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svg" ContentType="image/svg"/>
  <Default Extension="emf" ContentType="image/x-emf"/>
  <Override PartName="/customXml/item1.xml" ContentType="application/xml"/>
  <Override PartName="/customXml/item2.xml" ContentType="application/xml"/>
  <Override PartName="/customXml/itemProps1.xml" ContentType="application/vnd.openxmlformats-officedocument.customXmlPropertie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 Id="rId5" Type="http://schemas.openxmlformats.org/officeDocument/2006/relationships/custom-properties" Target="docProps/custom.xml" /></Relationships>
</file>

<file path=ppt/presentation.xml><?xml version="1.0" encoding="utf-8"?>
<!--Generated by Aspose.Slides for Java 23.3-->
<p:presentation xmlns:r="http://schemas.openxmlformats.org/officeDocument/2006/relationships" xmlns:a="http://schemas.openxmlformats.org/drawingml/2006/main" xmlns:p="http://schemas.openxmlformats.org/presentationml/2006/main">
  <p:sldMasterIdLst>
    <p:sldMasterId id="2147483648" r:id="rId4"/>
  </p:sldMasterIdLst>
  <p:notesMasterIdLst>
    <p:notesMasterId r:id="rId5"/>
  </p:notesMasterIdLst>
  <p:sldIdLst>
    <p:sldId id="1006" r:id="rId6"/>
    <p:sldId id="424" r:id="rId7"/>
    <p:sldId id="491" r:id="rId8"/>
    <p:sldId id="1007" r:id="rId9"/>
    <p:sldId id="1008" r:id="rId10"/>
    <p:sldId id="492" r:id="rId11"/>
    <p:sldId id="566" r:id="rId12"/>
    <p:sldId id="567" r:id="rId13"/>
    <p:sldId id="568" r:id="rId14"/>
    <p:sldId id="569" r:id="rId15"/>
    <p:sldId id="570" r:id="rId16"/>
    <p:sldId id="594" r:id="rId17"/>
    <p:sldId id="571" r:id="rId18"/>
    <p:sldId id="593" r:id="rId19"/>
    <p:sldId id="608" r:id="rId20"/>
    <p:sldId id="1009" r:id="rId21"/>
    <p:sldId id="573" r:id="rId22"/>
    <p:sldId id="602" r:id="rId23"/>
    <p:sldId id="576" r:id="rId24"/>
    <p:sldId id="601" r:id="rId25"/>
    <p:sldId id="600" r:id="rId26"/>
    <p:sldId id="606" r:id="rId27"/>
    <p:sldId id="607" r:id="rId28"/>
    <p:sldId id="603" r:id="rId29"/>
    <p:sldId id="604" r:id="rId30"/>
    <p:sldId id="580" r:id="rId31"/>
    <p:sldId id="617" r:id="rId32"/>
    <p:sldId id="703" r:id="rId33"/>
    <p:sldId id="620" r:id="rId34"/>
    <p:sldId id="621" r:id="rId35"/>
    <p:sldId id="586" r:id="rId36"/>
    <p:sldId id="587" r:id="rId37"/>
    <p:sldId id="843" r:id="rId38"/>
    <p:sldId id="850" r:id="rId39"/>
    <p:sldId id="855" r:id="rId40"/>
    <p:sldId id="856" r:id="rId41"/>
    <p:sldId id="1076" r:id="rId42"/>
    <p:sldId id="857" r:id="rId43"/>
    <p:sldId id="858" r:id="rId44"/>
    <p:sldId id="870" r:id="rId45"/>
    <p:sldId id="867" r:id="rId46"/>
    <p:sldId id="863" r:id="rId47"/>
    <p:sldId id="864" r:id="rId48"/>
    <p:sldId id="865" r:id="rId49"/>
    <p:sldId id="866" r:id="rId50"/>
    <p:sldId id="869" r:id="rId51"/>
    <p:sldId id="877" r:id="rId52"/>
    <p:sldId id="847" r:id="rId53"/>
    <p:sldId id="872" r:id="rId54"/>
    <p:sldId id="873" r:id="rId55"/>
    <p:sldId id="879" r:id="rId56"/>
    <p:sldId id="878" r:id="rId57"/>
    <p:sldId id="292" r:id="rId58"/>
    <p:sldId id="943" r:id="rId59"/>
    <p:sldId id="874" r:id="rId60"/>
    <p:sldId id="930" r:id="rId61"/>
    <p:sldId id="932" r:id="rId62"/>
    <p:sldId id="934" r:id="rId63"/>
    <p:sldId id="997" r:id="rId64"/>
    <p:sldId id="996" r:id="rId65"/>
    <p:sldId id="941" r:id="rId66"/>
    <p:sldId id="942" r:id="rId67"/>
    <p:sldId id="937" r:id="rId68"/>
    <p:sldId id="289" r:id="rId69"/>
    <p:sldId id="995" r:id="rId70"/>
    <p:sldId id="296" r:id="rId71"/>
    <p:sldId id="297" r:id="rId72"/>
  </p:sldIdLst>
  <p:sldSz cx="12192000" cy="6858000"/>
  <p:notesSz cx="6858000" cy="9144000"/>
  <p:custDataLst>
    <p:tags r:id="rId7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4" userDrawn="1">
          <p15:clr>
            <a:srgbClr val="A4A3A4"/>
          </p15:clr>
        </p15:guide>
        <p15:guide id="2" pos="3832" userDrawn="1">
          <p15:clr>
            <a:srgbClr val="A4A3A4"/>
          </p15:clr>
        </p15:guide>
      </p15:sldGuideLst>
    </p:ext>
  </p:extLst>
</p:presentation>
</file>

<file path=ppt/commentAuthors.xml><?xml version="1.0" encoding="utf-8"?>
<p:cmAuthorLst xmlns:p="http://schemas.openxmlformats.org/presentationml/2006/main">
  <p:cmAuthor id="0" name="未知用户1" initials="未知用户1" lastIdx="0" clrIdx="2"/>
  <p:cmAuthor id="7" name="1206988966@qq.com" initials="1" lastIdx="0" clrIdx="2"/>
  <p:cmAuthor id="1" name="微软用户" initials="微" lastIdx="0" clrIdx="0"/>
  <p:cmAuthor id="8" name="姜伟光" initials="姜" lastIdx="0" clrIdx="0"/>
  <p:cmAuthor id="2" name="作者" initials="A" lastIdx="0" clrIdx="1"/>
  <p:cmAuthor id="3" name="靳曼" initials="靳" lastIdx="0" clrIdx="2"/>
  <p:cmAuthor id="10" name="夜伴小懒喵" initials="夜" lastIdx="0" clrIdx="9"/>
  <p:cmAuthor id="4" name="Lenovo" initials="L" lastIdx="0" clrIdx="2"/>
  <p:cmAuthor id="5" name="宋洁然" initials="宋" lastIdx="0" clrIdx="1"/>
  <p:cmAuthor id="6" name="ming qiu" initials="m" lastIdx="0" clrIdx="1"/>
  <p:cmAuthor id="11" name="abmin" initials="a" lastIdx="0" clrIdx="10"/>
  <p:cmAuthor id="9" name="xiaoxuan Zeng" initials="" lastIdx="0" clrIdx="0"/>
  <p:cmAuthor id="12" name="SkyUser" initials="S" lastIdx="0" clrIdx="0"/>
  <p:cmAuthor id="14" name="FUJITSU" initials="F" lastIdx="0" clrIdx="13"/>
  <p:cmAuthor id="15" name="admin" initials="a" lastIdx="0" clrIdx="14"/>
  <p:cmAuthor id="17" name="田 竹萍" initials="田" lastIdx="0" clrIdx="0"/>
  <p:cmAuthor id="13" name="54410" initials="5" lastIdx="0" clrIdx="12"/>
  <p:cmAuthor id="18" name="宁鹏鹏" initials="宁" lastIdx="0" clrIdx="17"/>
</p:cmAuthorLst>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fill>
          <a:solidFill>
            <a:schemeClr val="accent5">
              <a:tint val="40000"/>
            </a:schemeClr>
          </a:solidFill>
        </a:fill>
      </a:tcStyle>
    </a:band1H>
    <a:band1V>
      <a:tcStyle>
        <a:fill>
          <a:solidFill>
            <a:schemeClr val="accent5">
              <a:tint val="40000"/>
            </a:schemeClr>
          </a:solidFill>
        </a:fill>
      </a:tcStyle>
    </a:band1V>
    <a:lastCol>
      <a:tcTxStyle b="on"/>
    </a:lastCol>
    <a:firstCol>
      <a:tcTxStyle b="on"/>
    </a:firstCol>
    <a:lastRow>
      <a:tcTxStyle b="on"/>
      <a:tcStyle>
        <a:tcBdr>
          <a:top>
            <a:ln w="25400" cmpd="sng">
              <a:solidFill>
                <a:schemeClr val="accent5"/>
              </a:solidFill>
            </a:ln>
          </a:top>
        </a:tcBdr>
        <a:fill>
          <a:solidFill>
            <a:schemeClr val="accent5">
              <a:tint val="20000"/>
            </a:schemeClr>
          </a:solidFill>
        </a:fill>
      </a:tcStyle>
    </a:lastRow>
    <a:firstRow>
      <a:tcTxStyle b="on"/>
      <a:tcStyle>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34"/>
        <p:guide pos="383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customXml" Target="../customXml/item1.xml" /><Relationship Id="rId10" Type="http://schemas.openxmlformats.org/officeDocument/2006/relationships/slide" Target="slides/slide5.xml" /><Relationship Id="rId11" Type="http://schemas.openxmlformats.org/officeDocument/2006/relationships/slide" Target="slides/slide6.xml" /><Relationship Id="rId12" Type="http://schemas.openxmlformats.org/officeDocument/2006/relationships/slide" Target="slides/slide7.xml" /><Relationship Id="rId13" Type="http://schemas.openxmlformats.org/officeDocument/2006/relationships/slide" Target="slides/slide8.xml" /><Relationship Id="rId14" Type="http://schemas.openxmlformats.org/officeDocument/2006/relationships/slide" Target="slides/slide9.xml" /><Relationship Id="rId15" Type="http://schemas.openxmlformats.org/officeDocument/2006/relationships/slide" Target="slides/slide10.xml" /><Relationship Id="rId16" Type="http://schemas.openxmlformats.org/officeDocument/2006/relationships/slide" Target="slides/slide11.xml" /><Relationship Id="rId17" Type="http://schemas.openxmlformats.org/officeDocument/2006/relationships/slide" Target="slides/slide12.xml" /><Relationship Id="rId18" Type="http://schemas.openxmlformats.org/officeDocument/2006/relationships/slide" Target="slides/slide13.xml" /><Relationship Id="rId19" Type="http://schemas.openxmlformats.org/officeDocument/2006/relationships/slide" Target="slides/slide14.xml" /><Relationship Id="rId2" Type="http://schemas.openxmlformats.org/officeDocument/2006/relationships/customXml" Target="../customXml/item2.xml" /><Relationship Id="rId20" Type="http://schemas.openxmlformats.org/officeDocument/2006/relationships/slide" Target="slides/slide15.xml" /><Relationship Id="rId21" Type="http://schemas.openxmlformats.org/officeDocument/2006/relationships/slide" Target="slides/slide16.xml" /><Relationship Id="rId22" Type="http://schemas.openxmlformats.org/officeDocument/2006/relationships/slide" Target="slides/slide17.xml" /><Relationship Id="rId23" Type="http://schemas.openxmlformats.org/officeDocument/2006/relationships/slide" Target="slides/slide18.xml" /><Relationship Id="rId24" Type="http://schemas.openxmlformats.org/officeDocument/2006/relationships/slide" Target="slides/slide19.xml" /><Relationship Id="rId25" Type="http://schemas.openxmlformats.org/officeDocument/2006/relationships/slide" Target="slides/slide20.xml" /><Relationship Id="rId26" Type="http://schemas.openxmlformats.org/officeDocument/2006/relationships/slide" Target="slides/slide21.xml" /><Relationship Id="rId27" Type="http://schemas.openxmlformats.org/officeDocument/2006/relationships/slide" Target="slides/slide22.xml" /><Relationship Id="rId28" Type="http://schemas.openxmlformats.org/officeDocument/2006/relationships/slide" Target="slides/slide23.xml" /><Relationship Id="rId29" Type="http://schemas.openxmlformats.org/officeDocument/2006/relationships/slide" Target="slides/slide24.xml" /><Relationship Id="rId3" Type="http://schemas.openxmlformats.org/officeDocument/2006/relationships/commentAuthors" Target="commentAuthors.xml" /><Relationship Id="rId30" Type="http://schemas.openxmlformats.org/officeDocument/2006/relationships/slide" Target="slides/slide25.xml" /><Relationship Id="rId31" Type="http://schemas.openxmlformats.org/officeDocument/2006/relationships/slide" Target="slides/slide26.xml" /><Relationship Id="rId32" Type="http://schemas.openxmlformats.org/officeDocument/2006/relationships/slide" Target="slides/slide27.xml" /><Relationship Id="rId33" Type="http://schemas.openxmlformats.org/officeDocument/2006/relationships/slide" Target="slides/slide28.xml" /><Relationship Id="rId34" Type="http://schemas.openxmlformats.org/officeDocument/2006/relationships/slide" Target="slides/slide29.xml" /><Relationship Id="rId35" Type="http://schemas.openxmlformats.org/officeDocument/2006/relationships/slide" Target="slides/slide30.xml" /><Relationship Id="rId36" Type="http://schemas.openxmlformats.org/officeDocument/2006/relationships/slide" Target="slides/slide31.xml" /><Relationship Id="rId37" Type="http://schemas.openxmlformats.org/officeDocument/2006/relationships/slide" Target="slides/slide32.xml" /><Relationship Id="rId38" Type="http://schemas.openxmlformats.org/officeDocument/2006/relationships/slide" Target="slides/slide33.xml" /><Relationship Id="rId39" Type="http://schemas.openxmlformats.org/officeDocument/2006/relationships/slide" Target="slides/slide34.xml" /><Relationship Id="rId4" Type="http://schemas.openxmlformats.org/officeDocument/2006/relationships/slideMaster" Target="slideMasters/slideMaster1.xml" /><Relationship Id="rId40" Type="http://schemas.openxmlformats.org/officeDocument/2006/relationships/slide" Target="slides/slide35.xml" /><Relationship Id="rId41" Type="http://schemas.openxmlformats.org/officeDocument/2006/relationships/slide" Target="slides/slide36.xml" /><Relationship Id="rId42" Type="http://schemas.openxmlformats.org/officeDocument/2006/relationships/slide" Target="slides/slide37.xml" /><Relationship Id="rId43" Type="http://schemas.openxmlformats.org/officeDocument/2006/relationships/slide" Target="slides/slide38.xml" /><Relationship Id="rId44" Type="http://schemas.openxmlformats.org/officeDocument/2006/relationships/slide" Target="slides/slide39.xml" /><Relationship Id="rId45" Type="http://schemas.openxmlformats.org/officeDocument/2006/relationships/slide" Target="slides/slide40.xml" /><Relationship Id="rId46" Type="http://schemas.openxmlformats.org/officeDocument/2006/relationships/slide" Target="slides/slide41.xml" /><Relationship Id="rId47" Type="http://schemas.openxmlformats.org/officeDocument/2006/relationships/slide" Target="slides/slide42.xml" /><Relationship Id="rId48" Type="http://schemas.openxmlformats.org/officeDocument/2006/relationships/slide" Target="slides/slide43.xml" /><Relationship Id="rId49" Type="http://schemas.openxmlformats.org/officeDocument/2006/relationships/slide" Target="slides/slide44.xml" /><Relationship Id="rId5" Type="http://schemas.openxmlformats.org/officeDocument/2006/relationships/notesMaster" Target="notesMasters/notesMaster1.xml" /><Relationship Id="rId50" Type="http://schemas.openxmlformats.org/officeDocument/2006/relationships/slide" Target="slides/slide45.xml" /><Relationship Id="rId51" Type="http://schemas.openxmlformats.org/officeDocument/2006/relationships/slide" Target="slides/slide46.xml" /><Relationship Id="rId52" Type="http://schemas.openxmlformats.org/officeDocument/2006/relationships/slide" Target="slides/slide47.xml" /><Relationship Id="rId53" Type="http://schemas.openxmlformats.org/officeDocument/2006/relationships/slide" Target="slides/slide48.xml" /><Relationship Id="rId54" Type="http://schemas.openxmlformats.org/officeDocument/2006/relationships/slide" Target="slides/slide49.xml" /><Relationship Id="rId55" Type="http://schemas.openxmlformats.org/officeDocument/2006/relationships/slide" Target="slides/slide50.xml" /><Relationship Id="rId56" Type="http://schemas.openxmlformats.org/officeDocument/2006/relationships/slide" Target="slides/slide51.xml" /><Relationship Id="rId57" Type="http://schemas.openxmlformats.org/officeDocument/2006/relationships/slide" Target="slides/slide52.xml" /><Relationship Id="rId58" Type="http://schemas.openxmlformats.org/officeDocument/2006/relationships/slide" Target="slides/slide53.xml" /><Relationship Id="rId59" Type="http://schemas.openxmlformats.org/officeDocument/2006/relationships/slide" Target="slides/slide54.xml" /><Relationship Id="rId6" Type="http://schemas.openxmlformats.org/officeDocument/2006/relationships/slide" Target="slides/slide1.xml" /><Relationship Id="rId60" Type="http://schemas.openxmlformats.org/officeDocument/2006/relationships/slide" Target="slides/slide55.xml" /><Relationship Id="rId61" Type="http://schemas.openxmlformats.org/officeDocument/2006/relationships/slide" Target="slides/slide56.xml" /><Relationship Id="rId62" Type="http://schemas.openxmlformats.org/officeDocument/2006/relationships/slide" Target="slides/slide57.xml" /><Relationship Id="rId63" Type="http://schemas.openxmlformats.org/officeDocument/2006/relationships/slide" Target="slides/slide58.xml" /><Relationship Id="rId64" Type="http://schemas.openxmlformats.org/officeDocument/2006/relationships/slide" Target="slides/slide59.xml" /><Relationship Id="rId65" Type="http://schemas.openxmlformats.org/officeDocument/2006/relationships/slide" Target="slides/slide60.xml" /><Relationship Id="rId66" Type="http://schemas.openxmlformats.org/officeDocument/2006/relationships/slide" Target="slides/slide61.xml" /><Relationship Id="rId67" Type="http://schemas.openxmlformats.org/officeDocument/2006/relationships/slide" Target="slides/slide62.xml" /><Relationship Id="rId68" Type="http://schemas.openxmlformats.org/officeDocument/2006/relationships/slide" Target="slides/slide63.xml" /><Relationship Id="rId69" Type="http://schemas.openxmlformats.org/officeDocument/2006/relationships/slide" Target="slides/slide64.xml" /><Relationship Id="rId7" Type="http://schemas.openxmlformats.org/officeDocument/2006/relationships/slide" Target="slides/slide2.xml" /><Relationship Id="rId70" Type="http://schemas.openxmlformats.org/officeDocument/2006/relationships/slide" Target="slides/slide65.xml" /><Relationship Id="rId71" Type="http://schemas.openxmlformats.org/officeDocument/2006/relationships/slide" Target="slides/slide66.xml" /><Relationship Id="rId72" Type="http://schemas.openxmlformats.org/officeDocument/2006/relationships/slide" Target="slides/slide67.xml" /><Relationship Id="rId73" Type="http://schemas.openxmlformats.org/officeDocument/2006/relationships/tags" Target="tags/tag2105.xml" /><Relationship Id="rId74" Type="http://schemas.openxmlformats.org/officeDocument/2006/relationships/presProps" Target="presProps.xml" /><Relationship Id="rId75" Type="http://schemas.openxmlformats.org/officeDocument/2006/relationships/viewProps" Target="viewProps.xml" /><Relationship Id="rId76" Type="http://schemas.openxmlformats.org/officeDocument/2006/relationships/theme" Target="theme/theme1.xml" /><Relationship Id="rId77" Type="http://schemas.openxmlformats.org/officeDocument/2006/relationships/tableStyles" Target="tableStyles.xml" /><Relationship Id="rId8" Type="http://schemas.openxmlformats.org/officeDocument/2006/relationships/slide" Target="slides/slide3.xml" /><Relationship Id="rId9" Type="http://schemas.openxmlformats.org/officeDocument/2006/relationships/slide" Target="slides/slide4.xml" /></Relationships>
</file>

<file path=ppt/drawings/_rels/vmlDrawing1.vml.rels>&#65279;<?xml version="1.0" encoding="utf-8" standalone="yes"?><Relationships xmlns="http://schemas.openxmlformats.org/package/2006/relationships"><Relationship Id="rId1" Type="http://schemas.openxmlformats.org/officeDocument/2006/relationships/image" Target="../media/image12.png" /></Relationships>
</file>

<file path=ppt/drawings/_rels/vmlDrawing2.vml.rels>&#65279;<?xml version="1.0" encoding="utf-8" standalone="yes"?><Relationships xmlns="http://schemas.openxmlformats.org/package/2006/relationships"><Relationship Id="rId1" Type="http://schemas.openxmlformats.org/officeDocument/2006/relationships/image" Target="../media/image14.png" /></Relationships>
</file>

<file path=ppt/drawings/_rels/vmlDrawing3.vml.rels>&#65279;<?xml version="1.0" encoding="utf-8" standalone="yes"?><Relationships xmlns="http://schemas.openxmlformats.org/package/2006/relationships"><Relationship Id="rId1" Type="http://schemas.openxmlformats.org/officeDocument/2006/relationships/image" Target="../media/image33.png" /></Relationships>
</file>

<file path=ppt/drawings/_rels/vmlDrawing4.vml.rels>&#65279;<?xml version="1.0" encoding="utf-8" standalone="yes"?><Relationships xmlns="http://schemas.openxmlformats.org/package/2006/relationships"><Relationship Id="rId1" Type="http://schemas.openxmlformats.org/officeDocument/2006/relationships/image" Target="../media/image34.wmf" /></Relationships>
</file>

<file path=ppt/notesMasters/_rels/notesMaster1.xml.rels>&#65279;<?xml version="1.0" encoding="utf-8" standalone="yes"?><Relationships xmlns="http://schemas.openxmlformats.org/package/2006/relationships"><Relationship Id="rId1" Type="http://schemas.openxmlformats.org/officeDocument/2006/relationships/tags" Target="../tags/tag118.xml" /><Relationship Id="rId2" Type="http://schemas.openxmlformats.org/officeDocument/2006/relationships/tags" Target="../tags/tag119.xml" /><Relationship Id="rId3" Type="http://schemas.openxmlformats.org/officeDocument/2006/relationships/tags" Target="../tags/tag120.xml" /><Relationship Id="rId4" Type="http://schemas.openxmlformats.org/officeDocument/2006/relationships/tags" Target="../tags/tag121.xml" /><Relationship Id="rId5" Type="http://schemas.openxmlformats.org/officeDocument/2006/relationships/tags" Target="../tags/tag122.xml" /><Relationship Id="rId6" Type="http://schemas.openxmlformats.org/officeDocument/2006/relationships/tags" Target="../tags/tag123.xml" /><Relationship Id="rId7" Type="http://schemas.openxmlformats.org/officeDocument/2006/relationships/tags" Target="../tags/tag124.xml" /><Relationship Id="rId8"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Ref idx="1001">
        <a:schemeClr val="bg1"/>
      </p:bgRef>
    </p:bg>
    <p:spTree>
      <p:nvGrpSpPr>
        <p:cNvPr id="1" name=""/>
        <p:cNvGrpSpPr/>
        <p:nvPr>
          <p:custDataLst>
            <p:tags r:id="rId1"/>
          </p:custDataLst>
        </p:nvPr>
      </p:nvGrpSpPr>
      <p:grpSpPr>
        <a:xfrm>
          <a:off x="0" y="0"/>
          <a:ext cx="0" cy="0"/>
        </a:xfrm>
      </p:grpSpPr>
      <p:sp>
        <p:nvSpPr>
          <p:cNvPr id="2" name="页眉占位符 1"/>
          <p:cNvSpPr>
            <a:spLocks noGrp="1"/>
          </p:cNvSpPr>
          <p:nvPr>
            <p:ph type="hdr" sz="quarter"/>
            <p:custDataLst>
              <p:tags r:id="rId2"/>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3"/>
            </p:custDataLst>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
            </a:fld>
            <a:endParaRPr lang="zh-CN" altLang="en-US"/>
          </a:p>
        </p:txBody>
      </p:sp>
      <p:sp>
        <p:nvSpPr>
          <p:cNvPr id="4" name="幻灯片图像占位符 3"/>
          <p:cNvSpPr>
            <a:spLocks noGrp="1" noRot="1" noChangeAspect="1"/>
          </p:cNvSpPr>
          <p:nvPr>
            <p:ph type="sldImg" idx="2"/>
            <p:custDataLst>
              <p:tags r:id="rId4"/>
            </p:custDataLst>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custDataLst>
              <p:tags r:id="rId5"/>
            </p:custDataLst>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custDataLst>
              <p:tags r:id="rId6"/>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custDataLst>
              <p:tags r:id="rId7"/>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 Id="rId3" Type="http://schemas.openxmlformats.org/officeDocument/2006/relationships/tags" Target="../tags/tag361.xml" /><Relationship Id="rId4" Type="http://schemas.openxmlformats.org/officeDocument/2006/relationships/tags" Target="../tags/tag362.xml" /><Relationship Id="rId5" Type="http://schemas.openxmlformats.org/officeDocument/2006/relationships/tags" Target="../tags/tag363.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 Id="rId3" Type="http://schemas.openxmlformats.org/officeDocument/2006/relationships/tags" Target="../tags/tag794.xml" /><Relationship Id="rId4" Type="http://schemas.openxmlformats.org/officeDocument/2006/relationships/tags" Target="../tags/tag795.xml" /><Relationship Id="rId5" Type="http://schemas.openxmlformats.org/officeDocument/2006/relationships/tags" Target="../tags/tag796.xml" /><Relationship Id="rId6" Type="http://schemas.openxmlformats.org/officeDocument/2006/relationships/tags" Target="../tags/tag797.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 Id="rId3" Type="http://schemas.openxmlformats.org/officeDocument/2006/relationships/tags" Target="../tags/tag824.xml" /><Relationship Id="rId4" Type="http://schemas.openxmlformats.org/officeDocument/2006/relationships/tags" Target="../tags/tag825.xml" /><Relationship Id="rId5" Type="http://schemas.openxmlformats.org/officeDocument/2006/relationships/tags" Target="../tags/tag826.xml" /><Relationship Id="rId6" Type="http://schemas.openxmlformats.org/officeDocument/2006/relationships/tags" Target="../tags/tag827.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 Id="rId3" Type="http://schemas.openxmlformats.org/officeDocument/2006/relationships/tags" Target="../tags/tag998.xml" /><Relationship Id="rId4" Type="http://schemas.openxmlformats.org/officeDocument/2006/relationships/tags" Target="../tags/tag999.xml" /><Relationship Id="rId5" Type="http://schemas.openxmlformats.org/officeDocument/2006/relationships/tags" Target="../tags/tag1000.xml" /><Relationship Id="rId6" Type="http://schemas.openxmlformats.org/officeDocument/2006/relationships/tags" Target="../tags/tag100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 Id="rId3" Type="http://schemas.openxmlformats.org/officeDocument/2006/relationships/tags" Target="../tags/tag1020.xml" /><Relationship Id="rId4" Type="http://schemas.openxmlformats.org/officeDocument/2006/relationships/tags" Target="../tags/tag1021.xml" /><Relationship Id="rId5" Type="http://schemas.openxmlformats.org/officeDocument/2006/relationships/tags" Target="../tags/tag1022.xml" /><Relationship Id="rId6" Type="http://schemas.openxmlformats.org/officeDocument/2006/relationships/tags" Target="../tags/tag1023.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 Id="rId3" Type="http://schemas.openxmlformats.org/officeDocument/2006/relationships/tags" Target="../tags/tag1046.xml" /><Relationship Id="rId4" Type="http://schemas.openxmlformats.org/officeDocument/2006/relationships/tags" Target="../tags/tag1047.xml" /><Relationship Id="rId5" Type="http://schemas.openxmlformats.org/officeDocument/2006/relationships/tags" Target="../tags/tag1048.xml" /><Relationship Id="rId6" Type="http://schemas.openxmlformats.org/officeDocument/2006/relationships/tags" Target="../tags/tag1049.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 Id="rId3" Type="http://schemas.openxmlformats.org/officeDocument/2006/relationships/tags" Target="../tags/tag1072.xml" /><Relationship Id="rId4" Type="http://schemas.openxmlformats.org/officeDocument/2006/relationships/tags" Target="../tags/tag1073.xml" /><Relationship Id="rId5" Type="http://schemas.openxmlformats.org/officeDocument/2006/relationships/tags" Target="../tags/tag1074.xml" /><Relationship Id="rId6" Type="http://schemas.openxmlformats.org/officeDocument/2006/relationships/tags" Target="../tags/tag1075.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 Id="rId3" Type="http://schemas.openxmlformats.org/officeDocument/2006/relationships/tags" Target="../tags/tag1099.xml" /><Relationship Id="rId4" Type="http://schemas.openxmlformats.org/officeDocument/2006/relationships/tags" Target="../tags/tag1100.xml" /><Relationship Id="rId5" Type="http://schemas.openxmlformats.org/officeDocument/2006/relationships/tags" Target="../tags/tag110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40.xml" /><Relationship Id="rId2" Type="http://schemas.openxmlformats.org/officeDocument/2006/relationships/notesMaster" Target="../notesMasters/notesMaster1.xml" /><Relationship Id="rId3" Type="http://schemas.openxmlformats.org/officeDocument/2006/relationships/tags" Target="../tags/tag1122.xml" /><Relationship Id="rId4" Type="http://schemas.openxmlformats.org/officeDocument/2006/relationships/tags" Target="../tags/tag1123.xml" /><Relationship Id="rId5" Type="http://schemas.openxmlformats.org/officeDocument/2006/relationships/tags" Target="../tags/tag1124.xml" /><Relationship Id="rId6" Type="http://schemas.openxmlformats.org/officeDocument/2006/relationships/tags" Target="../tags/tag1125.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 Id="rId3" Type="http://schemas.openxmlformats.org/officeDocument/2006/relationships/tags" Target="../tags/tag1162.xml" /><Relationship Id="rId4" Type="http://schemas.openxmlformats.org/officeDocument/2006/relationships/tags" Target="../tags/tag1163.xml" /><Relationship Id="rId5" Type="http://schemas.openxmlformats.org/officeDocument/2006/relationships/tags" Target="../tags/tag1164.xml" /><Relationship Id="rId6" Type="http://schemas.openxmlformats.org/officeDocument/2006/relationships/tags" Target="../tags/tag1165.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42.xml" /><Relationship Id="rId2" Type="http://schemas.openxmlformats.org/officeDocument/2006/relationships/notesMaster" Target="../notesMasters/notesMaster1.xml" /><Relationship Id="rId3" Type="http://schemas.openxmlformats.org/officeDocument/2006/relationships/tags" Target="../tags/tag1217.xml" /><Relationship Id="rId4" Type="http://schemas.openxmlformats.org/officeDocument/2006/relationships/tags" Target="../tags/tag1218.xml" /><Relationship Id="rId5" Type="http://schemas.openxmlformats.org/officeDocument/2006/relationships/tags" Target="../tags/tag1219.xml" /><Relationship Id="rId6" Type="http://schemas.openxmlformats.org/officeDocument/2006/relationships/tags" Target="../tags/tag1220.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 Id="rId3" Type="http://schemas.openxmlformats.org/officeDocument/2006/relationships/tags" Target="../tags/tag416.xml" /><Relationship Id="rId4" Type="http://schemas.openxmlformats.org/officeDocument/2006/relationships/tags" Target="../tags/tag417.xml" /><Relationship Id="rId5" Type="http://schemas.openxmlformats.org/officeDocument/2006/relationships/tags" Target="../tags/tag418.xml" /><Relationship Id="rId6" Type="http://schemas.openxmlformats.org/officeDocument/2006/relationships/tags" Target="../tags/tag419.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43.xml" /><Relationship Id="rId2" Type="http://schemas.openxmlformats.org/officeDocument/2006/relationships/notesMaster" Target="../notesMasters/notesMaster1.xml" /><Relationship Id="rId3" Type="http://schemas.openxmlformats.org/officeDocument/2006/relationships/tags" Target="../tags/tag1269.xml" /><Relationship Id="rId4" Type="http://schemas.openxmlformats.org/officeDocument/2006/relationships/tags" Target="../tags/tag1270.xml" /><Relationship Id="rId5" Type="http://schemas.openxmlformats.org/officeDocument/2006/relationships/tags" Target="../tags/tag1271.xml" /><Relationship Id="rId6" Type="http://schemas.openxmlformats.org/officeDocument/2006/relationships/tags" Target="../tags/tag1272.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44.xml" /><Relationship Id="rId2" Type="http://schemas.openxmlformats.org/officeDocument/2006/relationships/notesMaster" Target="../notesMasters/notesMaster1.xml" /><Relationship Id="rId3" Type="http://schemas.openxmlformats.org/officeDocument/2006/relationships/tags" Target="../tags/tag1318.xml" /><Relationship Id="rId4" Type="http://schemas.openxmlformats.org/officeDocument/2006/relationships/tags" Target="../tags/tag1319.xml" /><Relationship Id="rId5" Type="http://schemas.openxmlformats.org/officeDocument/2006/relationships/tags" Target="../tags/tag1320.xml" /><Relationship Id="rId6" Type="http://schemas.openxmlformats.org/officeDocument/2006/relationships/tags" Target="../tags/tag132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45.xml" /><Relationship Id="rId2" Type="http://schemas.openxmlformats.org/officeDocument/2006/relationships/notesMaster" Target="../notesMasters/notesMaster1.xml" /><Relationship Id="rId3" Type="http://schemas.openxmlformats.org/officeDocument/2006/relationships/tags" Target="../tags/tag1369.xml" /><Relationship Id="rId4" Type="http://schemas.openxmlformats.org/officeDocument/2006/relationships/tags" Target="../tags/tag1370.xml" /><Relationship Id="rId5" Type="http://schemas.openxmlformats.org/officeDocument/2006/relationships/tags" Target="../tags/tag1371.xml" /><Relationship Id="rId6" Type="http://schemas.openxmlformats.org/officeDocument/2006/relationships/tags" Target="../tags/tag1372.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46.xml" /><Relationship Id="rId2" Type="http://schemas.openxmlformats.org/officeDocument/2006/relationships/notesMaster" Target="../notesMasters/notesMaster1.xml" /><Relationship Id="rId3" Type="http://schemas.openxmlformats.org/officeDocument/2006/relationships/tags" Target="../tags/tag1410.xml" /><Relationship Id="rId4" Type="http://schemas.openxmlformats.org/officeDocument/2006/relationships/tags" Target="../tags/tag1411.xml" /><Relationship Id="rId5" Type="http://schemas.openxmlformats.org/officeDocument/2006/relationships/tags" Target="../tags/tag1412.xml" /><Relationship Id="rId6" Type="http://schemas.openxmlformats.org/officeDocument/2006/relationships/tags" Target="../tags/tag1413.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 Id="rId3" Type="http://schemas.openxmlformats.org/officeDocument/2006/relationships/tags" Target="../tags/tag1461.xml" /><Relationship Id="rId4" Type="http://schemas.openxmlformats.org/officeDocument/2006/relationships/tags" Target="../tags/tag1462.xml" /><Relationship Id="rId5" Type="http://schemas.openxmlformats.org/officeDocument/2006/relationships/tags" Target="../tags/tag1463.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51.xml" /><Relationship Id="rId2" Type="http://schemas.openxmlformats.org/officeDocument/2006/relationships/notesMaster" Target="../notesMasters/notesMaster1.xml" /><Relationship Id="rId3" Type="http://schemas.openxmlformats.org/officeDocument/2006/relationships/tags" Target="../tags/tag1672.xml" /><Relationship Id="rId4" Type="http://schemas.openxmlformats.org/officeDocument/2006/relationships/tags" Target="../tags/tag1673.xml" /><Relationship Id="rId5" Type="http://schemas.openxmlformats.org/officeDocument/2006/relationships/tags" Target="../tags/tag1674.xml" /><Relationship Id="rId6" Type="http://schemas.openxmlformats.org/officeDocument/2006/relationships/tags" Target="../tags/tag1675.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 Id="rId3" Type="http://schemas.openxmlformats.org/officeDocument/2006/relationships/tags" Target="../tags/tag1743.xml" /><Relationship Id="rId4" Type="http://schemas.openxmlformats.org/officeDocument/2006/relationships/tags" Target="../tags/tag1744.xml" /><Relationship Id="rId5" Type="http://schemas.openxmlformats.org/officeDocument/2006/relationships/tags" Target="../tags/tag1745.xml" /><Relationship Id="rId6" Type="http://schemas.openxmlformats.org/officeDocument/2006/relationships/tags" Target="../tags/tag1746.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54.xml" /><Relationship Id="rId2" Type="http://schemas.openxmlformats.org/officeDocument/2006/relationships/notesMaster" Target="../notesMasters/notesMaster1.xml" /><Relationship Id="rId3" Type="http://schemas.openxmlformats.org/officeDocument/2006/relationships/tags" Target="../tags/tag1769.xml" /><Relationship Id="rId4" Type="http://schemas.openxmlformats.org/officeDocument/2006/relationships/tags" Target="../tags/tag1770.xml" /><Relationship Id="rId5" Type="http://schemas.openxmlformats.org/officeDocument/2006/relationships/tags" Target="../tags/tag1771.xml" /><Relationship Id="rId6" Type="http://schemas.openxmlformats.org/officeDocument/2006/relationships/tags" Target="../tags/tag1772.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55.xml" /><Relationship Id="rId2" Type="http://schemas.openxmlformats.org/officeDocument/2006/relationships/notesMaster" Target="../notesMasters/notesMaster1.xml" /><Relationship Id="rId3" Type="http://schemas.openxmlformats.org/officeDocument/2006/relationships/tags" Target="../tags/tag1794.xml" /><Relationship Id="rId4" Type="http://schemas.openxmlformats.org/officeDocument/2006/relationships/tags" Target="../tags/tag1795.xml" /><Relationship Id="rId5" Type="http://schemas.openxmlformats.org/officeDocument/2006/relationships/tags" Target="../tags/tag1796.xml" /><Relationship Id="rId6" Type="http://schemas.openxmlformats.org/officeDocument/2006/relationships/tags" Target="../tags/tag1797.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 Id="rId3" Type="http://schemas.openxmlformats.org/officeDocument/2006/relationships/tags" Target="../tags/tag1833.xml" /><Relationship Id="rId4" Type="http://schemas.openxmlformats.org/officeDocument/2006/relationships/tags" Target="../tags/tag1834.xml" /><Relationship Id="rId5" Type="http://schemas.openxmlformats.org/officeDocument/2006/relationships/tags" Target="../tags/tag1835.xml" /><Relationship Id="rId6" Type="http://schemas.openxmlformats.org/officeDocument/2006/relationships/tags" Target="../tags/tag1836.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 Id="rId3" Type="http://schemas.openxmlformats.org/officeDocument/2006/relationships/tags" Target="../tags/tag445.xml" /><Relationship Id="rId4" Type="http://schemas.openxmlformats.org/officeDocument/2006/relationships/tags" Target="../tags/tag446.xml" /><Relationship Id="rId5" Type="http://schemas.openxmlformats.org/officeDocument/2006/relationships/tags" Target="../tags/tag447.xml" /><Relationship Id="rId6" Type="http://schemas.openxmlformats.org/officeDocument/2006/relationships/tags" Target="../tags/tag448.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 Id="rId3" Type="http://schemas.openxmlformats.org/officeDocument/2006/relationships/tags" Target="../tags/tag1857.xml" /><Relationship Id="rId4" Type="http://schemas.openxmlformats.org/officeDocument/2006/relationships/tags" Target="../tags/tag1858.xml" /><Relationship Id="rId5" Type="http://schemas.openxmlformats.org/officeDocument/2006/relationships/tags" Target="../tags/tag1859.xml" /><Relationship Id="rId6" Type="http://schemas.openxmlformats.org/officeDocument/2006/relationships/tags" Target="../tags/tag1860.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66.xml" /><Relationship Id="rId2" Type="http://schemas.openxmlformats.org/officeDocument/2006/relationships/notesMaster" Target="../notesMasters/notesMaster1.xml" /><Relationship Id="rId3" Type="http://schemas.openxmlformats.org/officeDocument/2006/relationships/tags" Target="../tags/tag2059.xml" /><Relationship Id="rId4" Type="http://schemas.openxmlformats.org/officeDocument/2006/relationships/tags" Target="../tags/tag2060.xml" /><Relationship Id="rId5" Type="http://schemas.openxmlformats.org/officeDocument/2006/relationships/tags" Target="../tags/tag2061.xml" /><Relationship Id="rId6" Type="http://schemas.openxmlformats.org/officeDocument/2006/relationships/tags" Target="../tags/tag2062.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67.xml" /><Relationship Id="rId2" Type="http://schemas.openxmlformats.org/officeDocument/2006/relationships/notesMaster" Target="../notesMasters/notesMaster1.xml" /><Relationship Id="rId3" Type="http://schemas.openxmlformats.org/officeDocument/2006/relationships/tags" Target="../tags/tag2082.xml" /><Relationship Id="rId4" Type="http://schemas.openxmlformats.org/officeDocument/2006/relationships/tags" Target="../tags/tag2083.xml" /><Relationship Id="rId5" Type="http://schemas.openxmlformats.org/officeDocument/2006/relationships/tags" Target="../tags/tag2084.xml" /><Relationship Id="rId6" Type="http://schemas.openxmlformats.org/officeDocument/2006/relationships/tags" Target="../tags/tag2085.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 Id="rId3" Type="http://schemas.openxmlformats.org/officeDocument/2006/relationships/tags" Target="../tags/tag486.xml" /><Relationship Id="rId4" Type="http://schemas.openxmlformats.org/officeDocument/2006/relationships/tags" Target="../tags/tag487.xml" /><Relationship Id="rId5" Type="http://schemas.openxmlformats.org/officeDocument/2006/relationships/tags" Target="../tags/tag488.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 Id="rId3" Type="http://schemas.openxmlformats.org/officeDocument/2006/relationships/tags" Target="../tags/tag531.xml" /><Relationship Id="rId4" Type="http://schemas.openxmlformats.org/officeDocument/2006/relationships/tags" Target="../tags/tag532.xml" /><Relationship Id="rId5" Type="http://schemas.openxmlformats.org/officeDocument/2006/relationships/tags" Target="../tags/tag533.xml" /><Relationship Id="rId6" Type="http://schemas.openxmlformats.org/officeDocument/2006/relationships/tags" Target="../tags/tag534.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 Id="rId3" Type="http://schemas.openxmlformats.org/officeDocument/2006/relationships/tags" Target="../tags/tag554.xml" /><Relationship Id="rId4" Type="http://schemas.openxmlformats.org/officeDocument/2006/relationships/tags" Target="../tags/tag555.xml" /><Relationship Id="rId5" Type="http://schemas.openxmlformats.org/officeDocument/2006/relationships/tags" Target="../tags/tag556.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 Id="rId3" Type="http://schemas.openxmlformats.org/officeDocument/2006/relationships/tags" Target="../tags/tag619.xml" /><Relationship Id="rId4" Type="http://schemas.openxmlformats.org/officeDocument/2006/relationships/tags" Target="../tags/tag620.xml" /><Relationship Id="rId5" Type="http://schemas.openxmlformats.org/officeDocument/2006/relationships/tags" Target="../tags/tag621.xml" /><Relationship Id="rId6" Type="http://schemas.openxmlformats.org/officeDocument/2006/relationships/tags" Target="../tags/tag622.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 Id="rId3" Type="http://schemas.openxmlformats.org/officeDocument/2006/relationships/tags" Target="../tags/tag669.xml" /><Relationship Id="rId4" Type="http://schemas.openxmlformats.org/officeDocument/2006/relationships/tags" Target="../tags/tag670.xml" /><Relationship Id="rId5" Type="http://schemas.openxmlformats.org/officeDocument/2006/relationships/tags" Target="../tags/tag671.xml" /><Relationship Id="rId6" Type="http://schemas.openxmlformats.org/officeDocument/2006/relationships/tags" Target="../tags/tag672.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 Id="rId3" Type="http://schemas.openxmlformats.org/officeDocument/2006/relationships/tags" Target="../tags/tag690.xml" /><Relationship Id="rId4" Type="http://schemas.openxmlformats.org/officeDocument/2006/relationships/tags" Target="../tags/tag691.xml" /><Relationship Id="rId5" Type="http://schemas.openxmlformats.org/officeDocument/2006/relationships/tags" Target="../tags/tag692.xml" /><Relationship Id="rId6" Type="http://schemas.openxmlformats.org/officeDocument/2006/relationships/tags" Target="../tags/tag693.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custDataLst>
            <p:tags r:id="rId3"/>
          </p:custDataLst>
        </p:nvPr>
      </p:nvGrpSpPr>
      <p:grpSpPr>
        <a:xfrm>
          <a:off x="0" y="0"/>
          <a:ext cx="0" cy="0"/>
        </a:xfrm>
      </p:grpSpPr>
      <p:sp>
        <p:nvSpPr>
          <p:cNvPr id="2" name="幻灯片图像占位符 1"/>
          <p:cNvSpPr/>
          <p:nvPr>
            <p:ph type="sldImg" idx="2"/>
            <p:custDataLst>
              <p:tags r:id="rId4"/>
            </p:custDataLst>
          </p:nvPr>
        </p:nvSpPr>
        <p:spPr/>
      </p:sp>
      <p:sp>
        <p:nvSpPr>
          <p:cNvPr id="3" name="文本占位符 2"/>
          <p:cNvSpPr txBox="1"/>
          <p:nvPr>
            <p:ph type="body" idx="3"/>
            <p:custDataLst>
              <p:tags r:id="rId5"/>
            </p:custDataLst>
          </p:nvPr>
        </p:nvSpPr>
        <p:spPr/>
        <p:txBody>
          <a:bodyPr/>
          <a:lstStyle/>
          <a:p>
            <a:r>
              <a:rPr lang="zh-CN" altLang="en-US"/>
              <a:t>色素带的宽度与含量不一定是正比的</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p:cSld name="">
    <p:bg bwMode="auto">
      <p:bgPr>
        <a:solidFill>
          <a:srgbClr val="FFFFFF"/>
        </a:solidFill>
        <a:effectLst/>
      </p:bgPr>
    </p:bg>
    <p:spTree>
      <p:nvGrpSpPr>
        <p:cNvPr id="1" name=""/>
        <p:cNvGrpSpPr/>
        <p:nvPr>
          <p:custDataLst>
            <p:tags r:id="rId3"/>
          </p:custDataLst>
        </p:nvPr>
      </p:nvGrpSpPr>
      <p:grpSpPr>
        <a:xfrm>
          <a:off x="0" y="0"/>
          <a:ext cx="0" cy="0"/>
        </a:xfrm>
      </p:grpSpPr>
      <p:sp>
        <p:nvSpPr>
          <p:cNvPr id="60418" name="幻灯片图像占位符 1"/>
          <p:cNvSpPr>
            <a:spLocks noGrp="1" noRot="1" noChangeAspect="1" noTextEdit="1"/>
          </p:cNvSpPr>
          <p:nvPr>
            <p:ph type="sldImg"/>
            <p:custDataLst>
              <p:tags r:id="rId4"/>
            </p:custDataLst>
          </p:nvPr>
        </p:nvSpPr>
        <p:spPr/>
      </p:sp>
      <p:sp>
        <p:nvSpPr>
          <p:cNvPr id="60419" name="备注占位符 2"/>
          <p:cNvSpPr txBox="1">
            <a:spLocks noGrp="1"/>
          </p:cNvSpPr>
          <p:nvPr>
            <p:ph type="body" idx="1"/>
            <p:custDataLst>
              <p:tags r:id="rId5"/>
            </p:custDataLst>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60420" name="灯片编号占位符 3"/>
          <p:cNvSpPr txBox="1">
            <a:spLocks noGrp="1" noChangeArrowheads="1"/>
          </p:cNvSpPr>
          <p:nvPr>
            <p:custDataLst>
              <p:tags r:id="rId6"/>
            </p:custDataLst>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algn="r" eaLnBrk="1" hangingPunct="1"/>
            <a:fld id="{BBE7FF6A-6EEB-4B3C-AAD5-39994A0287D6}" type="slidenum">
              <a:rPr lang="zh-CN" altLang="en-US" sz="1200">
                <a:latin typeface="等线" panose="02010600030101010101" pitchFamily="2" charset="-122"/>
                <a:ea typeface="等线" panose="02010600030101010101" pitchFamily="2" charset="-122"/>
              </a:rPr>
              <a:t>27</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p:cSld name="">
    <p:bg bwMode="auto">
      <p:bgPr>
        <a:solidFill>
          <a:srgbClr val="FFFFFF"/>
        </a:solidFill>
        <a:effectLst/>
      </p:bgPr>
    </p:bg>
    <p:spTree>
      <p:nvGrpSpPr>
        <p:cNvPr id="1" name=""/>
        <p:cNvGrpSpPr/>
        <p:nvPr>
          <p:custDataLst>
            <p:tags r:id="rId3"/>
          </p:custDataLst>
        </p:nvPr>
      </p:nvGrpSpPr>
      <p:grpSpPr>
        <a:xfrm>
          <a:off x="0" y="0"/>
          <a:ext cx="0" cy="0"/>
        </a:xfrm>
      </p:grpSpPr>
      <p:sp>
        <p:nvSpPr>
          <p:cNvPr id="60418" name="幻灯片图像占位符 1"/>
          <p:cNvSpPr>
            <a:spLocks noGrp="1" noRot="1" noChangeAspect="1" noTextEdit="1"/>
          </p:cNvSpPr>
          <p:nvPr>
            <p:ph type="sldImg"/>
            <p:custDataLst>
              <p:tags r:id="rId4"/>
            </p:custDataLst>
          </p:nvPr>
        </p:nvSpPr>
        <p:spPr/>
      </p:sp>
      <p:sp>
        <p:nvSpPr>
          <p:cNvPr id="60419" name="备注占位符 2"/>
          <p:cNvSpPr txBox="1">
            <a:spLocks noGrp="1"/>
          </p:cNvSpPr>
          <p:nvPr>
            <p:ph type="body" idx="1"/>
            <p:custDataLst>
              <p:tags r:id="rId5"/>
            </p:custDataLst>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60420" name="灯片编号占位符 3"/>
          <p:cNvSpPr txBox="1">
            <a:spLocks noGrp="1" noChangeArrowheads="1"/>
          </p:cNvSpPr>
          <p:nvPr>
            <p:custDataLst>
              <p:tags r:id="rId6"/>
            </p:custDataLst>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algn="r" eaLnBrk="1" hangingPunct="1"/>
            <a:fld id="{BBE7FF6A-6EEB-4B3C-AAD5-39994A0287D6}" type="slidenum">
              <a:rPr lang="zh-CN" altLang="en-US" sz="1200">
                <a:latin typeface="等线" panose="02010600030101010101" pitchFamily="2" charset="-122"/>
                <a:ea typeface="等线" panose="02010600030101010101" pitchFamily="2" charset="-122"/>
              </a:rPr>
              <a:t>28</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p:cSld name="">
    <p:bg bwMode="auto">
      <p:bgPr>
        <a:solidFill>
          <a:srgbClr val="FFFFFF"/>
        </a:solidFill>
        <a:effectLst/>
      </p:bgPr>
    </p:bg>
    <p:spTree>
      <p:nvGrpSpPr>
        <p:cNvPr id="1" name=""/>
        <p:cNvGrpSpPr/>
        <p:nvPr>
          <p:custDataLst>
            <p:tags r:id="rId3"/>
          </p:custDataLst>
        </p:nvPr>
      </p:nvGrpSpPr>
      <p:grpSpPr>
        <a:xfrm>
          <a:off x="0" y="0"/>
          <a:ext cx="0" cy="0"/>
        </a:xfrm>
      </p:grpSpPr>
      <p:sp>
        <p:nvSpPr>
          <p:cNvPr id="60418" name="幻灯片图像占位符 1"/>
          <p:cNvSpPr>
            <a:spLocks noGrp="1" noRot="1" noChangeAspect="1" noTextEdit="1"/>
          </p:cNvSpPr>
          <p:nvPr>
            <p:ph type="sldImg"/>
            <p:custDataLst>
              <p:tags r:id="rId4"/>
            </p:custDataLst>
          </p:nvPr>
        </p:nvSpPr>
        <p:spPr/>
      </p:sp>
      <p:sp>
        <p:nvSpPr>
          <p:cNvPr id="60419" name="备注占位符 2"/>
          <p:cNvSpPr txBox="1">
            <a:spLocks noGrp="1"/>
          </p:cNvSpPr>
          <p:nvPr>
            <p:ph type="body" idx="1"/>
            <p:custDataLst>
              <p:tags r:id="rId5"/>
            </p:custDataLst>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60420" name="灯片编号占位符 3"/>
          <p:cNvSpPr txBox="1">
            <a:spLocks noGrp="1" noChangeArrowheads="1"/>
          </p:cNvSpPr>
          <p:nvPr>
            <p:custDataLst>
              <p:tags r:id="rId6"/>
            </p:custDataLst>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algn="r" eaLnBrk="1" hangingPunct="1"/>
            <a:fld id="{BBE7FF6A-6EEB-4B3C-AAD5-39994A0287D6}" type="slidenum">
              <a:rPr lang="zh-CN" altLang="en-US" sz="1200">
                <a:latin typeface="等线" panose="02010600030101010101" pitchFamily="2" charset="-122"/>
                <a:ea typeface="等线" panose="02010600030101010101" pitchFamily="2" charset="-122"/>
              </a:rPr>
              <a:t>34</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p:cSld name="">
    <p:bg bwMode="auto">
      <p:bgPr>
        <a:solidFill>
          <a:srgbClr val="FFFFFF"/>
        </a:solidFill>
        <a:effectLst/>
      </p:bgPr>
    </p:bg>
    <p:spTree>
      <p:nvGrpSpPr>
        <p:cNvPr id="1" name=""/>
        <p:cNvGrpSpPr/>
        <p:nvPr>
          <p:custDataLst>
            <p:tags r:id="rId3"/>
          </p:custDataLst>
        </p:nvPr>
      </p:nvGrpSpPr>
      <p:grpSpPr>
        <a:xfrm>
          <a:off x="0" y="0"/>
          <a:ext cx="0" cy="0"/>
        </a:xfrm>
      </p:grpSpPr>
      <p:sp>
        <p:nvSpPr>
          <p:cNvPr id="60418" name="幻灯片图像占位符 1"/>
          <p:cNvSpPr>
            <a:spLocks noGrp="1" noRot="1" noChangeAspect="1" noTextEdit="1"/>
          </p:cNvSpPr>
          <p:nvPr>
            <p:ph type="sldImg"/>
            <p:custDataLst>
              <p:tags r:id="rId4"/>
            </p:custDataLst>
          </p:nvPr>
        </p:nvSpPr>
        <p:spPr/>
      </p:sp>
      <p:sp>
        <p:nvSpPr>
          <p:cNvPr id="60419" name="备注占位符 2"/>
          <p:cNvSpPr txBox="1">
            <a:spLocks noGrp="1"/>
          </p:cNvSpPr>
          <p:nvPr>
            <p:ph type="body" idx="1"/>
            <p:custDataLst>
              <p:tags r:id="rId5"/>
            </p:custDataLst>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60420" name="灯片编号占位符 3"/>
          <p:cNvSpPr txBox="1">
            <a:spLocks noGrp="1" noChangeArrowheads="1"/>
          </p:cNvSpPr>
          <p:nvPr>
            <p:custDataLst>
              <p:tags r:id="rId6"/>
            </p:custDataLst>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algn="r" eaLnBrk="1" hangingPunct="1"/>
            <a:fld id="{BBE7FF6A-6EEB-4B3C-AAD5-39994A0287D6}" type="slidenum">
              <a:rPr lang="zh-CN" altLang="en-US" sz="1200">
                <a:latin typeface="等线" panose="02010600030101010101" pitchFamily="2" charset="-122"/>
                <a:ea typeface="等线" panose="02010600030101010101" pitchFamily="2" charset="-122"/>
              </a:rPr>
              <a:t>35</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p:cSld name="">
    <p:bg bwMode="auto">
      <p:bgPr>
        <a:solidFill>
          <a:srgbClr val="FFFFFF"/>
        </a:solidFill>
        <a:effectLst/>
      </p:bgPr>
    </p:bg>
    <p:spTree>
      <p:nvGrpSpPr>
        <p:cNvPr id="1" name=""/>
        <p:cNvGrpSpPr/>
        <p:nvPr>
          <p:custDataLst>
            <p:tags r:id="rId3"/>
          </p:custDataLst>
        </p:nvPr>
      </p:nvGrpSpPr>
      <p:grpSpPr>
        <a:xfrm>
          <a:off x="0" y="0"/>
          <a:ext cx="0" cy="0"/>
        </a:xfrm>
      </p:grpSpPr>
      <p:sp>
        <p:nvSpPr>
          <p:cNvPr id="60418" name="幻灯片图像占位符 1"/>
          <p:cNvSpPr>
            <a:spLocks noGrp="1" noRot="1" noChangeAspect="1" noTextEdit="1"/>
          </p:cNvSpPr>
          <p:nvPr>
            <p:ph type="sldImg"/>
            <p:custDataLst>
              <p:tags r:id="rId4"/>
            </p:custDataLst>
          </p:nvPr>
        </p:nvSpPr>
        <p:spPr/>
      </p:sp>
      <p:sp>
        <p:nvSpPr>
          <p:cNvPr id="60419" name="备注占位符 2"/>
          <p:cNvSpPr txBox="1">
            <a:spLocks noGrp="1"/>
          </p:cNvSpPr>
          <p:nvPr>
            <p:ph type="body" idx="1"/>
            <p:custDataLst>
              <p:tags r:id="rId5"/>
            </p:custDataLst>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60420" name="灯片编号占位符 3"/>
          <p:cNvSpPr txBox="1">
            <a:spLocks noGrp="1" noChangeArrowheads="1"/>
          </p:cNvSpPr>
          <p:nvPr>
            <p:custDataLst>
              <p:tags r:id="rId6"/>
            </p:custDataLst>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algn="r" eaLnBrk="1" hangingPunct="1"/>
            <a:fld id="{BBE7FF6A-6EEB-4B3C-AAD5-39994A0287D6}" type="slidenum">
              <a:rPr lang="zh-CN" altLang="en-US" sz="1200">
                <a:latin typeface="等线" panose="02010600030101010101" pitchFamily="2" charset="-122"/>
                <a:ea typeface="等线" panose="02010600030101010101" pitchFamily="2" charset="-122"/>
              </a:rPr>
              <a:t>36</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p:cSld name="">
    <p:bg bwMode="auto">
      <p:bgPr>
        <a:solidFill>
          <a:srgbClr val="FFFFFF"/>
        </a:solidFill>
        <a:effectLst/>
      </p:bgPr>
    </p:bg>
    <p:spTree>
      <p:nvGrpSpPr>
        <p:cNvPr id="1" name=""/>
        <p:cNvGrpSpPr/>
        <p:nvPr>
          <p:custDataLst>
            <p:tags r:id="rId3"/>
          </p:custDataLst>
        </p:nvPr>
      </p:nvGrpSpPr>
      <p:grpSpPr>
        <a:xfrm>
          <a:off x="0" y="0"/>
          <a:ext cx="0" cy="0"/>
        </a:xfrm>
      </p:grpSpPr>
      <p:sp>
        <p:nvSpPr>
          <p:cNvPr id="60418" name="幻灯片图像占位符 1"/>
          <p:cNvSpPr>
            <a:spLocks noGrp="1" noRot="1" noChangeAspect="1" noTextEdit="1"/>
          </p:cNvSpPr>
          <p:nvPr>
            <p:ph type="sldImg"/>
            <p:custDataLst>
              <p:tags r:id="rId4"/>
            </p:custDataLst>
          </p:nvPr>
        </p:nvSpPr>
        <p:spPr/>
      </p:sp>
      <p:sp>
        <p:nvSpPr>
          <p:cNvPr id="60419" name="备注占位符 2"/>
          <p:cNvSpPr txBox="1">
            <a:spLocks noGrp="1"/>
          </p:cNvSpPr>
          <p:nvPr>
            <p:ph type="body" idx="1"/>
            <p:custDataLst>
              <p:tags r:id="rId5"/>
            </p:custDataLst>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60420" name="灯片编号占位符 3"/>
          <p:cNvSpPr txBox="1">
            <a:spLocks noGrp="1" noChangeArrowheads="1"/>
          </p:cNvSpPr>
          <p:nvPr>
            <p:custDataLst>
              <p:tags r:id="rId6"/>
            </p:custDataLst>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algn="r" eaLnBrk="1" hangingPunct="1"/>
            <a:fld id="{BBE7FF6A-6EEB-4B3C-AAD5-39994A0287D6}" type="slidenum">
              <a:rPr lang="zh-CN" altLang="en-US" sz="1200">
                <a:latin typeface="等线" panose="02010600030101010101" pitchFamily="2" charset="-122"/>
                <a:ea typeface="等线" panose="02010600030101010101" pitchFamily="2" charset="-122"/>
              </a:rPr>
              <a:t>38</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custDataLst>
            <p:tags r:id="rId3"/>
          </p:custDataLst>
        </p:nvPr>
      </p:nvGrpSpPr>
      <p:grpSpPr>
        <a:xfrm>
          <a:off x="0" y="0"/>
          <a:ext cx="0" cy="0"/>
        </a:xfrm>
      </p:grpSpPr>
      <p:sp>
        <p:nvSpPr>
          <p:cNvPr id="2" name="幻灯片图像占位符 1"/>
          <p:cNvSpPr/>
          <p:nvPr>
            <p:ph type="sldImg" idx="2"/>
            <p:custDataLst>
              <p:tags r:id="rId4"/>
            </p:custDataLst>
          </p:nvPr>
        </p:nvSpPr>
        <p:spPr/>
      </p:sp>
      <p:sp>
        <p:nvSpPr>
          <p:cNvPr id="3" name="文本占位符 2"/>
          <p:cNvSpPr txBox="1"/>
          <p:nvPr>
            <p:ph type="body" idx="3"/>
            <p:custDataLst>
              <p:tags r:id="rId5"/>
            </p:custDataLst>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a:xfrm>
            <a:off x="685800" y="1143000"/>
            <a:ext cx="5486400" cy="3086100"/>
          </a:xfrm>
        </p:spPr>
      </p:sp>
      <p:sp>
        <p:nvSpPr>
          <p:cNvPr id="3" name="备注占位符 2"/>
          <p:cNvSpPr txBox="1">
            <a:spLocks noGrp="1"/>
          </p:cNvSpPr>
          <p:nvPr>
            <p:ph type="body" idx="1"/>
            <p:custDataLst>
              <p:tags r:id="rId5"/>
            </p:custDataLst>
          </p:nvPr>
        </p:nvSpPr>
        <p:spPr/>
        <p:txBody>
          <a:bodyPr/>
          <a:lstStyle/>
          <a:p>
            <a:r>
              <a:rPr lang="zh-CN" altLang="en-US"/>
              <a:t>那么这里的能量属于什么能呢？能否直接被其他化学反应应用？所以这里面的是稳定的化学能。那么根据这个概念，你可以写出光合作用的化学反应式吗？请一位同学帮我写在黑板上。结合这个反应式，我们来想想，光合作用的驱动力是什么？学生：光能。但实际上光合作用并不是所有过程都需要光的。我们根据反应是否需要光吧光合作用分为两个阶段，分别是必须有光才能进行的光反应阶段和有光无光都能进行的暗反应阶段。那我们来想想，光反应的场所应该在哪里呢？</a:t>
            </a:r>
          </a:p>
        </p:txBody>
      </p:sp>
      <p:sp>
        <p:nvSpPr>
          <p:cNvPr id="4" name="灯片编号占位符 3"/>
          <p:cNvSpPr>
            <a:spLocks noGrp="1"/>
          </p:cNvSpPr>
          <p:nvPr>
            <p:ph type="sldNum" sz="quarter" idx="10"/>
            <p:custDataLst>
              <p:tags r:id="rId6"/>
            </p:custDataLst>
          </p:nvPr>
        </p:nvSpPr>
        <p:spPr/>
        <p:txBody>
          <a:bodyPr/>
          <a:lstStyle/>
          <a:p>
            <a:fld id="{E8930A66-02DA-452F-997B-32CD7F027D36}" type="slidenum">
              <a:rPr lang="zh-CN" altLang="en-US" smtClean="0"/>
              <a:t>40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p:cSld name="">
    <p:bg bwMode="auto">
      <p:bgPr>
        <a:solidFill>
          <a:srgbClr val="FFFFFF"/>
        </a:solidFill>
        <a:effectLst/>
      </p:bgPr>
    </p:bg>
    <p:spTree>
      <p:nvGrpSpPr>
        <p:cNvPr id="1" name=""/>
        <p:cNvGrpSpPr/>
        <p:nvPr>
          <p:custDataLst>
            <p:tags r:id="rId3"/>
          </p:custDataLst>
        </p:nvPr>
      </p:nvGrpSpPr>
      <p:grpSpPr>
        <a:xfrm>
          <a:off x="0" y="0"/>
          <a:ext cx="0" cy="0"/>
        </a:xfrm>
      </p:grpSpPr>
      <p:sp>
        <p:nvSpPr>
          <p:cNvPr id="60418" name="幻灯片图像占位符 1"/>
          <p:cNvSpPr>
            <a:spLocks noGrp="1" noRot="1" noChangeAspect="1" noTextEdit="1"/>
          </p:cNvSpPr>
          <p:nvPr>
            <p:ph type="sldImg"/>
            <p:custDataLst>
              <p:tags r:id="rId4"/>
            </p:custDataLst>
          </p:nvPr>
        </p:nvSpPr>
        <p:spPr/>
      </p:sp>
      <p:sp>
        <p:nvSpPr>
          <p:cNvPr id="60419" name="备注占位符 2"/>
          <p:cNvSpPr txBox="1">
            <a:spLocks noGrp="1"/>
          </p:cNvSpPr>
          <p:nvPr>
            <p:ph type="body" idx="1"/>
            <p:custDataLst>
              <p:tags r:id="rId5"/>
            </p:custDataLst>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60420" name="灯片编号占位符 3"/>
          <p:cNvSpPr txBox="1">
            <a:spLocks noGrp="1" noChangeArrowheads="1"/>
          </p:cNvSpPr>
          <p:nvPr>
            <p:custDataLst>
              <p:tags r:id="rId6"/>
            </p:custDataLst>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algn="r" eaLnBrk="1" hangingPunct="1"/>
            <a:fld id="{BBE7FF6A-6EEB-4B3C-AAD5-39994A0287D6}" type="slidenum">
              <a:rPr lang="zh-CN" altLang="en-US" sz="1200">
                <a:latin typeface="等线" panose="02010600030101010101" pitchFamily="2" charset="-122"/>
                <a:ea typeface="等线" panose="02010600030101010101" pitchFamily="2" charset="-122"/>
              </a:rPr>
              <a:t>41</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p:cSld name="">
    <p:bg bwMode="auto">
      <p:bgPr>
        <a:solidFill>
          <a:srgbClr val="FFFFFF"/>
        </a:solidFill>
        <a:effectLst/>
      </p:bgPr>
    </p:bg>
    <p:spTree>
      <p:nvGrpSpPr>
        <p:cNvPr id="1" name=""/>
        <p:cNvGrpSpPr/>
        <p:nvPr>
          <p:custDataLst>
            <p:tags r:id="rId3"/>
          </p:custDataLst>
        </p:nvPr>
      </p:nvGrpSpPr>
      <p:grpSpPr>
        <a:xfrm>
          <a:off x="0" y="0"/>
          <a:ext cx="0" cy="0"/>
        </a:xfrm>
      </p:grpSpPr>
      <p:sp>
        <p:nvSpPr>
          <p:cNvPr id="60418" name="幻灯片图像占位符 1"/>
          <p:cNvSpPr>
            <a:spLocks noGrp="1" noRot="1" noChangeAspect="1" noTextEdit="1"/>
          </p:cNvSpPr>
          <p:nvPr>
            <p:ph type="sldImg"/>
            <p:custDataLst>
              <p:tags r:id="rId4"/>
            </p:custDataLst>
          </p:nvPr>
        </p:nvSpPr>
        <p:spPr/>
      </p:sp>
      <p:sp>
        <p:nvSpPr>
          <p:cNvPr id="60419" name="备注占位符 2"/>
          <p:cNvSpPr txBox="1">
            <a:spLocks noGrp="1"/>
          </p:cNvSpPr>
          <p:nvPr>
            <p:ph type="body" idx="1"/>
            <p:custDataLst>
              <p:tags r:id="rId5"/>
            </p:custDataLst>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60420" name="灯片编号占位符 3"/>
          <p:cNvSpPr txBox="1">
            <a:spLocks noGrp="1" noChangeArrowheads="1"/>
          </p:cNvSpPr>
          <p:nvPr>
            <p:custDataLst>
              <p:tags r:id="rId6"/>
            </p:custDataLst>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algn="r" eaLnBrk="1" hangingPunct="1"/>
            <a:fld id="{BBE7FF6A-6EEB-4B3C-AAD5-39994A0287D6}" type="slidenum">
              <a:rPr lang="zh-CN" altLang="en-US" sz="1200">
                <a:latin typeface="等线" panose="02010600030101010101" pitchFamily="2" charset="-122"/>
                <a:ea typeface="等线" panose="02010600030101010101" pitchFamily="2" charset="-122"/>
              </a:rPr>
              <a:t>42</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txBox="1">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10"/>
            <p:custDataLst>
              <p:tags r:id="rId6"/>
            </p:custDataLst>
          </p:nvPr>
        </p:nvSpPr>
        <p:spPr/>
        <p:txBody>
          <a:bodyPr/>
          <a:lstStyle/>
          <a:p>
            <a:fld id="{85D0DACE-38E0-42D2-9336-2B707D34BC6D}" type="slidenum">
              <a:rPr lang="zh-CN" altLang="en-US" smtClean="0"/>
              <a:t>13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p:cSld name="">
    <p:bg bwMode="auto">
      <p:bgPr>
        <a:solidFill>
          <a:srgbClr val="FFFFFF"/>
        </a:solidFill>
        <a:effectLst/>
      </p:bgPr>
    </p:bg>
    <p:spTree>
      <p:nvGrpSpPr>
        <p:cNvPr id="1" name=""/>
        <p:cNvGrpSpPr/>
        <p:nvPr>
          <p:custDataLst>
            <p:tags r:id="rId3"/>
          </p:custDataLst>
        </p:nvPr>
      </p:nvGrpSpPr>
      <p:grpSpPr>
        <a:xfrm>
          <a:off x="0" y="0"/>
          <a:ext cx="0" cy="0"/>
        </a:xfrm>
      </p:grpSpPr>
      <p:sp>
        <p:nvSpPr>
          <p:cNvPr id="60418" name="幻灯片图像占位符 1"/>
          <p:cNvSpPr>
            <a:spLocks noGrp="1" noRot="1" noChangeAspect="1" noTextEdit="1"/>
          </p:cNvSpPr>
          <p:nvPr>
            <p:ph type="sldImg"/>
            <p:custDataLst>
              <p:tags r:id="rId4"/>
            </p:custDataLst>
          </p:nvPr>
        </p:nvSpPr>
        <p:spPr/>
      </p:sp>
      <p:sp>
        <p:nvSpPr>
          <p:cNvPr id="60419" name="备注占位符 2"/>
          <p:cNvSpPr txBox="1">
            <a:spLocks noGrp="1"/>
          </p:cNvSpPr>
          <p:nvPr>
            <p:ph type="body" idx="1"/>
            <p:custDataLst>
              <p:tags r:id="rId5"/>
            </p:custDataLst>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60420" name="灯片编号占位符 3"/>
          <p:cNvSpPr txBox="1">
            <a:spLocks noGrp="1" noChangeArrowheads="1"/>
          </p:cNvSpPr>
          <p:nvPr>
            <p:custDataLst>
              <p:tags r:id="rId6"/>
            </p:custDataLst>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algn="r" eaLnBrk="1" hangingPunct="1"/>
            <a:fld id="{BBE7FF6A-6EEB-4B3C-AAD5-39994A0287D6}" type="slidenum">
              <a:rPr lang="zh-CN" altLang="en-US" sz="1200">
                <a:latin typeface="等线" panose="02010600030101010101" pitchFamily="2" charset="-122"/>
                <a:ea typeface="等线" panose="02010600030101010101" pitchFamily="2" charset="-122"/>
              </a:rPr>
              <a:t>43</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p:cSld name="">
    <p:bg bwMode="auto">
      <p:bgPr>
        <a:solidFill>
          <a:srgbClr val="FFFFFF"/>
        </a:solidFill>
        <a:effectLst/>
      </p:bgPr>
    </p:bg>
    <p:spTree>
      <p:nvGrpSpPr>
        <p:cNvPr id="1" name=""/>
        <p:cNvGrpSpPr/>
        <p:nvPr>
          <p:custDataLst>
            <p:tags r:id="rId3"/>
          </p:custDataLst>
        </p:nvPr>
      </p:nvGrpSpPr>
      <p:grpSpPr>
        <a:xfrm>
          <a:off x="0" y="0"/>
          <a:ext cx="0" cy="0"/>
        </a:xfrm>
      </p:grpSpPr>
      <p:sp>
        <p:nvSpPr>
          <p:cNvPr id="60418" name="幻灯片图像占位符 1"/>
          <p:cNvSpPr>
            <a:spLocks noGrp="1" noRot="1" noChangeAspect="1" noTextEdit="1"/>
          </p:cNvSpPr>
          <p:nvPr>
            <p:ph type="sldImg"/>
            <p:custDataLst>
              <p:tags r:id="rId4"/>
            </p:custDataLst>
          </p:nvPr>
        </p:nvSpPr>
        <p:spPr/>
      </p:sp>
      <p:sp>
        <p:nvSpPr>
          <p:cNvPr id="60419" name="备注占位符 2"/>
          <p:cNvSpPr txBox="1">
            <a:spLocks noGrp="1"/>
          </p:cNvSpPr>
          <p:nvPr>
            <p:ph type="body" idx="1"/>
            <p:custDataLst>
              <p:tags r:id="rId5"/>
            </p:custDataLst>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60420" name="灯片编号占位符 3"/>
          <p:cNvSpPr txBox="1">
            <a:spLocks noGrp="1" noChangeArrowheads="1"/>
          </p:cNvSpPr>
          <p:nvPr>
            <p:custDataLst>
              <p:tags r:id="rId6"/>
            </p:custDataLst>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algn="r" eaLnBrk="1" hangingPunct="1"/>
            <a:fld id="{BBE7FF6A-6EEB-4B3C-AAD5-39994A0287D6}" type="slidenum">
              <a:rPr lang="zh-CN" altLang="en-US" sz="1200">
                <a:latin typeface="等线" panose="02010600030101010101" pitchFamily="2" charset="-122"/>
                <a:ea typeface="等线" panose="02010600030101010101" pitchFamily="2" charset="-122"/>
              </a:rPr>
              <a:t>44</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p:cSld name="">
    <p:bg bwMode="auto">
      <p:bgPr>
        <a:solidFill>
          <a:srgbClr val="FFFFFF"/>
        </a:solidFill>
        <a:effectLst/>
      </p:bgPr>
    </p:bg>
    <p:spTree>
      <p:nvGrpSpPr>
        <p:cNvPr id="1" name=""/>
        <p:cNvGrpSpPr/>
        <p:nvPr>
          <p:custDataLst>
            <p:tags r:id="rId3"/>
          </p:custDataLst>
        </p:nvPr>
      </p:nvGrpSpPr>
      <p:grpSpPr>
        <a:xfrm>
          <a:off x="0" y="0"/>
          <a:ext cx="0" cy="0"/>
        </a:xfrm>
      </p:grpSpPr>
      <p:sp>
        <p:nvSpPr>
          <p:cNvPr id="60418" name="幻灯片图像占位符 1"/>
          <p:cNvSpPr>
            <a:spLocks noGrp="1" noRot="1" noChangeAspect="1" noTextEdit="1"/>
          </p:cNvSpPr>
          <p:nvPr>
            <p:ph type="sldImg"/>
            <p:custDataLst>
              <p:tags r:id="rId4"/>
            </p:custDataLst>
          </p:nvPr>
        </p:nvSpPr>
        <p:spPr/>
      </p:sp>
      <p:sp>
        <p:nvSpPr>
          <p:cNvPr id="60419" name="备注占位符 2"/>
          <p:cNvSpPr txBox="1">
            <a:spLocks noGrp="1"/>
          </p:cNvSpPr>
          <p:nvPr>
            <p:ph type="body" idx="1"/>
            <p:custDataLst>
              <p:tags r:id="rId5"/>
            </p:custDataLst>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60420" name="灯片编号占位符 3"/>
          <p:cNvSpPr txBox="1">
            <a:spLocks noGrp="1" noChangeArrowheads="1"/>
          </p:cNvSpPr>
          <p:nvPr>
            <p:custDataLst>
              <p:tags r:id="rId6"/>
            </p:custDataLst>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algn="r" eaLnBrk="1" hangingPunct="1"/>
            <a:fld id="{BBE7FF6A-6EEB-4B3C-AAD5-39994A0287D6}" type="slidenum">
              <a:rPr lang="zh-CN" altLang="en-US" sz="1200">
                <a:latin typeface="等线" panose="02010600030101010101" pitchFamily="2" charset="-122"/>
                <a:ea typeface="等线" panose="02010600030101010101" pitchFamily="2" charset="-122"/>
              </a:rPr>
              <a:t>45</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p:cSld name="">
    <p:bg bwMode="auto">
      <p:bgPr>
        <a:solidFill>
          <a:srgbClr val="FFFFFF"/>
        </a:solidFill>
        <a:effectLst/>
      </p:bgPr>
    </p:bg>
    <p:spTree>
      <p:nvGrpSpPr>
        <p:cNvPr id="1" name=""/>
        <p:cNvGrpSpPr/>
        <p:nvPr>
          <p:custDataLst>
            <p:tags r:id="rId3"/>
          </p:custDataLst>
        </p:nvPr>
      </p:nvGrpSpPr>
      <p:grpSpPr>
        <a:xfrm>
          <a:off x="0" y="0"/>
          <a:ext cx="0" cy="0"/>
        </a:xfrm>
      </p:grpSpPr>
      <p:sp>
        <p:nvSpPr>
          <p:cNvPr id="60418" name="幻灯片图像占位符 1"/>
          <p:cNvSpPr>
            <a:spLocks noGrp="1" noRot="1" noChangeAspect="1" noTextEdit="1"/>
          </p:cNvSpPr>
          <p:nvPr>
            <p:ph type="sldImg"/>
            <p:custDataLst>
              <p:tags r:id="rId4"/>
            </p:custDataLst>
          </p:nvPr>
        </p:nvSpPr>
        <p:spPr/>
      </p:sp>
      <p:sp>
        <p:nvSpPr>
          <p:cNvPr id="60419" name="备注占位符 2"/>
          <p:cNvSpPr txBox="1">
            <a:spLocks noGrp="1"/>
          </p:cNvSpPr>
          <p:nvPr>
            <p:ph type="body" idx="1"/>
            <p:custDataLst>
              <p:tags r:id="rId5"/>
            </p:custDataLst>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60420" name="灯片编号占位符 3"/>
          <p:cNvSpPr txBox="1">
            <a:spLocks noGrp="1" noChangeArrowheads="1"/>
          </p:cNvSpPr>
          <p:nvPr>
            <p:custDataLst>
              <p:tags r:id="rId6"/>
            </p:custDataLst>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algn="r" eaLnBrk="1" hangingPunct="1"/>
            <a:fld id="{BBE7FF6A-6EEB-4B3C-AAD5-39994A0287D6}" type="slidenum">
              <a:rPr lang="zh-CN" altLang="en-US" sz="1200">
                <a:latin typeface="等线" panose="02010600030101010101" pitchFamily="2" charset="-122"/>
                <a:ea typeface="等线" panose="02010600030101010101" pitchFamily="2" charset="-122"/>
              </a:rPr>
              <a:t>46</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custDataLst>
            <p:tags r:id="rId3"/>
          </p:custDataLst>
        </p:nvPr>
      </p:nvGrpSpPr>
      <p:grpSpPr>
        <a:xfrm>
          <a:off x="0" y="0"/>
          <a:ext cx="0" cy="0"/>
        </a:xfrm>
      </p:grpSpPr>
      <p:sp>
        <p:nvSpPr>
          <p:cNvPr id="2" name="幻灯片图像占位符 1"/>
          <p:cNvSpPr/>
          <p:nvPr>
            <p:ph type="sldImg" idx="2"/>
            <p:custDataLst>
              <p:tags r:id="rId4"/>
            </p:custDataLst>
          </p:nvPr>
        </p:nvSpPr>
        <p:spPr/>
      </p:sp>
      <p:sp>
        <p:nvSpPr>
          <p:cNvPr id="3" name="文本占位符 2"/>
          <p:cNvSpPr txBox="1"/>
          <p:nvPr>
            <p:ph type="body" idx="3"/>
            <p:custDataLst>
              <p:tags r:id="rId5"/>
            </p:custDataLst>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p:cSld name="">
    <p:bg bwMode="auto">
      <p:bgPr>
        <a:solidFill>
          <a:srgbClr val="FFFFFF"/>
        </a:solidFill>
        <a:effectLst/>
      </p:bgPr>
    </p:bg>
    <p:spTree>
      <p:nvGrpSpPr>
        <p:cNvPr id="1" name=""/>
        <p:cNvGrpSpPr/>
        <p:nvPr>
          <p:custDataLst>
            <p:tags r:id="rId3"/>
          </p:custDataLst>
        </p:nvPr>
      </p:nvGrpSpPr>
      <p:grpSpPr>
        <a:xfrm>
          <a:off x="0" y="0"/>
          <a:ext cx="0" cy="0"/>
        </a:xfrm>
      </p:grpSpPr>
      <p:sp>
        <p:nvSpPr>
          <p:cNvPr id="60418" name="幻灯片图像占位符 1"/>
          <p:cNvSpPr>
            <a:spLocks noGrp="1" noRot="1" noChangeAspect="1" noTextEdit="1"/>
          </p:cNvSpPr>
          <p:nvPr>
            <p:ph type="sldImg"/>
            <p:custDataLst>
              <p:tags r:id="rId4"/>
            </p:custDataLst>
          </p:nvPr>
        </p:nvSpPr>
        <p:spPr/>
      </p:sp>
      <p:sp>
        <p:nvSpPr>
          <p:cNvPr id="60419" name="备注占位符 2"/>
          <p:cNvSpPr txBox="1">
            <a:spLocks noGrp="1"/>
          </p:cNvSpPr>
          <p:nvPr>
            <p:ph type="body" idx="1"/>
            <p:custDataLst>
              <p:tags r:id="rId5"/>
            </p:custDataLst>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60420" name="灯片编号占位符 3"/>
          <p:cNvSpPr txBox="1">
            <a:spLocks noGrp="1" noChangeArrowheads="1"/>
          </p:cNvSpPr>
          <p:nvPr>
            <p:custDataLst>
              <p:tags r:id="rId6"/>
            </p:custDataLst>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algn="r" eaLnBrk="1" hangingPunct="1"/>
            <a:fld id="{BBE7FF6A-6EEB-4B3C-AAD5-39994A0287D6}" type="slidenum">
              <a:rPr lang="zh-CN" altLang="en-US" sz="1200">
                <a:latin typeface="等线" panose="02010600030101010101" pitchFamily="2" charset="-122"/>
                <a:ea typeface="等线" panose="02010600030101010101" pitchFamily="2" charset="-122"/>
              </a:rPr>
              <a:t>51</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custDataLst>
            <p:tags r:id="rId3"/>
          </p:custDataLst>
        </p:nvPr>
      </p:nvGrpSpPr>
      <p:grpSpPr>
        <a:xfrm>
          <a:off x="0" y="0"/>
          <a:ext cx="0" cy="0"/>
        </a:xfrm>
      </p:grpSpPr>
      <p:sp>
        <p:nvSpPr>
          <p:cNvPr id="2" name="Slide Image Placeholder 1"/>
          <p:cNvSpPr>
            <a:spLocks noGrp="1" noRot="1" noChangeAspect="1"/>
          </p:cNvSpPr>
          <p:nvPr>
            <p:ph type="sldImg"/>
            <p:custDataLst>
              <p:tags r:id="rId4"/>
            </p:custDataLst>
          </p:nvPr>
        </p:nvSpPr>
        <p:spPr/>
      </p:sp>
      <p:sp>
        <p:nvSpPr>
          <p:cNvPr id="3" name="Notes Placeholder 2"/>
          <p:cNvSpPr txBox="1">
            <a:spLocks noGrp="1"/>
          </p:cNvSpPr>
          <p:nvPr>
            <p:ph type="body" idx="1"/>
            <p:custDataLst>
              <p:tags r:id="rId5"/>
            </p:custDataLst>
          </p:nvPr>
        </p:nvSpPr>
        <p:spPr/>
        <p:txBody>
          <a:bodyPr/>
          <a:lstStyle/>
          <a:p>
            <a:endParaRPr lang="en-US"/>
          </a:p>
        </p:txBody>
      </p:sp>
      <p:sp>
        <p:nvSpPr>
          <p:cNvPr id="4" name="Slide Number Placeholder 3"/>
          <p:cNvSpPr>
            <a:spLocks noGrp="1"/>
          </p:cNvSpPr>
          <p:nvPr>
            <p:ph type="sldNum" sz="quarter" idx="10"/>
            <p:custDataLst>
              <p:tags r:id="rId6"/>
            </p:custDataLst>
          </p:nvPr>
        </p:nvSpPr>
        <p:spPr/>
        <p:txBody>
          <a:bodyPr/>
          <a:lstStyle/>
          <a:p>
            <a:fld id="{F7021451-1387-4CA6-816F-3879F97B5CBC}" type="slidenum">
              <a:rPr lang="en-US"/>
              <a:t>53</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p:cSld name="">
    <p:bg bwMode="auto">
      <p:bgPr>
        <a:solidFill>
          <a:srgbClr val="FFFFFF"/>
        </a:solidFill>
        <a:effectLst/>
      </p:bgPr>
    </p:bg>
    <p:spTree>
      <p:nvGrpSpPr>
        <p:cNvPr id="1" name=""/>
        <p:cNvGrpSpPr/>
        <p:nvPr>
          <p:custDataLst>
            <p:tags r:id="rId3"/>
          </p:custDataLst>
        </p:nvPr>
      </p:nvGrpSpPr>
      <p:grpSpPr>
        <a:xfrm>
          <a:off x="0" y="0"/>
          <a:ext cx="0" cy="0"/>
        </a:xfrm>
      </p:grpSpPr>
      <p:sp>
        <p:nvSpPr>
          <p:cNvPr id="60418" name="幻灯片图像占位符 1"/>
          <p:cNvSpPr>
            <a:spLocks noGrp="1" noRot="1" noChangeAspect="1" noTextEdit="1"/>
          </p:cNvSpPr>
          <p:nvPr>
            <p:ph type="sldImg"/>
            <p:custDataLst>
              <p:tags r:id="rId4"/>
            </p:custDataLst>
          </p:nvPr>
        </p:nvSpPr>
        <p:spPr/>
      </p:sp>
      <p:sp>
        <p:nvSpPr>
          <p:cNvPr id="60419" name="备注占位符 2"/>
          <p:cNvSpPr txBox="1">
            <a:spLocks noGrp="1"/>
          </p:cNvSpPr>
          <p:nvPr>
            <p:ph type="body" idx="1"/>
            <p:custDataLst>
              <p:tags r:id="rId5"/>
            </p:custDataLst>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60420" name="灯片编号占位符 3"/>
          <p:cNvSpPr txBox="1">
            <a:spLocks noGrp="1" noChangeArrowheads="1"/>
          </p:cNvSpPr>
          <p:nvPr>
            <p:custDataLst>
              <p:tags r:id="rId6"/>
            </p:custDataLst>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algn="r" eaLnBrk="1" hangingPunct="1"/>
            <a:fld id="{BBE7FF6A-6EEB-4B3C-AAD5-39994A0287D6}" type="slidenum">
              <a:rPr lang="zh-CN" altLang="en-US" sz="1200">
                <a:latin typeface="等线" panose="02010600030101010101" pitchFamily="2" charset="-122"/>
                <a:ea typeface="等线" panose="02010600030101010101" pitchFamily="2" charset="-122"/>
              </a:rPr>
              <a:t>54</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custDataLst>
            <p:tags r:id="rId3"/>
          </p:custDataLst>
        </p:nvPr>
      </p:nvGrpSpPr>
      <p:grpSpPr>
        <a:xfrm>
          <a:off x="0" y="0"/>
          <a:ext cx="0" cy="0"/>
        </a:xfrm>
      </p:grpSpPr>
      <p:sp>
        <p:nvSpPr>
          <p:cNvPr id="2" name="幻灯片图像占位符 1"/>
          <p:cNvSpPr>
            <a:spLocks noGrp="1" noRot="1" noChangeAspect="1"/>
          </p:cNvSpPr>
          <p:nvPr>
            <p:ph type="sldImg"/>
            <p:custDataLst>
              <p:tags r:id="rId4"/>
            </p:custDataLst>
          </p:nvPr>
        </p:nvSpPr>
        <p:spPr/>
      </p:sp>
      <p:sp>
        <p:nvSpPr>
          <p:cNvPr id="3" name="备注占位符 2"/>
          <p:cNvSpPr txBox="1">
            <a:spLocks noGrp="1"/>
          </p:cNvSpPr>
          <p:nvPr>
            <p:ph type="body" idx="1"/>
            <p:custDataLst>
              <p:tags r:id="rId5"/>
            </p:custDataLst>
          </p:nvPr>
        </p:nvSpPr>
        <p:spPr/>
        <p:txBody>
          <a:bodyPr/>
          <a:lstStyle/>
          <a:p>
            <a:endParaRPr lang="zh-CN" altLang="en-US"/>
          </a:p>
        </p:txBody>
      </p:sp>
      <p:sp>
        <p:nvSpPr>
          <p:cNvPr id="4" name="灯片编号占位符 3"/>
          <p:cNvSpPr>
            <a:spLocks noGrp="1"/>
          </p:cNvSpPr>
          <p:nvPr>
            <p:ph type="sldNum" sz="quarter" idx="10"/>
            <p:custDataLst>
              <p:tags r:id="rId6"/>
            </p:custDataLst>
          </p:nvPr>
        </p:nvSpPr>
        <p:spPr/>
        <p:txBody>
          <a:bodyPr/>
          <a:lstStyle/>
          <a:p>
            <a:fld id="{85D0DACE-38E0-42D2-9336-2B707D34BC6D}" type="slidenum">
              <a:rPr lang="zh-CN" altLang="en-US" smtClean="0"/>
              <a:t>55</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p:cSld name="">
    <p:bg bwMode="auto">
      <p:bgPr>
        <a:solidFill>
          <a:srgbClr val="FFFFFF"/>
        </a:solidFill>
        <a:effectLst/>
      </p:bgPr>
    </p:bg>
    <p:spTree>
      <p:nvGrpSpPr>
        <p:cNvPr id="1" name=""/>
        <p:cNvGrpSpPr/>
        <p:nvPr>
          <p:custDataLst>
            <p:tags r:id="rId3"/>
          </p:custDataLst>
        </p:nvPr>
      </p:nvGrpSpPr>
      <p:grpSpPr>
        <a:xfrm>
          <a:off x="0" y="0"/>
          <a:ext cx="0" cy="0"/>
        </a:xfrm>
      </p:grpSpPr>
      <p:sp>
        <p:nvSpPr>
          <p:cNvPr id="60418" name="幻灯片图像占位符 1"/>
          <p:cNvSpPr>
            <a:spLocks noGrp="1" noRot="1" noChangeAspect="1" noTextEdit="1"/>
          </p:cNvSpPr>
          <p:nvPr>
            <p:ph type="sldImg"/>
            <p:custDataLst>
              <p:tags r:id="rId4"/>
            </p:custDataLst>
          </p:nvPr>
        </p:nvSpPr>
        <p:spPr/>
      </p:sp>
      <p:sp>
        <p:nvSpPr>
          <p:cNvPr id="60419" name="备注占位符 2"/>
          <p:cNvSpPr txBox="1">
            <a:spLocks noGrp="1"/>
          </p:cNvSpPr>
          <p:nvPr>
            <p:ph type="body" idx="1"/>
            <p:custDataLst>
              <p:tags r:id="rId5"/>
            </p:custDataLst>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60420" name="灯片编号占位符 3"/>
          <p:cNvSpPr txBox="1">
            <a:spLocks noGrp="1" noChangeArrowheads="1"/>
          </p:cNvSpPr>
          <p:nvPr>
            <p:custDataLst>
              <p:tags r:id="rId6"/>
            </p:custDataLst>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algn="r" eaLnBrk="1" hangingPunct="1"/>
            <a:fld id="{BBE7FF6A-6EEB-4B3C-AAD5-39994A0287D6}" type="slidenum">
              <a:rPr lang="zh-CN" altLang="en-US" sz="1200">
                <a:latin typeface="等线" panose="02010600030101010101" pitchFamily="2" charset="-122"/>
                <a:ea typeface="等线" panose="02010600030101010101" pitchFamily="2" charset="-122"/>
              </a:rPr>
              <a:t>57</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p:cSld name="">
    <p:bg bwMode="auto">
      <p:bgPr>
        <a:solidFill>
          <a:srgbClr val="FFFFFF"/>
        </a:solidFill>
        <a:effectLst/>
      </p:bgPr>
    </p:bg>
    <p:spTree>
      <p:nvGrpSpPr>
        <p:cNvPr id="1" name=""/>
        <p:cNvGrpSpPr/>
        <p:nvPr>
          <p:custDataLst>
            <p:tags r:id="rId3"/>
          </p:custDataLst>
        </p:nvPr>
      </p:nvGrpSpPr>
      <p:grpSpPr>
        <a:xfrm>
          <a:off x="0" y="0"/>
          <a:ext cx="0" cy="0"/>
        </a:xfrm>
      </p:grpSpPr>
      <p:sp>
        <p:nvSpPr>
          <p:cNvPr id="60418" name="幻灯片图像占位符 1"/>
          <p:cNvSpPr>
            <a:spLocks noGrp="1" noRot="1" noChangeAspect="1" noTextEdit="1"/>
          </p:cNvSpPr>
          <p:nvPr>
            <p:ph type="sldImg"/>
            <p:custDataLst>
              <p:tags r:id="rId4"/>
            </p:custDataLst>
          </p:nvPr>
        </p:nvSpPr>
        <p:spPr/>
      </p:sp>
      <p:sp>
        <p:nvSpPr>
          <p:cNvPr id="60419" name="备注占位符 2"/>
          <p:cNvSpPr txBox="1">
            <a:spLocks noGrp="1"/>
          </p:cNvSpPr>
          <p:nvPr>
            <p:ph type="body" idx="1"/>
            <p:custDataLst>
              <p:tags r:id="rId5"/>
            </p:custDataLst>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60420" name="灯片编号占位符 3"/>
          <p:cNvSpPr txBox="1">
            <a:spLocks noGrp="1" noChangeArrowheads="1"/>
          </p:cNvSpPr>
          <p:nvPr>
            <p:custDataLst>
              <p:tags r:id="rId6"/>
            </p:custDataLst>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algn="r" eaLnBrk="1" hangingPunct="1"/>
            <a:fld id="{BBE7FF6A-6EEB-4B3C-AAD5-39994A0287D6}" type="slidenum">
              <a:rPr lang="zh-CN" altLang="en-US" sz="1200">
                <a:latin typeface="等线" panose="02010600030101010101" pitchFamily="2" charset="-122"/>
                <a:ea typeface="等线" panose="02010600030101010101" pitchFamily="2" charset="-122"/>
              </a:rPr>
              <a:t>14</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p:cSld name="">
    <p:bg bwMode="auto">
      <p:bgPr>
        <a:solidFill>
          <a:srgbClr val="FFFFFF"/>
        </a:solidFill>
        <a:effectLst/>
      </p:bgPr>
    </p:bg>
    <p:spTree>
      <p:nvGrpSpPr>
        <p:cNvPr id="1" name=""/>
        <p:cNvGrpSpPr/>
        <p:nvPr>
          <p:custDataLst>
            <p:tags r:id="rId3"/>
          </p:custDataLst>
        </p:nvPr>
      </p:nvGrpSpPr>
      <p:grpSpPr>
        <a:xfrm>
          <a:off x="0" y="0"/>
          <a:ext cx="0" cy="0"/>
        </a:xfrm>
      </p:grpSpPr>
      <p:sp>
        <p:nvSpPr>
          <p:cNvPr id="60418" name="幻灯片图像占位符 1"/>
          <p:cNvSpPr>
            <a:spLocks noGrp="1" noRot="1" noChangeAspect="1" noTextEdit="1"/>
          </p:cNvSpPr>
          <p:nvPr>
            <p:ph type="sldImg"/>
            <p:custDataLst>
              <p:tags r:id="rId4"/>
            </p:custDataLst>
          </p:nvPr>
        </p:nvSpPr>
        <p:spPr/>
      </p:sp>
      <p:sp>
        <p:nvSpPr>
          <p:cNvPr id="60419" name="备注占位符 2"/>
          <p:cNvSpPr txBox="1">
            <a:spLocks noGrp="1"/>
          </p:cNvSpPr>
          <p:nvPr>
            <p:ph type="body" idx="1"/>
            <p:custDataLst>
              <p:tags r:id="rId5"/>
            </p:custDataLst>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60420" name="灯片编号占位符 3"/>
          <p:cNvSpPr txBox="1">
            <a:spLocks noGrp="1" noChangeArrowheads="1"/>
          </p:cNvSpPr>
          <p:nvPr>
            <p:custDataLst>
              <p:tags r:id="rId6"/>
            </p:custDataLst>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algn="r" eaLnBrk="1" hangingPunct="1"/>
            <a:fld id="{BBE7FF6A-6EEB-4B3C-AAD5-39994A0287D6}" type="slidenum">
              <a:rPr lang="zh-CN" altLang="en-US" sz="1200">
                <a:latin typeface="等线" panose="02010600030101010101" pitchFamily="2" charset="-122"/>
                <a:ea typeface="等线" panose="02010600030101010101" pitchFamily="2" charset="-122"/>
              </a:rPr>
              <a:t>58</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custDataLst>
            <p:tags r:id="rId3"/>
          </p:custDataLst>
        </p:nvPr>
      </p:nvGrpSpPr>
      <p:grpSpPr>
        <a:xfrm>
          <a:off x="0" y="0"/>
          <a:ext cx="0" cy="0"/>
        </a:xfrm>
      </p:grpSpPr>
      <p:sp>
        <p:nvSpPr>
          <p:cNvPr id="2" name="Slide Image Placeholder 1"/>
          <p:cNvSpPr>
            <a:spLocks noGrp="1" noRot="1" noChangeAspect="1"/>
          </p:cNvSpPr>
          <p:nvPr>
            <p:ph type="sldImg"/>
            <p:custDataLst>
              <p:tags r:id="rId4"/>
            </p:custDataLst>
          </p:nvPr>
        </p:nvSpPr>
        <p:spPr/>
      </p:sp>
      <p:sp>
        <p:nvSpPr>
          <p:cNvPr id="3" name="Notes Placeholder 2"/>
          <p:cNvSpPr txBox="1">
            <a:spLocks noGrp="1"/>
          </p:cNvSpPr>
          <p:nvPr>
            <p:ph type="body" idx="1"/>
            <p:custDataLst>
              <p:tags r:id="rId5"/>
            </p:custDataLst>
          </p:nvPr>
        </p:nvSpPr>
        <p:spPr/>
        <p:txBody>
          <a:bodyPr/>
          <a:lstStyle/>
          <a:p>
            <a:endParaRPr lang="en-US"/>
          </a:p>
        </p:txBody>
      </p:sp>
      <p:sp>
        <p:nvSpPr>
          <p:cNvPr id="4" name="Slide Number Placeholder 3"/>
          <p:cNvSpPr>
            <a:spLocks noGrp="1"/>
          </p:cNvSpPr>
          <p:nvPr>
            <p:ph type="sldNum" sz="quarter" idx="10"/>
            <p:custDataLst>
              <p:tags r:id="rId6"/>
            </p:custDataLst>
          </p:nvPr>
        </p:nvSpPr>
        <p:spPr/>
        <p:txBody>
          <a:bodyPr/>
          <a:lstStyle/>
          <a:p>
            <a:fld id="{F7021451-1387-4CA6-816F-3879F97B5CBC}" type="slidenum">
              <a:rPr lang="en-US"/>
              <a:t>66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custDataLst>
            <p:tags r:id="rId3"/>
          </p:custDataLst>
        </p:nvPr>
      </p:nvGrpSpPr>
      <p:grpSpPr>
        <a:xfrm>
          <a:off x="0" y="0"/>
          <a:ext cx="0" cy="0"/>
        </a:xfrm>
      </p:grpSpPr>
      <p:sp>
        <p:nvSpPr>
          <p:cNvPr id="2" name="Slide Image Placeholder 1"/>
          <p:cNvSpPr>
            <a:spLocks noGrp="1" noRot="1" noChangeAspect="1"/>
          </p:cNvSpPr>
          <p:nvPr>
            <p:ph type="sldImg"/>
            <p:custDataLst>
              <p:tags r:id="rId4"/>
            </p:custDataLst>
          </p:nvPr>
        </p:nvSpPr>
        <p:spPr/>
      </p:sp>
      <p:sp>
        <p:nvSpPr>
          <p:cNvPr id="3" name="Notes Placeholder 2"/>
          <p:cNvSpPr txBox="1">
            <a:spLocks noGrp="1"/>
          </p:cNvSpPr>
          <p:nvPr>
            <p:ph type="body" idx="1"/>
            <p:custDataLst>
              <p:tags r:id="rId5"/>
            </p:custDataLst>
          </p:nvPr>
        </p:nvSpPr>
        <p:spPr/>
        <p:txBody>
          <a:bodyPr/>
          <a:lstStyle/>
          <a:p>
            <a:endParaRPr lang="en-US"/>
          </a:p>
        </p:txBody>
      </p:sp>
      <p:sp>
        <p:nvSpPr>
          <p:cNvPr id="4" name="Slide Number Placeholder 3"/>
          <p:cNvSpPr>
            <a:spLocks noGrp="1"/>
          </p:cNvSpPr>
          <p:nvPr>
            <p:ph type="sldNum" sz="quarter" idx="10"/>
            <p:custDataLst>
              <p:tags r:id="rId6"/>
            </p:custDataLst>
          </p:nvPr>
        </p:nvSpPr>
        <p:spPr/>
        <p:txBody>
          <a:bodyPr/>
          <a:lstStyle/>
          <a:p>
            <a:fld id="{F7021451-1387-4CA6-816F-3879F97B5CBC}" type="slidenum">
              <a:rPr lang="en-US"/>
              <a:t>67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p:cSld name="">
    <p:bg>
      <p:bgPr>
        <a:solidFill>
          <a:srgbClr val="FFFFFF"/>
        </a:solidFill>
        <a:effectLst/>
      </p:bgPr>
    </p:bg>
    <p:spTree>
      <p:nvGrpSpPr>
        <p:cNvPr id="1" name=""/>
        <p:cNvGrpSpPr/>
        <p:nvPr>
          <p:custDataLst>
            <p:tags r:id="rId3"/>
          </p:custDataLst>
        </p:nvPr>
      </p:nvGrpSpPr>
      <p:grpSpPr>
        <a:xfrm>
          <a:off x="0" y="0"/>
          <a:ext cx="0" cy="0"/>
        </a:xfrm>
      </p:grpSpPr>
      <p:sp>
        <p:nvSpPr>
          <p:cNvPr id="26626" name="幻灯片图像占位符 26625"/>
          <p:cNvSpPr>
            <a:spLocks noGrp="1" noRot="1" noChangeAspect="1"/>
          </p:cNvSpPr>
          <p:nvPr>
            <p:ph type="sldImg"/>
            <p:custDataLst>
              <p:tags r:id="rId4"/>
            </p:custDataLst>
          </p:nvPr>
        </p:nvSpPr>
        <p:spPr>
          <a:ln w="1"/>
        </p:spPr>
      </p:sp>
      <p:sp>
        <p:nvSpPr>
          <p:cNvPr id="26627" name="文本占位符 26626"/>
          <p:cNvSpPr txBox="1">
            <a:spLocks noGrp="1" noRot="1" noChangeAspect="1"/>
          </p:cNvSpPr>
          <p:nvPr>
            <p:ph type="body" idx="1"/>
            <p:custDataLst>
              <p:tags r:id="rId5"/>
            </p:custDataLst>
          </p:nvPr>
        </p:nvSpPr>
        <p:spPr>
          <a:xfrm>
            <a:off x="-830262" y="6157913"/>
            <a:ext cx="9396412" cy="6696075"/>
          </a:xfrm>
          <a:prstGeom prst="rect">
            <a:avLst/>
          </a:prstGeom>
          <a:noFill/>
          <a:ln w="1" cap="flat" cmpd="sng">
            <a:solidFill>
              <a:schemeClr val="tx1"/>
            </a:solidFill>
            <a:prstDash val="solid"/>
            <a:headEnd type="none" w="med" len="med"/>
            <a:tailEnd type="none" w="med" len="med"/>
          </a:ln>
        </p:spPr>
        <p:txBody>
          <a:bodyPr/>
          <a:lstStyle/>
          <a:p>
            <a:pPr lvl="0"/>
            <a:r>
              <a:rPr lang="zh-CN" altLang="en-US"/>
              <a:t>叶绿体中的色素属于有机物，易溶于酒精等有机溶剂，难溶于水，所以不能用蒸馏水作提取液和层析液，A正确；乙中每种色素都有，但含量很少，可能是无水乙醇过多，色素浓度太低导致的，B正确；丙中每种色素都有，但是胡萝卜素和叶黄素含量较多，叶绿素 和叶绿素 含量较少，这不应该是正确操作得到的理想结果，C错误；丁中叶绿素 和叶绿素 含量很少，可能是研磨时未加入 破坏了叶绿素，因为与类胡萝卜素相比，叶绿素更易受到破坏，D正确。</a:t>
            </a: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p:cSld name="">
    <p:bg bwMode="auto">
      <p:bgPr>
        <a:solidFill>
          <a:srgbClr val="FFFFFF"/>
        </a:solidFill>
        <a:effectLst/>
      </p:bgPr>
    </p:bg>
    <p:spTree>
      <p:nvGrpSpPr>
        <p:cNvPr id="1" name=""/>
        <p:cNvGrpSpPr/>
        <p:nvPr>
          <p:custDataLst>
            <p:tags r:id="rId3"/>
          </p:custDataLst>
        </p:nvPr>
      </p:nvGrpSpPr>
      <p:grpSpPr>
        <a:xfrm>
          <a:off x="0" y="0"/>
          <a:ext cx="0" cy="0"/>
        </a:xfrm>
      </p:grpSpPr>
      <p:sp>
        <p:nvSpPr>
          <p:cNvPr id="60418" name="幻灯片图像占位符 1"/>
          <p:cNvSpPr>
            <a:spLocks noGrp="1" noRot="1" noChangeAspect="1" noTextEdit="1"/>
          </p:cNvSpPr>
          <p:nvPr>
            <p:ph type="sldImg"/>
            <p:custDataLst>
              <p:tags r:id="rId4"/>
            </p:custDataLst>
          </p:nvPr>
        </p:nvSpPr>
        <p:spPr/>
      </p:sp>
      <p:sp>
        <p:nvSpPr>
          <p:cNvPr id="60419" name="备注占位符 2"/>
          <p:cNvSpPr txBox="1">
            <a:spLocks noGrp="1"/>
          </p:cNvSpPr>
          <p:nvPr>
            <p:ph type="body" idx="1"/>
            <p:custDataLst>
              <p:tags r:id="rId5"/>
            </p:custDataLst>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60420" name="灯片编号占位符 3"/>
          <p:cNvSpPr txBox="1">
            <a:spLocks noGrp="1" noChangeArrowheads="1"/>
          </p:cNvSpPr>
          <p:nvPr>
            <p:custDataLst>
              <p:tags r:id="rId6"/>
            </p:custDataLst>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algn="r" eaLnBrk="1" hangingPunct="1"/>
            <a:fld id="{BBE7FF6A-6EEB-4B3C-AAD5-39994A0287D6}" type="slidenum">
              <a:rPr lang="zh-CN" altLang="en-US" sz="1200">
                <a:latin typeface="等线" panose="02010600030101010101" pitchFamily="2" charset="-122"/>
                <a:ea typeface="等线" panose="02010600030101010101" pitchFamily="2" charset="-122"/>
              </a:rPr>
              <a:t>18</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custDataLst>
            <p:tags r:id="rId3"/>
          </p:custDataLst>
        </p:nvPr>
      </p:nvGrpSpPr>
      <p:grpSpPr>
        <a:xfrm>
          <a:off x="0" y="0"/>
          <a:ext cx="0" cy="0"/>
        </a:xfrm>
      </p:grpSpPr>
      <p:sp>
        <p:nvSpPr>
          <p:cNvPr id="2" name="幻灯片图像占位符 1"/>
          <p:cNvSpPr/>
          <p:nvPr>
            <p:ph type="sldImg" idx="2"/>
            <p:custDataLst>
              <p:tags r:id="rId4"/>
            </p:custDataLst>
          </p:nvPr>
        </p:nvSpPr>
        <p:spPr/>
      </p:sp>
      <p:sp>
        <p:nvSpPr>
          <p:cNvPr id="3" name="文本占位符 2"/>
          <p:cNvSpPr txBox="1"/>
          <p:nvPr>
            <p:ph type="body" idx="3"/>
            <p:custDataLst>
              <p:tags r:id="rId5"/>
            </p:custDataLst>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p:cSld name="">
    <p:bg bwMode="auto">
      <p:bgPr>
        <a:solidFill>
          <a:srgbClr val="FFFFFF"/>
        </a:solidFill>
        <a:effectLst/>
      </p:bgPr>
    </p:bg>
    <p:spTree>
      <p:nvGrpSpPr>
        <p:cNvPr id="1" name=""/>
        <p:cNvGrpSpPr/>
        <p:nvPr>
          <p:custDataLst>
            <p:tags r:id="rId3"/>
          </p:custDataLst>
        </p:nvPr>
      </p:nvGrpSpPr>
      <p:grpSpPr>
        <a:xfrm>
          <a:off x="0" y="0"/>
          <a:ext cx="0" cy="0"/>
        </a:xfrm>
      </p:grpSpPr>
      <p:sp>
        <p:nvSpPr>
          <p:cNvPr id="60418" name="幻灯片图像占位符 1"/>
          <p:cNvSpPr>
            <a:spLocks noGrp="1" noRot="1" noChangeAspect="1" noTextEdit="1"/>
          </p:cNvSpPr>
          <p:nvPr>
            <p:ph type="sldImg"/>
            <p:custDataLst>
              <p:tags r:id="rId4"/>
            </p:custDataLst>
          </p:nvPr>
        </p:nvSpPr>
        <p:spPr/>
      </p:sp>
      <p:sp>
        <p:nvSpPr>
          <p:cNvPr id="60419" name="备注占位符 2"/>
          <p:cNvSpPr txBox="1">
            <a:spLocks noGrp="1"/>
          </p:cNvSpPr>
          <p:nvPr>
            <p:ph type="body" idx="1"/>
            <p:custDataLst>
              <p:tags r:id="rId5"/>
            </p:custDataLst>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r>
              <a:rPr lang="zh-CN" altLang="en-US" sz="1200">
                <a:latin typeface="黑体" panose="02010609060101010101" charset="-122"/>
                <a:ea typeface="黑体" panose="02010609060101010101" charset="-122"/>
                <a:cs typeface="黑体" panose="02010609060101010101" charset="-122"/>
              </a:rPr>
              <a:t>它们对其他波段的光并非不吸收，只是吸收量较少。</a:t>
            </a:r>
          </a:p>
        </p:txBody>
      </p:sp>
      <p:sp>
        <p:nvSpPr>
          <p:cNvPr id="60420" name="灯片编号占位符 3"/>
          <p:cNvSpPr txBox="1">
            <a:spLocks noGrp="1" noChangeArrowheads="1"/>
          </p:cNvSpPr>
          <p:nvPr>
            <p:custDataLst>
              <p:tags r:id="rId6"/>
            </p:custDataLst>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algn="r" eaLnBrk="1" hangingPunct="1"/>
            <a:fld id="{BBE7FF6A-6EEB-4B3C-AAD5-39994A0287D6}" type="slidenum">
              <a:rPr lang="zh-CN" altLang="en-US" sz="1200">
                <a:latin typeface="等线" panose="02010600030101010101" pitchFamily="2" charset="-122"/>
                <a:ea typeface="等线" panose="02010600030101010101" pitchFamily="2" charset="-122"/>
              </a:rPr>
              <a:t>20</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p:cSld name="">
    <p:bg bwMode="auto">
      <p:bgPr>
        <a:solidFill>
          <a:srgbClr val="FFFFFF"/>
        </a:solidFill>
        <a:effectLst/>
      </p:bgPr>
    </p:bg>
    <p:spTree>
      <p:nvGrpSpPr>
        <p:cNvPr id="1" name=""/>
        <p:cNvGrpSpPr/>
        <p:nvPr>
          <p:custDataLst>
            <p:tags r:id="rId3"/>
          </p:custDataLst>
        </p:nvPr>
      </p:nvGrpSpPr>
      <p:grpSpPr>
        <a:xfrm>
          <a:off x="0" y="0"/>
          <a:ext cx="0" cy="0"/>
        </a:xfrm>
      </p:grpSpPr>
      <p:sp>
        <p:nvSpPr>
          <p:cNvPr id="60418" name="幻灯片图像占位符 1"/>
          <p:cNvSpPr>
            <a:spLocks noGrp="1" noRot="1" noChangeAspect="1" noTextEdit="1"/>
          </p:cNvSpPr>
          <p:nvPr>
            <p:ph type="sldImg"/>
            <p:custDataLst>
              <p:tags r:id="rId4"/>
            </p:custDataLst>
          </p:nvPr>
        </p:nvSpPr>
        <p:spPr/>
      </p:sp>
      <p:sp>
        <p:nvSpPr>
          <p:cNvPr id="60419" name="备注占位符 2"/>
          <p:cNvSpPr txBox="1">
            <a:spLocks noGrp="1"/>
          </p:cNvSpPr>
          <p:nvPr>
            <p:ph type="body" idx="1"/>
            <p:custDataLst>
              <p:tags r:id="rId5"/>
            </p:custDataLst>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60420" name="灯片编号占位符 3"/>
          <p:cNvSpPr txBox="1">
            <a:spLocks noGrp="1" noChangeArrowheads="1"/>
          </p:cNvSpPr>
          <p:nvPr>
            <p:custDataLst>
              <p:tags r:id="rId6"/>
            </p:custDataLst>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algn="r" eaLnBrk="1" hangingPunct="1"/>
            <a:fld id="{BBE7FF6A-6EEB-4B3C-AAD5-39994A0287D6}" type="slidenum">
              <a:rPr lang="zh-CN" altLang="en-US" sz="1200">
                <a:latin typeface="等线" panose="02010600030101010101" pitchFamily="2" charset="-122"/>
                <a:ea typeface="等线" panose="02010600030101010101" pitchFamily="2" charset="-122"/>
              </a:rPr>
              <a:t>22</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p:cSld name="">
    <p:bg bwMode="auto">
      <p:bgPr>
        <a:solidFill>
          <a:srgbClr val="FFFFFF"/>
        </a:solidFill>
        <a:effectLst/>
      </p:bgPr>
    </p:bg>
    <p:spTree>
      <p:nvGrpSpPr>
        <p:cNvPr id="1" name=""/>
        <p:cNvGrpSpPr/>
        <p:nvPr>
          <p:custDataLst>
            <p:tags r:id="rId3"/>
          </p:custDataLst>
        </p:nvPr>
      </p:nvGrpSpPr>
      <p:grpSpPr>
        <a:xfrm>
          <a:off x="0" y="0"/>
          <a:ext cx="0" cy="0"/>
        </a:xfrm>
      </p:grpSpPr>
      <p:sp>
        <p:nvSpPr>
          <p:cNvPr id="60418" name="幻灯片图像占位符 1"/>
          <p:cNvSpPr>
            <a:spLocks noGrp="1" noRot="1" noChangeAspect="1" noTextEdit="1"/>
          </p:cNvSpPr>
          <p:nvPr>
            <p:ph type="sldImg"/>
            <p:custDataLst>
              <p:tags r:id="rId4"/>
            </p:custDataLst>
          </p:nvPr>
        </p:nvSpPr>
        <p:spPr/>
      </p:sp>
      <p:sp>
        <p:nvSpPr>
          <p:cNvPr id="60419" name="备注占位符 2"/>
          <p:cNvSpPr txBox="1">
            <a:spLocks noGrp="1"/>
          </p:cNvSpPr>
          <p:nvPr>
            <p:ph type="body" idx="1"/>
            <p:custDataLst>
              <p:tags r:id="rId5"/>
            </p:custDataLst>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60420" name="灯片编号占位符 3"/>
          <p:cNvSpPr txBox="1">
            <a:spLocks noGrp="1" noChangeArrowheads="1"/>
          </p:cNvSpPr>
          <p:nvPr>
            <p:custDataLst>
              <p:tags r:id="rId6"/>
            </p:custDataLst>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algn="r" eaLnBrk="1" hangingPunct="1"/>
            <a:fld id="{BBE7FF6A-6EEB-4B3C-AAD5-39994A0287D6}" type="slidenum">
              <a:rPr lang="zh-CN" altLang="en-US" sz="1200">
                <a:latin typeface="等线" panose="02010600030101010101" pitchFamily="2" charset="-122"/>
                <a:ea typeface="等线" panose="02010600030101010101" pitchFamily="2" charset="-122"/>
              </a:rPr>
              <a:t>23</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slideLayouts/_rels/slideLayout1.xml.rels>&#65279;<?xml version="1.0" encoding="utf-8" standalone="yes"?><Relationships xmlns="http://schemas.openxmlformats.org/package/2006/relationships"><Relationship Id="rId1" Type="http://schemas.openxmlformats.org/officeDocument/2006/relationships/tags" Target="../tags/tag1.xml" /><Relationship Id="rId2" Type="http://schemas.openxmlformats.org/officeDocument/2006/relationships/tags" Target="../tags/tag2.xml" /><Relationship Id="rId3" Type="http://schemas.openxmlformats.org/officeDocument/2006/relationships/tags" Target="../tags/tag3.xml" /><Relationship Id="rId4" Type="http://schemas.openxmlformats.org/officeDocument/2006/relationships/tags" Target="../tags/tag4.xml" /><Relationship Id="rId5" Type="http://schemas.openxmlformats.org/officeDocument/2006/relationships/tags" Target="../tags/tag5.xml" /><Relationship Id="rId6" Type="http://schemas.openxmlformats.org/officeDocument/2006/relationships/tags" Target="../tags/tag6.xml" /><Relationship Id="rId7"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tags" Target="../tags/tag57.xml" /><Relationship Id="rId2" Type="http://schemas.openxmlformats.org/officeDocument/2006/relationships/tags" Target="../tags/tag58.xml" /><Relationship Id="rId3" Type="http://schemas.openxmlformats.org/officeDocument/2006/relationships/tags" Target="../tags/tag59.xml" /><Relationship Id="rId4" Type="http://schemas.openxmlformats.org/officeDocument/2006/relationships/tags" Target="../tags/tag60.xml" /><Relationship Id="rId5" Type="http://schemas.openxmlformats.org/officeDocument/2006/relationships/tags" Target="../tags/tag61.xml" /><Relationship Id="rId6"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tags" Target="../tags/tag62.xml" /><Relationship Id="rId2" Type="http://schemas.openxmlformats.org/officeDocument/2006/relationships/tags" Target="../tags/tag63.xml" /><Relationship Id="rId3" Type="http://schemas.openxmlformats.org/officeDocument/2006/relationships/tags" Target="../tags/tag64.xml" /><Relationship Id="rId4" Type="http://schemas.openxmlformats.org/officeDocument/2006/relationships/tags" Target="../tags/tag65.xml" /><Relationship Id="rId5" Type="http://schemas.openxmlformats.org/officeDocument/2006/relationships/tags" Target="../tags/tag66.xml" /><Relationship Id="rId6" Type="http://schemas.openxmlformats.org/officeDocument/2006/relationships/tags" Target="../tags/tag67.xml" /><Relationship Id="rId7"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tags" Target="../tags/tag68.xml" /><Relationship Id="rId2" Type="http://schemas.openxmlformats.org/officeDocument/2006/relationships/tags" Target="../tags/tag69.xml" /><Relationship Id="rId3" Type="http://schemas.openxmlformats.org/officeDocument/2006/relationships/tags" Target="../tags/tag70.xml" /><Relationship Id="rId4" Type="http://schemas.openxmlformats.org/officeDocument/2006/relationships/tags" Target="../tags/tag71.xml" /><Relationship Id="rId5" Type="http://schemas.openxmlformats.org/officeDocument/2006/relationships/tags" Target="../tags/tag72.xml" /><Relationship Id="rId6" Type="http://schemas.openxmlformats.org/officeDocument/2006/relationships/tags" Target="../tags/tag73.xml" /><Relationship Id="rId7" Type="http://schemas.openxmlformats.org/officeDocument/2006/relationships/slideMaster" Target="../slideMasters/slideMaster1.xml" /></Relationships>
</file>

<file path=ppt/slideLayouts/_rels/slideLayout13.xml.rels>&#65279;<?xml version="1.0" encoding="utf-8" standalone="yes"?><Relationships xmlns="http://schemas.openxmlformats.org/package/2006/relationships"><Relationship Id="rId1" Type="http://schemas.openxmlformats.org/officeDocument/2006/relationships/tags" Target="../tags/tag74.xml" /><Relationship Id="rId2" Type="http://schemas.openxmlformats.org/officeDocument/2006/relationships/image" Target="../media/image1.png" /><Relationship Id="rId3" Type="http://schemas.openxmlformats.org/officeDocument/2006/relationships/tags" Target="../tags/tag75.xml" /><Relationship Id="rId4" Type="http://schemas.openxmlformats.org/officeDocument/2006/relationships/image" Target="../media/image2.png" /><Relationship Id="rId5" Type="http://schemas.openxmlformats.org/officeDocument/2006/relationships/tags" Target="../tags/tag76.xml" /><Relationship Id="rId6" Type="http://schemas.openxmlformats.org/officeDocument/2006/relationships/slideMaster" Target="../slideMasters/slideMaster1.xml" /></Relationships>
</file>

<file path=ppt/slideLayouts/_rels/slideLayout14.xml.rels>&#65279;<?xml version="1.0" encoding="utf-8" standalone="yes"?><Relationships xmlns="http://schemas.openxmlformats.org/package/2006/relationships"><Relationship Id="rId1" Type="http://schemas.openxmlformats.org/officeDocument/2006/relationships/tags" Target="../tags/tag77.xml" /><Relationship Id="rId2" Type="http://schemas.openxmlformats.org/officeDocument/2006/relationships/tags" Target="../tags/tag78.xml" /><Relationship Id="rId3" Type="http://schemas.openxmlformats.org/officeDocument/2006/relationships/tags" Target="../tags/tag79.xml" /><Relationship Id="rId4" Type="http://schemas.openxmlformats.org/officeDocument/2006/relationships/tags" Target="../tags/tag80.xml" /><Relationship Id="rId5" Type="http://schemas.openxmlformats.org/officeDocument/2006/relationships/tags" Target="../tags/tag81.xml" /><Relationship Id="rId6" Type="http://schemas.openxmlformats.org/officeDocument/2006/relationships/slideMaster" Target="../slideMasters/slideMaster1.xml" /></Relationships>
</file>

<file path=ppt/slideLayouts/_rels/slideLayout15.xml.rels>&#65279;<?xml version="1.0" encoding="utf-8" standalone="yes"?><Relationships xmlns="http://schemas.openxmlformats.org/package/2006/relationships"><Relationship Id="rId1" Type="http://schemas.openxmlformats.org/officeDocument/2006/relationships/tags" Target="../tags/tag82.xml" /><Relationship Id="rId10" Type="http://schemas.openxmlformats.org/officeDocument/2006/relationships/tags" Target="../tags/tag90.xml" /><Relationship Id="rId11" Type="http://schemas.openxmlformats.org/officeDocument/2006/relationships/tags" Target="../tags/tag91.xml" /><Relationship Id="rId12" Type="http://schemas.openxmlformats.org/officeDocument/2006/relationships/slideMaster" Target="../slideMasters/slideMaster1.xml" /><Relationship Id="rId2" Type="http://schemas.openxmlformats.org/officeDocument/2006/relationships/tags" Target="../tags/tag83.xml" /><Relationship Id="rId3" Type="http://schemas.openxmlformats.org/officeDocument/2006/relationships/image" Target="../media/image3.png" /><Relationship Id="rId4" Type="http://schemas.openxmlformats.org/officeDocument/2006/relationships/tags" Target="../tags/tag84.xml" /><Relationship Id="rId5" Type="http://schemas.openxmlformats.org/officeDocument/2006/relationships/tags" Target="../tags/tag85.xml" /><Relationship Id="rId6" Type="http://schemas.openxmlformats.org/officeDocument/2006/relationships/tags" Target="../tags/tag86.xml" /><Relationship Id="rId7" Type="http://schemas.openxmlformats.org/officeDocument/2006/relationships/tags" Target="../tags/tag87.xml" /><Relationship Id="rId8" Type="http://schemas.openxmlformats.org/officeDocument/2006/relationships/tags" Target="../tags/tag88.xml" /><Relationship Id="rId9" Type="http://schemas.openxmlformats.org/officeDocument/2006/relationships/tags" Target="../tags/tag89.xml" /></Relationships>
</file>

<file path=ppt/slideLayouts/_rels/slideLayout16.xml.rels>&#65279;<?xml version="1.0" encoding="utf-8" standalone="yes"?><Relationships xmlns="http://schemas.openxmlformats.org/package/2006/relationships"><Relationship Id="rId1" Type="http://schemas.openxmlformats.org/officeDocument/2006/relationships/tags" Target="../tags/tag92.xml" /><Relationship Id="rId10" Type="http://schemas.openxmlformats.org/officeDocument/2006/relationships/tags" Target="../tags/tag101.xml" /><Relationship Id="rId11" Type="http://schemas.openxmlformats.org/officeDocument/2006/relationships/slideMaster" Target="../slideMasters/slideMaster1.xml" /><Relationship Id="rId2" Type="http://schemas.openxmlformats.org/officeDocument/2006/relationships/tags" Target="../tags/tag93.xml" /><Relationship Id="rId3" Type="http://schemas.openxmlformats.org/officeDocument/2006/relationships/tags" Target="../tags/tag94.xml" /><Relationship Id="rId4" Type="http://schemas.openxmlformats.org/officeDocument/2006/relationships/tags" Target="../tags/tag95.xml" /><Relationship Id="rId5" Type="http://schemas.openxmlformats.org/officeDocument/2006/relationships/tags" Target="../tags/tag96.xml" /><Relationship Id="rId6" Type="http://schemas.openxmlformats.org/officeDocument/2006/relationships/tags" Target="../tags/tag97.xml" /><Relationship Id="rId7" Type="http://schemas.openxmlformats.org/officeDocument/2006/relationships/tags" Target="../tags/tag98.xml" /><Relationship Id="rId8" Type="http://schemas.openxmlformats.org/officeDocument/2006/relationships/tags" Target="../tags/tag99.xml" /><Relationship Id="rId9" Type="http://schemas.openxmlformats.org/officeDocument/2006/relationships/tags" Target="../tags/tag100.xml" /></Relationships>
</file>

<file path=ppt/slideLayouts/_rels/slideLayout17.xml.rels>&#65279;<?xml version="1.0" encoding="utf-8" standalone="yes"?><Relationships xmlns="http://schemas.openxmlformats.org/package/2006/relationships"><Relationship Id="rId1" Type="http://schemas.openxmlformats.org/officeDocument/2006/relationships/tags" Target="../tags/tag102.xml" /><Relationship Id="rId2" Type="http://schemas.openxmlformats.org/officeDocument/2006/relationships/tags" Target="../tags/tag103.xml" /><Relationship Id="rId3" Type="http://schemas.openxmlformats.org/officeDocument/2006/relationships/tags" Target="../tags/tag104.xml" /><Relationship Id="rId4" Type="http://schemas.openxmlformats.org/officeDocument/2006/relationships/tags" Target="../tags/tag105.xml" /><Relationship Id="rId5" Type="http://schemas.openxmlformats.org/officeDocument/2006/relationships/tags" Target="../tags/tag106.xml" /><Relationship Id="rId6" Type="http://schemas.openxmlformats.org/officeDocument/2006/relationships/tags" Target="../tags/tag107.xml" /><Relationship Id="rId7"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tags" Target="../tags/tag7.xml" /><Relationship Id="rId2" Type="http://schemas.openxmlformats.org/officeDocument/2006/relationships/tags" Target="../tags/tag8.xml" /><Relationship Id="rId3" Type="http://schemas.openxmlformats.org/officeDocument/2006/relationships/tags" Target="../tags/tag9.xml" /><Relationship Id="rId4" Type="http://schemas.openxmlformats.org/officeDocument/2006/relationships/tags" Target="../tags/tag10.xml" /><Relationship Id="rId5" Type="http://schemas.openxmlformats.org/officeDocument/2006/relationships/tags" Target="../tags/tag11.xml" /><Relationship Id="rId6" Type="http://schemas.openxmlformats.org/officeDocument/2006/relationships/tags" Target="../tags/tag12.xml" /><Relationship Id="rId7"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tags" Target="../tags/tag13.xml" /><Relationship Id="rId2" Type="http://schemas.openxmlformats.org/officeDocument/2006/relationships/tags" Target="../tags/tag14.xml" /><Relationship Id="rId3" Type="http://schemas.openxmlformats.org/officeDocument/2006/relationships/tags" Target="../tags/tag15.xml" /><Relationship Id="rId4" Type="http://schemas.openxmlformats.org/officeDocument/2006/relationships/tags" Target="../tags/tag16.xml" /><Relationship Id="rId5" Type="http://schemas.openxmlformats.org/officeDocument/2006/relationships/tags" Target="../tags/tag17.xml" /><Relationship Id="rId6" Type="http://schemas.openxmlformats.org/officeDocument/2006/relationships/tags" Target="../tags/tag18.xml" /><Relationship Id="rId7"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tags" Target="../tags/tag19.xml" /><Relationship Id="rId2" Type="http://schemas.openxmlformats.org/officeDocument/2006/relationships/tags" Target="../tags/tag20.xml" /><Relationship Id="rId3" Type="http://schemas.openxmlformats.org/officeDocument/2006/relationships/tags" Target="../tags/tag21.xml" /><Relationship Id="rId4" Type="http://schemas.openxmlformats.org/officeDocument/2006/relationships/tags" Target="../tags/tag22.xml" /><Relationship Id="rId5" Type="http://schemas.openxmlformats.org/officeDocument/2006/relationships/tags" Target="../tags/tag23.xml" /><Relationship Id="rId6" Type="http://schemas.openxmlformats.org/officeDocument/2006/relationships/tags" Target="../tags/tag24.xml" /><Relationship Id="rId7" Type="http://schemas.openxmlformats.org/officeDocument/2006/relationships/tags" Target="../tags/tag25.xml" /><Relationship Id="rId8"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tags" Target="../tags/tag26.xml" /><Relationship Id="rId10" Type="http://schemas.openxmlformats.org/officeDocument/2006/relationships/slideMaster" Target="../slideMasters/slideMaster1.xml" /><Relationship Id="rId2" Type="http://schemas.openxmlformats.org/officeDocument/2006/relationships/tags" Target="../tags/tag27.xml" /><Relationship Id="rId3" Type="http://schemas.openxmlformats.org/officeDocument/2006/relationships/tags" Target="../tags/tag28.xml" /><Relationship Id="rId4" Type="http://schemas.openxmlformats.org/officeDocument/2006/relationships/tags" Target="../tags/tag29.xml" /><Relationship Id="rId5" Type="http://schemas.openxmlformats.org/officeDocument/2006/relationships/tags" Target="../tags/tag30.xml" /><Relationship Id="rId6" Type="http://schemas.openxmlformats.org/officeDocument/2006/relationships/tags" Target="../tags/tag31.xml" /><Relationship Id="rId7" Type="http://schemas.openxmlformats.org/officeDocument/2006/relationships/tags" Target="../tags/tag32.xml" /><Relationship Id="rId8" Type="http://schemas.openxmlformats.org/officeDocument/2006/relationships/tags" Target="../tags/tag33.xml" /><Relationship Id="rId9" Type="http://schemas.openxmlformats.org/officeDocument/2006/relationships/tags" Target="../tags/tag34.xml" /></Relationships>
</file>

<file path=ppt/slideLayouts/_rels/slideLayout6.xml.rels>&#65279;<?xml version="1.0" encoding="utf-8" standalone="yes"?><Relationships xmlns="http://schemas.openxmlformats.org/package/2006/relationships"><Relationship Id="rId1" Type="http://schemas.openxmlformats.org/officeDocument/2006/relationships/tags" Target="../tags/tag35.xml" /><Relationship Id="rId2" Type="http://schemas.openxmlformats.org/officeDocument/2006/relationships/tags" Target="../tags/tag36.xml" /><Relationship Id="rId3" Type="http://schemas.openxmlformats.org/officeDocument/2006/relationships/tags" Target="../tags/tag37.xml" /><Relationship Id="rId4" Type="http://schemas.openxmlformats.org/officeDocument/2006/relationships/tags" Target="../tags/tag38.xml" /><Relationship Id="rId5" Type="http://schemas.openxmlformats.org/officeDocument/2006/relationships/tags" Target="../tags/tag39.xml" /><Relationship Id="rId6"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tags" Target="../tags/tag40.xml" /><Relationship Id="rId2" Type="http://schemas.openxmlformats.org/officeDocument/2006/relationships/tags" Target="../tags/tag41.xml" /><Relationship Id="rId3" Type="http://schemas.openxmlformats.org/officeDocument/2006/relationships/tags" Target="../tags/tag42.xml" /><Relationship Id="rId4" Type="http://schemas.openxmlformats.org/officeDocument/2006/relationships/tags" Target="../tags/tag43.xml" /><Relationship Id="rId5"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tags" Target="../tags/tag44.xml" /><Relationship Id="rId2" Type="http://schemas.openxmlformats.org/officeDocument/2006/relationships/tags" Target="../tags/tag45.xml" /><Relationship Id="rId3" Type="http://schemas.openxmlformats.org/officeDocument/2006/relationships/tags" Target="../tags/tag46.xml" /><Relationship Id="rId4" Type="http://schemas.openxmlformats.org/officeDocument/2006/relationships/tags" Target="../tags/tag47.xml" /><Relationship Id="rId5" Type="http://schemas.openxmlformats.org/officeDocument/2006/relationships/tags" Target="../tags/tag48.xml" /><Relationship Id="rId6" Type="http://schemas.openxmlformats.org/officeDocument/2006/relationships/tags" Target="../tags/tag49.xml" /><Relationship Id="rId7" Type="http://schemas.openxmlformats.org/officeDocument/2006/relationships/tags" Target="../tags/tag50.xml" /><Relationship Id="rId8"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tags" Target="../tags/tag51.xml" /><Relationship Id="rId2" Type="http://schemas.openxmlformats.org/officeDocument/2006/relationships/tags" Target="../tags/tag52.xml" /><Relationship Id="rId3" Type="http://schemas.openxmlformats.org/officeDocument/2006/relationships/tags" Target="../tags/tag53.xml" /><Relationship Id="rId4" Type="http://schemas.openxmlformats.org/officeDocument/2006/relationships/tags" Target="../tags/tag54.xml" /><Relationship Id="rId5" Type="http://schemas.openxmlformats.org/officeDocument/2006/relationships/tags" Target="../tags/tag55.xml" /><Relationship Id="rId6" Type="http://schemas.openxmlformats.org/officeDocument/2006/relationships/tags" Target="../tags/tag56.xml" /><Relationship Id="rId7"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custDataLst>
            <p:tags r:id="rId1"/>
          </p:custDataLst>
        </p:nvPr>
      </p:nvGrpSpPr>
      <p:grpSpPr>
        <a:xfrm>
          <a:off x="0" y="0"/>
          <a: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t/>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t/>
            </a:fld>
            <a:endParaRPr lang="zh-CN" alt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内容">
    <p:spTree>
      <p:nvGrpSpPr>
        <p:cNvPr id="1" name=""/>
        <p:cNvGrpSpPr/>
        <p:nvPr>
          <p:custDataLst>
            <p:tags r:id="rId1"/>
          </p:custDataLst>
        </p:nvPr>
      </p:nvGrpSpPr>
      <p:grpSpPr>
        <a:xfrm>
          <a:off x="0" y="0"/>
          <a: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末尾幻灯片">
    <p:spTree>
      <p:nvGrpSpPr>
        <p:cNvPr id="1" name=""/>
        <p:cNvGrpSpPr/>
        <p:nvPr>
          <p:custDataLst>
            <p:tags r:id="rId1"/>
          </p:custDataLst>
        </p:nvPr>
      </p:nvGrpSpPr>
      <p:grpSpPr>
        <a:xfrm>
          <a:off x="0" y="0"/>
          <a: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a:t>单击此处编辑母版文本样式</a:t>
            </a:r>
            <a:endParaRPr lang="zh-CN" alt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chart">
  <p:cSld name="标题和图表">
    <p:spTree>
      <p:nvGrpSpPr>
        <p:cNvPr id="1" name=""/>
        <p:cNvGrpSpPr/>
        <p:nvPr>
          <p:custDataLst>
            <p:tags r:id="rId1"/>
          </p:custDataLst>
        </p:nvPr>
      </p:nvGrpSpPr>
      <p:grpSpPr>
        <a:xfrm>
          <a:off x="0" y="0"/>
          <a:ext cx="0" cy="0"/>
        </a:xfrm>
      </p:grpSpPr>
      <p:sp>
        <p:nvSpPr>
          <p:cNvPr id="2" name="标题 1"/>
          <p:cNvSpPr>
            <a:spLocks noGrp="1"/>
          </p:cNvSpPr>
          <p:nvPr>
            <p:ph type="title"/>
            <p:custDataLst>
              <p:tags r:id="rId2"/>
            </p:custDataLst>
          </p:nvPr>
        </p:nvSpPr>
        <p:spPr/>
        <p:txBody>
          <a:bodyPr/>
          <a:lstStyle/>
          <a:p>
            <a:r>
              <a:rPr lang="zh-CN" altLang="en-US" noProof="1"/>
              <a:t>单击此处编辑母版标题样式</a:t>
            </a:r>
            <a:endParaRPr lang="zh-CN" altLang="en-US" noProof="1"/>
          </a:p>
        </p:txBody>
      </p:sp>
      <p:sp>
        <p:nvSpPr>
          <p:cNvPr id="3" name="图表占位符 2"/>
          <p:cNvSpPr>
            <a:spLocks noGrp="1"/>
          </p:cNvSpPr>
          <p:nvPr>
            <p:ph type="chart" idx="1"/>
            <p:custDataLst>
              <p:tags r:id="rId3"/>
            </p:custDataLst>
          </p:nvPr>
        </p:nvSpPr>
        <p:spPr/>
        <p:txBody>
          <a:bodyPr rtlCol="0">
            <a:normAutofit/>
          </a:bodyPr>
          <a:lstStyle/>
          <a:p>
            <a:pPr lvl="0"/>
            <a:endParaRPr lang="zh-CN" altLang="en-US" noProof="1"/>
          </a:p>
        </p:txBody>
      </p:sp>
      <p:sp>
        <p:nvSpPr>
          <p:cNvPr id="4" name="Date Placeholder 3"/>
          <p:cNvSpPr>
            <a:spLocks noGrp="1"/>
          </p:cNvSpPr>
          <p:nvPr>
            <p:ph type="dt" sz="half" idx="10"/>
            <p:custDataLst>
              <p:tags r:id="rId4"/>
            </p:custDataLst>
          </p:nvPr>
        </p:nvSpPr>
        <p:spPr/>
        <p:txBody>
          <a:bodyPr/>
          <a:lstStyle>
            <a:lvl1pPr>
              <a:defRPr/>
            </a:lvl1pPr>
          </a:lstStyle>
          <a:p>
            <a:pPr>
              <a:defRPr/>
            </a:pPr>
            <a:endParaRPr lang="zh-CN" altLang="en-US"/>
          </a:p>
        </p:txBody>
      </p:sp>
      <p:sp>
        <p:nvSpPr>
          <p:cNvPr id="5" name="Footer Placeholder 4"/>
          <p:cNvSpPr>
            <a:spLocks noGrp="1"/>
          </p:cNvSpPr>
          <p:nvPr>
            <p:ph type="ftr" sz="quarter" idx="11"/>
            <p:custDataLst>
              <p:tags r:id="rId5"/>
            </p:custDataLst>
          </p:nvPr>
        </p:nvSpPr>
        <p:spPr/>
        <p:txBody>
          <a:bodyPr/>
          <a:lstStyle>
            <a:lvl1pPr>
              <a:defRPr/>
            </a:lvl1pPr>
          </a:lstStyle>
          <a:p>
            <a:pPr>
              <a:defRPr/>
            </a:pPr>
            <a:endParaRPr lang="zh-CN"/>
          </a:p>
        </p:txBody>
      </p:sp>
      <p:sp>
        <p:nvSpPr>
          <p:cNvPr id="6" name="Slide Number Placeholder 5"/>
          <p:cNvSpPr>
            <a:spLocks noGrp="1"/>
          </p:cNvSpPr>
          <p:nvPr>
            <p:ph type="sldNum" sz="quarter" idx="12"/>
            <p:custDataLst>
              <p:tags r:id="rId6"/>
            </p:custDataLst>
          </p:nvPr>
        </p:nvSpPr>
        <p:spPr/>
        <p:txBody>
          <a:bodyPr/>
          <a:lstStyle>
            <a:lvl1pPr>
              <a:defRPr/>
            </a:lvl1pPr>
          </a:lstStyle>
          <a:p>
            <a:pPr>
              <a:defRPr/>
            </a:pPr>
            <a:fld id="{36C1917C-D8F2-4519-8024-F40219797340}" type="slidenum">
              <a:rPr lang="en-US" altLang="zh-CN"/>
              <a:t/>
            </a:fld>
            <a:endParaRPr lang="zh-CN"/>
          </a:p>
        </p:txBody>
      </p:sp>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标题3">
    <p:spTree>
      <p:nvGrpSpPr>
        <p:cNvPr id="1" name=""/>
        <p:cNvGrpSpPr/>
        <p:nvPr>
          <p:custDataLst>
            <p:tags r:id="rId1"/>
          </p:custDataLst>
        </p:nvPr>
      </p:nvGrpSpPr>
      <p:grpSpPr>
        <a:xfrm>
          <a:off x="0" y="0"/>
          <a:ext cx="0" cy="0"/>
        </a:xfrm>
      </p:grpSpPr>
      <p:pic>
        <p:nvPicPr>
          <p:cNvPr id="2" name="MasterShapeName" descr="preencoded.png"/>
          <p:cNvPicPr>
            <a:picLocks noChangeAspect="1"/>
          </p:cNvPicPr>
          <p:nvPr>
            <p:custDataLst>
              <p:tags r:id="rId3"/>
            </p:custDataLst>
          </p:nvPr>
        </p:nvPicPr>
        <p:blipFill>
          <a:blip r:embed="rId2"/>
          <a:stretch>
            <a:fillRect/>
          </a:stretch>
        </p:blipFill>
        <p:spPr>
          <a:xfrm>
            <a:off x="0" y="0"/>
            <a:ext cx="12188952" cy="6858000"/>
          </a:xfrm>
          <a:prstGeom prst="rect">
            <a:avLst/>
          </a:prstGeom>
        </p:spPr>
      </p:pic>
      <p:pic>
        <p:nvPicPr>
          <p:cNvPr id="3" name="MasterShapeName" descr="preencoded.png"/>
          <p:cNvPicPr>
            <a:picLocks noChangeAspect="1"/>
          </p:cNvPicPr>
          <p:nvPr>
            <p:custDataLst>
              <p:tags r:id="rId5"/>
            </p:custDataLst>
          </p:nvPr>
        </p:nvPicPr>
        <p:blipFill>
          <a:blip r:embed="rId4"/>
          <a:stretch>
            <a:fillRect/>
          </a:stretch>
        </p:blipFill>
        <p:spPr>
          <a:xfrm>
            <a:off x="10433304" y="374904"/>
            <a:ext cx="1408176" cy="1152144"/>
          </a:xfrm>
          <a:prstGeom prst="rect">
            <a:avLst/>
          </a:prstGeom>
        </p:spPr>
      </p:pic>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自定义版式">
    <p:spTree>
      <p:nvGrpSpPr>
        <p:cNvPr id="1" name=""/>
        <p:cNvGrpSpPr/>
        <p:nvPr>
          <p:custDataLst>
            <p:tags r:id="rId1"/>
          </p:custDataLst>
        </p:nvPr>
      </p:nvGrpSpPr>
      <p:grpSpPr>
        <a:xfrm>
          <a:off x="0" y="0"/>
          <a:ext cx="0" cy="0"/>
        </a:xfrm>
      </p:grpSpPr>
      <p:sp>
        <p:nvSpPr>
          <p:cNvPr id="2" name="标题 1"/>
          <p:cNvSpPr>
            <a:spLocks noGrp="1"/>
          </p:cNvSpPr>
          <p:nvPr>
            <p:ph type="title"/>
            <p:custDataLst>
              <p:tags r:id="rId2"/>
            </p:custDataLst>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pPr>
              <a:defRPr/>
            </a:pPr>
            <a:fld id="{24135BE7-FA09-43EC-B0DE-A6EEBB8047BA}" type="datetimeFigureOut">
              <a:rPr lang="zh-CN" altLang="en-US"/>
              <a:t/>
            </a:fld>
            <a:endParaRPr lang="zh-CN" altLang="en-US"/>
          </a:p>
        </p:txBody>
      </p:sp>
      <p:sp>
        <p:nvSpPr>
          <p:cNvPr id="4" name="页脚占位符 3"/>
          <p:cNvSpPr>
            <a:spLocks noGrp="1"/>
          </p:cNvSpPr>
          <p:nvPr>
            <p:ph type="ftr" sz="quarter" idx="11"/>
            <p:custDataLst>
              <p:tags r:id="rId4"/>
            </p:custDataLst>
          </p:nvPr>
        </p:nvSpPr>
        <p:spPr/>
        <p:txBody>
          <a:bodyPr/>
          <a:lstStyle/>
          <a:p>
            <a:pPr>
              <a:defRPr/>
            </a:pPr>
            <a:endParaRPr lang="zh-CN" altLang="en-US"/>
          </a:p>
        </p:txBody>
      </p:sp>
      <p:sp>
        <p:nvSpPr>
          <p:cNvPr id="5" name="灯片编号占位符 4"/>
          <p:cNvSpPr>
            <a:spLocks noGrp="1"/>
          </p:cNvSpPr>
          <p:nvPr>
            <p:ph type="sldNum" sz="quarter" idx="12"/>
            <p:custDataLst>
              <p:tags r:id="rId5"/>
            </p:custDataLst>
          </p:nvPr>
        </p:nvSpPr>
        <p:spPr/>
        <p:txBody>
          <a:bodyPr/>
          <a:lstStyle/>
          <a:p>
            <a:pPr>
              <a:defRPr/>
            </a:pPr>
            <a:fld id="{30EFFD34-2C19-41EC-9087-54A1EFE79770}" type="slidenum">
              <a:rPr lang="zh-CN" altLang="en-US"/>
              <a:t/>
            </a:fld>
            <a:endParaRPr lang="zh-CN" altLang="en-US"/>
          </a:p>
        </p:txBody>
      </p:sp>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6_内容页-背景2-图书馆">
    <p:spTree>
      <p:nvGrpSpPr>
        <p:cNvPr id="1" name=""/>
        <p:cNvGrpSpPr/>
        <p:nvPr>
          <p:custDataLst>
            <p:tags r:id="rId1"/>
          </p:custDataLst>
        </p:nvPr>
      </p:nvGrpSpPr>
      <p:grpSpPr>
        <a:xfrm>
          <a:off x="0" y="0"/>
          <a:ext cx="0" cy="0"/>
        </a:xfrm>
      </p:grpSpPr>
      <p:grpSp>
        <p:nvGrpSpPr>
          <p:cNvPr id="54" name="组合 53"/>
          <p:cNvGrpSpPr/>
          <p:nvPr userDrawn="1">
            <p:custDataLst>
              <p:tags r:id="rId2"/>
            </p:custDataLst>
          </p:nvPr>
        </p:nvGrpSpPr>
        <p:grpSpPr>
          <a:xfrm>
            <a:off x="0" y="122428"/>
            <a:ext cx="340853" cy="699305"/>
            <a:chOff x="0" y="118204"/>
            <a:chExt cx="340853" cy="699305"/>
          </a:xfrm>
        </p:grpSpPr>
        <p:pic>
          <p:nvPicPr>
            <p:cNvPr id="55" name="图片 54"/>
            <p:cNvPicPr>
              <a:picLocks noChangeAspect="1"/>
            </p:cNvPicPr>
            <p:nvPr userDrawn="1">
              <p:custDataLst>
                <p:tags r:id="rId4"/>
              </p:custDataLst>
            </p:nvPr>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custDataLst>
                <p:tags r:id="rId5"/>
              </p:custDataLst>
            </p:nvPr>
          </p:nvSpPr>
          <p:spPr>
            <a:xfrm>
              <a:off x="0" y="118205"/>
              <a:ext cx="340853" cy="699303"/>
            </a:xfrm>
            <a:custGeom>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cxnLst>
                <a:cxn ang="0">
                  <a:pos x="connsiteX0" y="connsiteY0"/>
                </a:cxn>
                <a:cxn ang="0">
                  <a:pos x="connsiteX1" y="connsiteY1"/>
                </a:cxn>
                <a:cxn ang="0">
                  <a:pos x="connsiteX2" y="connsiteY2"/>
                </a:cxn>
                <a:cxn ang="0">
                  <a:pos x="connsiteX3" y="connsiteY3"/>
                </a:cxn>
              </a:cxnLst>
              <a:rect l="l" t="t" r="r" b="b"/>
              <a:pathLst>
                <a:path w="436409"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7" name="任意多边形: 形状 56"/>
            <p:cNvSpPr/>
            <p:nvPr userDrawn="1">
              <p:custDataLst>
                <p:tags r:id="rId6"/>
              </p:custDataLst>
            </p:nvPr>
          </p:nvSpPr>
          <p:spPr>
            <a:xfrm>
              <a:off x="0" y="118204"/>
              <a:ext cx="340853" cy="699303"/>
            </a:xfrm>
            <a:custGeom>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cxnLst>
                <a:cxn ang="0">
                  <a:pos x="connsiteX0" y="connsiteY0"/>
                </a:cxn>
                <a:cxn ang="0">
                  <a:pos x="connsiteX1" y="connsiteY1"/>
                </a:cxn>
                <a:cxn ang="0">
                  <a:pos x="connsiteX2" y="connsiteY2"/>
                </a:cxn>
                <a:cxn ang="0">
                  <a:pos x="connsiteX3" y="connsiteY3"/>
                </a:cxn>
              </a:cxnLst>
              <a:rect l="l" t="t" r="r" b="b"/>
              <a:pathLst>
                <a:path w="436409"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8" name="任意多边形: 形状 57"/>
            <p:cNvSpPr/>
            <p:nvPr userDrawn="1">
              <p:custDataLst>
                <p:tags r:id="rId7"/>
              </p:custDataLst>
            </p:nvPr>
          </p:nvSpPr>
          <p:spPr>
            <a:xfrm>
              <a:off x="238840" y="356903"/>
              <a:ext cx="58818" cy="221903"/>
            </a:xfrm>
            <a:custGeom>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cxnSp>
        <p:nvCxnSpPr>
          <p:cNvPr id="86" name="直接连接符 85"/>
          <p:cNvCxnSpPr/>
          <p:nvPr userDrawn="1">
            <p:custDataLst>
              <p:tags r:id="rId8"/>
            </p:custDataLst>
          </p:nvPr>
        </p:nvCxnSpPr>
        <p:spPr>
          <a:xfrm>
            <a:off x="442913" y="821731"/>
            <a:ext cx="11306175"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矩形 1"/>
          <p:cNvSpPr/>
          <p:nvPr userDrawn="1">
            <p:custDataLst>
              <p:tags r:id="rId9"/>
            </p:custDataLst>
          </p:nvPr>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85" name="直接连接符 84"/>
          <p:cNvCxnSpPr/>
          <p:nvPr userDrawn="1">
            <p:custDataLst>
              <p:tags r:id="rId10"/>
            </p:custDataLst>
          </p:nvPr>
        </p:nvCxnSpPr>
        <p:spPr>
          <a:xfrm>
            <a:off x="442913" y="6416675"/>
            <a:ext cx="11306175" cy="0"/>
          </a:xfrm>
          <a:prstGeom prst="line">
            <a:avLst/>
          </a:prstGeom>
        </p:spPr>
        <p:style>
          <a:lnRef idx="1">
            <a:schemeClr val="accent3"/>
          </a:lnRef>
          <a:fillRef idx="0">
            <a:schemeClr val="accent3"/>
          </a:fillRef>
          <a:effectRef idx="0">
            <a:schemeClr val="accent3"/>
          </a:effectRef>
          <a:fontRef idx="minor">
            <a:schemeClr val="tx1"/>
          </a:fontRef>
        </p:style>
      </p:cxnSp>
      <p:sp>
        <p:nvSpPr>
          <p:cNvPr id="3" name="标题 2"/>
          <p:cNvSpPr>
            <a:spLocks noGrp="1"/>
          </p:cNvSpPr>
          <p:nvPr>
            <p:ph type="title"/>
            <p:custDataLst>
              <p:tags r:id="rId11"/>
            </p:custDataLst>
          </p:nvPr>
        </p:nvSpPr>
        <p:spPr>
          <a:xfrm>
            <a:off x="533400" y="165735"/>
            <a:ext cx="10515600" cy="612775"/>
          </a:xfrm>
        </p:spPr>
        <p:txBody>
          <a:bodyPr/>
          <a:lstStyle>
            <a:lvl1pPr>
              <a:defRPr sz="3200" b="1">
                <a:latin typeface="微软雅黑" panose="020b0503020204020204" charset="-122"/>
                <a:ea typeface="微软雅黑"/>
              </a:defRPr>
            </a:lvl1pPr>
          </a:lstStyle>
          <a:p>
            <a:r>
              <a:rPr lang="zh-CN" altLang="en-US" smtClean="0"/>
              <a:t>单击此处编辑母版标题样式</a:t>
            </a:r>
            <a:endParaRPr lang="zh-CN" altLang="en-US"/>
          </a:p>
        </p:txBody>
      </p:sp>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19_自定义版式">
    <p:spTree>
      <p:nvGrpSpPr>
        <p:cNvPr id="1" name=""/>
        <p:cNvGrpSpPr/>
        <p:nvPr>
          <p:custDataLst>
            <p:tags r:id="rId1"/>
          </p:custDataLst>
        </p:nvPr>
      </p:nvGrpSpPr>
      <p:grpSpPr>
        <a:xfrm>
          <a:off x="0" y="0"/>
          <a:ext cx="0" cy="0"/>
        </a:xfrm>
      </p:grpSpPr>
      <p:sp>
        <p:nvSpPr>
          <p:cNvPr id="80" name="泪滴形 79"/>
          <p:cNvSpPr/>
          <p:nvPr userDrawn="1">
            <p:custDataLst>
              <p:tags r:id="rId2"/>
            </p:custDataLst>
          </p:nvPr>
        </p:nvSpPr>
        <p:spPr>
          <a:xfrm flipV="1">
            <a:off x="48598" y="62483"/>
            <a:ext cx="859003" cy="859003"/>
          </a:xfrm>
          <a:prstGeom prst="teardrop">
            <a:avLst/>
          </a:prstGeom>
          <a:gradFill flip="none" rotWithShape="1">
            <a:gsLst>
              <a:gs pos="0">
                <a:srgbClr val="5E97D2"/>
              </a:gs>
              <a:gs pos="100000">
                <a:srgbClr val="CEDEF2"/>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userDrawn="1">
            <p:custDataLst>
              <p:tags r:id="rId3"/>
            </p:custDataLst>
          </p:nvPr>
        </p:nvGrpSpPr>
        <p:grpSpPr>
          <a:xfrm>
            <a:off x="6583664" y="385364"/>
            <a:ext cx="3595615" cy="0"/>
            <a:chOff x="6525531" y="842564"/>
            <a:chExt cx="3595615" cy="0"/>
          </a:xfrm>
        </p:grpSpPr>
        <p:cxnSp>
          <p:nvCxnSpPr>
            <p:cNvPr id="7" name="直接连接符 6"/>
            <p:cNvCxnSpPr/>
            <p:nvPr>
              <p:custDataLst>
                <p:tags r:id="rId4"/>
              </p:custDataLst>
            </p:nvPr>
          </p:nvCxnSpPr>
          <p:spPr>
            <a:xfrm>
              <a:off x="6525531" y="842564"/>
              <a:ext cx="3492000" cy="0"/>
            </a:xfrm>
            <a:prstGeom prst="line">
              <a:avLst/>
            </a:prstGeom>
            <a:ln cap="rnd">
              <a:solidFill>
                <a:schemeClr val="tx1">
                  <a:lumMod val="50000"/>
                  <a:lumOff val="50000"/>
                  <a:alpha val="30000"/>
                </a:schemeClr>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custDataLst>
                <p:tags r:id="rId5"/>
              </p:custDataLst>
            </p:nvPr>
          </p:nvCxnSpPr>
          <p:spPr>
            <a:xfrm>
              <a:off x="9797146" y="842564"/>
              <a:ext cx="324000" cy="0"/>
            </a:xfrm>
            <a:prstGeom prst="line">
              <a:avLst/>
            </a:prstGeom>
            <a:ln w="38100"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grpSp>
        <p:nvGrpSpPr>
          <p:cNvPr id="8" name="组合 7"/>
          <p:cNvGrpSpPr/>
          <p:nvPr userDrawn="1">
            <p:custDataLst>
              <p:tags r:id="rId6"/>
            </p:custDataLst>
          </p:nvPr>
        </p:nvGrpSpPr>
        <p:grpSpPr>
          <a:xfrm>
            <a:off x="4749963" y="4134277"/>
            <a:ext cx="2746904" cy="1577553"/>
            <a:chOff x="905737" y="4134277"/>
            <a:chExt cx="2746904" cy="1577553"/>
          </a:xfrm>
        </p:grpSpPr>
        <p:sp>
          <p:nvSpPr>
            <p:cNvPr id="23" name="文本框 22"/>
            <p:cNvSpPr txBox="1"/>
            <p:nvPr>
              <p:custDataLst>
                <p:tags r:id="rId7"/>
              </p:custDataLst>
            </p:nvPr>
          </p:nvSpPr>
          <p:spPr>
            <a:xfrm>
              <a:off x="905737" y="4134277"/>
              <a:ext cx="1889307" cy="461665"/>
            </a:xfrm>
            <a:prstGeom prst="rect">
              <a:avLst/>
            </a:prstGeom>
            <a:noFill/>
          </p:spPr>
          <p:txBody>
            <a:bodyPr wrap="none" lIns="0" tIns="0" rIns="0" bIns="0" rtlCol="0">
              <a:noAutofit/>
            </a:bodyPr>
            <a:lstStyle/>
            <a:p>
              <a:r>
                <a:rPr lang="zh-CN" altLang="en-US" sz="2400">
                  <a:solidFill>
                    <a:schemeClr val="bg1"/>
                  </a:solidFill>
                  <a:latin typeface="+mj-ea"/>
                  <a:ea typeface="+mj-ea"/>
                  <a:cs typeface="OPPOSans B" panose="00020600040101010101" pitchFamily="18" charset="-122"/>
                </a:rPr>
                <a:t>稿定</a:t>
              </a:r>
              <a:r>
                <a:rPr lang="en-US" altLang="zh-CN" sz="2400">
                  <a:solidFill>
                    <a:schemeClr val="bg1"/>
                  </a:solidFill>
                  <a:latin typeface="+mj-ea"/>
                  <a:ea typeface="+mj-ea"/>
                  <a:cs typeface="OPPOSans B" panose="00020600040101010101" pitchFamily="18" charset="-122"/>
                </a:rPr>
                <a:t>PPT</a:t>
              </a:r>
              <a:endParaRPr lang="zh-CN" altLang="en-US" sz="2400">
                <a:solidFill>
                  <a:schemeClr val="bg1"/>
                </a:solidFill>
                <a:latin typeface="+mj-ea"/>
                <a:ea typeface="+mj-ea"/>
                <a:cs typeface="OPPOSans B" panose="00020600040101010101" pitchFamily="18" charset="-122"/>
              </a:endParaRPr>
            </a:p>
          </p:txBody>
        </p:sp>
        <p:sp>
          <p:nvSpPr>
            <p:cNvPr id="9" name="矩形 8"/>
            <p:cNvSpPr/>
            <p:nvPr>
              <p:custDataLst>
                <p:tags r:id="rId8"/>
              </p:custDataLst>
            </p:nvPr>
          </p:nvSpPr>
          <p:spPr>
            <a:xfrm>
              <a:off x="905737" y="4543406"/>
              <a:ext cx="2746904" cy="1168424"/>
            </a:xfrm>
            <a:prstGeom prst="rect">
              <a:avLst/>
            </a:prstGeom>
          </p:spPr>
          <p:txBody>
            <a:bodyPr wrap="square" lIns="0" tIns="0" rIns="0" bIns="0">
              <a:noAutofit/>
            </a:bodyPr>
            <a:lstStyle/>
            <a:p>
              <a:pPr>
                <a:lnSpc>
                  <a:spcPct val="120000"/>
                </a:lnSpc>
              </a:pPr>
              <a:r>
                <a:rPr lang="zh-CN" altLang="en-US">
                  <a:solidFill>
                    <a:schemeClr val="bg1"/>
                  </a:solidFill>
                  <a:latin typeface="+mn-ea"/>
                </a:rPr>
                <a:t>稿定</a:t>
              </a:r>
              <a:r>
                <a:rPr lang="en-US" altLang="zh-CN">
                  <a:solidFill>
                    <a:schemeClr val="bg1"/>
                  </a:solidFill>
                  <a:latin typeface="+mn-ea"/>
                </a:rPr>
                <a:t>PPT</a:t>
              </a:r>
              <a:r>
                <a:rPr lang="zh-CN" altLang="en-US">
                  <a:solidFill>
                    <a:schemeClr val="bg1"/>
                  </a:solidFill>
                  <a:latin typeface="+mn-ea"/>
                </a:rPr>
                <a:t>，海量素材持续更新，上千款模板选择总有一款适合你</a:t>
              </a:r>
              <a:endParaRPr lang="zh-CN" altLang="en-US">
                <a:solidFill>
                  <a:schemeClr val="bg1"/>
                </a:solidFill>
                <a:latin typeface="+mn-ea"/>
              </a:endParaRPr>
            </a:p>
          </p:txBody>
        </p:sp>
      </p:grpSp>
      <p:sp>
        <p:nvSpPr>
          <p:cNvPr id="30" name="文本框 29"/>
          <p:cNvSpPr txBox="1"/>
          <p:nvPr userDrawn="1">
            <p:custDataLst>
              <p:tags r:id="rId9"/>
            </p:custDataLst>
          </p:nvPr>
        </p:nvSpPr>
        <p:spPr>
          <a:xfrm>
            <a:off x="6436064" y="3051245"/>
            <a:ext cx="1041952" cy="923330"/>
          </a:xfrm>
          <a:prstGeom prst="rect">
            <a:avLst/>
          </a:prstGeom>
          <a:noFill/>
        </p:spPr>
        <p:txBody>
          <a:bodyPr wrap="none" lIns="0" tIns="0" rIns="0" bIns="0" rtlCol="0">
            <a:noAutofit/>
          </a:bodyPr>
          <a:lstStyle/>
          <a:p>
            <a:r>
              <a:rPr lang="en-US" altLang="zh-CN" sz="6000">
                <a:ln>
                  <a:solidFill>
                    <a:schemeClr val="bg1"/>
                  </a:solidFill>
                </a:ln>
                <a:noFill/>
                <a:latin typeface="+mj-ea"/>
                <a:ea typeface="+mj-ea"/>
              </a:rPr>
              <a:t>02</a:t>
            </a:r>
            <a:endParaRPr lang="zh-CN" altLang="en-US" sz="6000">
              <a:ln>
                <a:solidFill>
                  <a:schemeClr val="bg1"/>
                </a:solidFill>
              </a:ln>
              <a:noFill/>
              <a:latin typeface="+mj-ea"/>
              <a:ea typeface="+mj-ea"/>
            </a:endParaRPr>
          </a:p>
        </p:txBody>
      </p:sp>
      <p:sp>
        <p:nvSpPr>
          <p:cNvPr id="79" name="矩形 78"/>
          <p:cNvSpPr/>
          <p:nvPr userDrawn="1">
            <p:custDataLst>
              <p:tags r:id="rId10"/>
            </p:custDataLst>
          </p:nvPr>
        </p:nvSpPr>
        <p:spPr>
          <a:xfrm>
            <a:off x="0" y="6571615"/>
            <a:ext cx="12192000" cy="286385"/>
          </a:xfrm>
          <a:prstGeom prst="rect">
            <a:avLst/>
          </a:prstGeom>
          <a:solidFill>
            <a:srgbClr val="5E97D2">
              <a:alpha val="95000"/>
            </a:srgbClr>
          </a:solidFill>
          <a:ln>
            <a:noFill/>
          </a:ln>
          <a:effectLst>
            <a:outerShdw blurRad="571500" sx="105000" sy="105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标题和竖排文字">
    <p:spTree>
      <p:nvGrpSpPr>
        <p:cNvPr id="1" name=""/>
        <p:cNvGrpSpPr/>
        <p:nvPr>
          <p:custDataLst>
            <p:tags r:id="rId1"/>
          </p:custDataLst>
        </p:nvPr>
      </p:nvGrpSpPr>
      <p:grpSpPr>
        <a:xfrm>
          <a:off x="0" y="0"/>
          <a: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custDataLst>
              <p:tags r:id="rId4"/>
            </p:custDataLst>
          </p:nvPr>
        </p:nvSpPr>
        <p:spPr/>
        <p:txBody>
          <a:bodyPr/>
          <a:lstStyle>
            <a:lvl1pPr>
              <a:defRPr/>
            </a:lvl1pPr>
          </a:lstStyle>
          <a:p>
            <a:pPr>
              <a:defRPr/>
            </a:pPr>
            <a:fld id="{60954BFF-96C8-48E4-9D29-CA3B5DED9344}" type="datetimeFigureOut">
              <a:rPr lang="zh-CN" altLang="en-US"/>
              <a:t/>
            </a:fld>
            <a:endParaRPr lang="zh-CN" altLang="en-US"/>
          </a:p>
        </p:txBody>
      </p:sp>
      <p:sp>
        <p:nvSpPr>
          <p:cNvPr id="5" name="页脚占位符 4"/>
          <p:cNvSpPr>
            <a:spLocks noGrp="1"/>
          </p:cNvSpPr>
          <p:nvPr>
            <p:ph type="ftr" sz="quarter" idx="11"/>
            <p:custDataLst>
              <p:tags r:id="rId5"/>
            </p:custDataLst>
          </p:nvPr>
        </p:nvSpPr>
        <p:spPr/>
        <p:txBody>
          <a:bodyPr/>
          <a:lstStyle>
            <a:lvl1pPr>
              <a:defRPr/>
            </a:lvl1pPr>
          </a:lstStyle>
          <a:p>
            <a:pPr>
              <a:defRPr/>
            </a:pPr>
            <a:endParaRPr lang="zh-CN" altLang="en-US"/>
          </a:p>
        </p:txBody>
      </p:sp>
      <p:sp>
        <p:nvSpPr>
          <p:cNvPr id="6" name="灯片编号占位符 5"/>
          <p:cNvSpPr>
            <a:spLocks noGrp="1"/>
          </p:cNvSpPr>
          <p:nvPr>
            <p:ph type="sldNum" sz="quarter" idx="12"/>
            <p:custDataLst>
              <p:tags r:id="rId6"/>
            </p:custDataLst>
          </p:nvPr>
        </p:nvSpPr>
        <p:spPr/>
        <p:txBody>
          <a:bodyPr/>
          <a:lstStyle>
            <a:lvl1pPr>
              <a:defRPr/>
            </a:lvl1pPr>
          </a:lstStyle>
          <a:p>
            <a:pPr>
              <a:defRPr/>
            </a:pPr>
            <a:fld id="{8100A6A3-8348-485F-8E86-7F9F429B6C4C}" type="slidenum">
              <a:rPr lang="zh-CN" altLang="en-US"/>
              <a:t/>
            </a:fld>
            <a:endParaRPr lang="zh-CN" altLang="en-US"/>
          </a:p>
        </p:txBody>
      </p:sp>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custDataLst>
            <p:tags r:id="rId1"/>
          </p:custDataLst>
        </p:nvPr>
      </p:nvGrpSpPr>
      <p:grpSpPr>
        <a:xfrm>
          <a:off x="0" y="0"/>
          <a: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
            </a:fld>
            <a:endParaRPr lang="zh-CN" altLang="en-US"/>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custDataLst>
            <p:tags r:id="rId1"/>
          </p:custDataLst>
        </p:nvPr>
      </p:nvGrpSpPr>
      <p:grpSpPr>
        <a:xfrm>
          <a:off x="0" y="0"/>
          <a: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a:t>单击此处编辑标题</a:t>
            </a:r>
            <a:endParaRPr lang="zh-CN" altLang="en-US"/>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单击此处编辑文本</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
            </a:fld>
            <a:endParaRPr lang="zh-CN" altLang="en-US"/>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custDataLst>
            <p:tags r:id="rId1"/>
          </p:custDataLst>
        </p:nvPr>
      </p:nvGrpSpPr>
      <p:grpSpPr>
        <a:xfrm>
          <a:off x="0" y="0"/>
          <a: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t/>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t/>
            </a:fld>
            <a:endParaRPr lang="zh-CN" altLang="en-US"/>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custDataLst>
            <p:tags r:id="rId1"/>
          </p:custDataLst>
        </p:nvPr>
      </p:nvGrpSpPr>
      <p:grpSpPr>
        <a:xfrm>
          <a:off x="0" y="0"/>
          <a: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t/>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t/>
            </a:fld>
            <a:endParaRPr lang="zh-CN" alt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仅标题">
    <p:spTree>
      <p:nvGrpSpPr>
        <p:cNvPr id="1" name=""/>
        <p:cNvGrpSpPr/>
        <p:nvPr>
          <p:custDataLst>
            <p:tags r:id="rId1"/>
          </p:custDataLst>
        </p:nvPr>
      </p:nvGrpSpPr>
      <p:grpSpPr>
        <a:xfrm>
          <a:off x="0" y="0"/>
          <a: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
            </a:fld>
            <a:endParaRPr lang="zh-CN" alt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空白">
    <p:spTree>
      <p:nvGrpSpPr>
        <p:cNvPr id="1" name=""/>
        <p:cNvGrpSpPr/>
        <p:nvPr>
          <p:custDataLst>
            <p:tags r:id="rId1"/>
          </p:custDataLst>
        </p:nvPr>
      </p:nvGrpSpPr>
      <p:grpSpPr>
        <a:xfrm>
          <a:off x="0" y="0"/>
          <a: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t/>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t/>
            </a:fld>
            <a:endParaRPr lang="zh-CN" alt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图片与标题">
    <p:spTree>
      <p:nvGrpSpPr>
        <p:cNvPr id="1" name=""/>
        <p:cNvGrpSpPr/>
        <p:nvPr>
          <p:custDataLst>
            <p:tags r:id="rId1"/>
          </p:custDataLst>
        </p:nvPr>
      </p:nvGrpSpPr>
      <p:grpSpPr>
        <a:xfrm>
          <a:off x="0" y="0"/>
          <a: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竖排标题与文本">
    <p:spTree>
      <p:nvGrpSpPr>
        <p:cNvPr id="1" name=""/>
        <p:cNvGrpSpPr/>
        <p:nvPr>
          <p:custDataLst>
            <p:tags r:id="rId1"/>
          </p:custDataLst>
        </p:nvPr>
      </p:nvGrpSpPr>
      <p:grpSpPr>
        <a:xfrm>
          <a:off x="0" y="0"/>
          <a: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
            </a:fld>
            <a:endParaRPr lang="zh-CN" alt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tags" Target="../tags/tag108.xml" /><Relationship Id="rId19" Type="http://schemas.openxmlformats.org/officeDocument/2006/relationships/tags" Target="../tags/tag109.xml" /><Relationship Id="rId2" Type="http://schemas.openxmlformats.org/officeDocument/2006/relationships/slideLayout" Target="../slideLayouts/slideLayout2.xml" /><Relationship Id="rId20" Type="http://schemas.openxmlformats.org/officeDocument/2006/relationships/tags" Target="../tags/tag110.xml" /><Relationship Id="rId21" Type="http://schemas.openxmlformats.org/officeDocument/2006/relationships/tags" Target="../tags/tag111.xml" /><Relationship Id="rId22" Type="http://schemas.openxmlformats.org/officeDocument/2006/relationships/tags" Target="../tags/tag112.xml" /><Relationship Id="rId23" Type="http://schemas.openxmlformats.org/officeDocument/2006/relationships/tags" Target="../tags/tag113.xml" /><Relationship Id="rId24" Type="http://schemas.openxmlformats.org/officeDocument/2006/relationships/image" Target="file:///D:\qq&#25991;&#20214;\712321467\Image\C2C\Image2\%7b75232B38-A165-1FB7-499C-2E1C792CACB5%7d.png" TargetMode="External" /><Relationship Id="rId25" Type="http://schemas.openxmlformats.org/officeDocument/2006/relationships/image" Target="../media/image4.png" /><Relationship Id="rId26" Type="http://schemas.openxmlformats.org/officeDocument/2006/relationships/tags" Target="../tags/tag114.xml" /><Relationship Id="rId27" Type="http://schemas.openxmlformats.org/officeDocument/2006/relationships/tags" Target="../tags/tag115.xml" /><Relationship Id="rId28" Type="http://schemas.openxmlformats.org/officeDocument/2006/relationships/tags" Target="../tags/tag116.xml" /><Relationship Id="rId29" Type="http://schemas.openxmlformats.org/officeDocument/2006/relationships/tags" Target="../tags/tag117.xml" /><Relationship Id="rId3" Type="http://schemas.openxmlformats.org/officeDocument/2006/relationships/slideLayout" Target="../slideLayouts/slideLayout3.xml" /><Relationship Id="rId30" Type="http://schemas.openxmlformats.org/officeDocument/2006/relationships/theme" Target="../theme/theme1.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2"/>
        </a:solidFill>
        <a:effectLst/>
      </p:bgPr>
    </p:bg>
    <p:spTree>
      <p:nvGrpSpPr>
        <p:cNvPr id="1" name=""/>
        <p:cNvGrpSpPr/>
        <p:nvPr>
          <p:custDataLst>
            <p:tags r:id="rId18"/>
          </p:custDataLst>
        </p:nvPr>
      </p:nvGrpSpPr>
      <p:grpSpPr>
        <a:xfrm>
          <a:off x="0" y="0"/>
          <a:ext cx="0" cy="0"/>
        </a:xfrm>
      </p:grpSpPr>
      <p:sp>
        <p:nvSpPr>
          <p:cNvPr id="2" name="标题占位符 1"/>
          <p:cNvSpPr>
            <a:spLocks noGrp="1"/>
          </p:cNvSpPr>
          <p:nvPr>
            <p:ph type="title"/>
            <p:custDataLst>
              <p:tags r:id="rId19"/>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a:t>单击此处编辑母版标题样式</a:t>
            </a:r>
            <a:endParaRPr lang="zh-CN" altLang="en-US"/>
          </a:p>
        </p:txBody>
      </p:sp>
      <p:sp>
        <p:nvSpPr>
          <p:cNvPr id="3" name="文本占位符 2"/>
          <p:cNvSpPr>
            <a:spLocks noGrp="1"/>
          </p:cNvSpPr>
          <p:nvPr>
            <p:ph type="body" idx="1"/>
            <p:custDataLst>
              <p:tags r:id="rId20"/>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21"/>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
            </a:fld>
            <a:endParaRPr lang="zh-CN" altLang="en-US"/>
          </a:p>
        </p:txBody>
      </p:sp>
      <p:sp>
        <p:nvSpPr>
          <p:cNvPr id="5" name="页脚占位符 4"/>
          <p:cNvSpPr>
            <a:spLocks noGrp="1"/>
          </p:cNvSpPr>
          <p:nvPr>
            <p:ph type="ftr" sz="quarter" idx="3"/>
            <p:custDataLst>
              <p:tags r:id="rId22"/>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3"/>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0</a:t>
            </a:fld>
            <a:endParaRPr lang="zh-CN" altLang="en-US"/>
          </a:p>
        </p:txBody>
      </p:sp>
      <p:pic>
        <p:nvPicPr>
          <p:cNvPr id="7" name="图片 1073743875" descr="学科网 zxxk.com"/>
          <p:cNvPicPr>
            <a:picLocks noChangeAspect="1"/>
          </p:cNvPicPr>
          <p:nvPr>
            <p:custDataLst>
              <p:tags r:id="rId26"/>
            </p:custDataLst>
          </p:nvPr>
        </p:nvPicPr>
        <p:blipFill>
          <a:blip r:embed="rId25" r:link="rId24"/>
          <a:stretch>
            <a:fillRect/>
          </a:stretch>
        </p:blipFill>
        <p:spPr>
          <a:xfrm>
            <a:off x="838200" y="365125"/>
            <a:ext cx="9525" cy="9525"/>
          </a:xfrm>
          <a:prstGeom prst="rect">
            <a:avLst/>
          </a:prstGeom>
          <a:noFill/>
          <a:ln>
            <a:noFill/>
            <a:miter lim="800000"/>
          </a:ln>
        </p:spPr>
      </p:pic>
      <p:pic>
        <p:nvPicPr>
          <p:cNvPr id="8" name="图片 1073743875" descr="学科网 zxxk.com"/>
          <p:cNvPicPr>
            <a:picLocks noChangeAspect="1"/>
          </p:cNvPicPr>
          <p:nvPr>
            <p:custDataLst>
              <p:tags r:id="rId27"/>
            </p:custDataLst>
          </p:nvPr>
        </p:nvPicPr>
        <p:blipFill>
          <a:blip r:embed="rId25" r:link="rId24"/>
          <a:stretch>
            <a:fillRect/>
          </a:stretch>
        </p:blipFill>
        <p:spPr>
          <a:xfrm>
            <a:off x="838200" y="365125"/>
            <a:ext cx="9525" cy="9525"/>
          </a:xfrm>
          <a:prstGeom prst="rect">
            <a:avLst/>
          </a:prstGeom>
          <a:noFill/>
          <a:ln>
            <a:noFill/>
            <a:miter lim="800000"/>
          </a:ln>
        </p:spPr>
      </p:pic>
      <p:pic>
        <p:nvPicPr>
          <p:cNvPr id="9" name="图片 1073743875" descr="学科网 zxxk.com" title=""/>
          <p:cNvPicPr>
            <a:picLocks noChangeAspect="1"/>
          </p:cNvPicPr>
          <p:nvPr>
            <p:custDataLst>
              <p:tags r:id="rId28"/>
            </p:custDataLst>
          </p:nvPr>
        </p:nvPicPr>
        <p:blipFill>
          <a:blip r:embed="rId25" r:link="rId24"/>
          <a:stretch>
            <a:fillRect/>
          </a:stretch>
        </p:blipFill>
        <p:spPr>
          <a:xfrm>
            <a:off x="838200" y="365125"/>
            <a:ext cx="9525" cy="9525"/>
          </a:xfrm>
          <a:prstGeom prst="rect">
            <a:avLst/>
          </a:prstGeom>
          <a:noFill/>
          <a:ln>
            <a:noFill/>
            <a:miter lim="800000"/>
          </a:ln>
        </p:spPr>
      </p:pic>
    </p:spTree>
    <p:custDataLst>
      <p:tags r:id="rId29"/>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p:timing/>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ct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ct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ct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tags" Target="../tags/tag125.xml" /><Relationship Id="rId3" Type="http://schemas.openxmlformats.org/officeDocument/2006/relationships/tags" Target="../tags/tag126.xml" /><Relationship Id="rId4" Type="http://schemas.openxmlformats.org/officeDocument/2006/relationships/tags" Target="../tags/tag127.xml" /><Relationship Id="rId5" Type="http://schemas.openxmlformats.org/officeDocument/2006/relationships/tags" Target="../tags/tag128.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294.xml" /><Relationship Id="rId11" Type="http://schemas.openxmlformats.org/officeDocument/2006/relationships/tags" Target="../tags/tag295.xml" /><Relationship Id="rId12" Type="http://schemas.openxmlformats.org/officeDocument/2006/relationships/tags" Target="../tags/tag296.xml" /><Relationship Id="rId13" Type="http://schemas.openxmlformats.org/officeDocument/2006/relationships/tags" Target="../tags/tag297.xml" /><Relationship Id="rId14" Type="http://schemas.openxmlformats.org/officeDocument/2006/relationships/tags" Target="../tags/tag298.xml" /><Relationship Id="rId15" Type="http://schemas.openxmlformats.org/officeDocument/2006/relationships/tags" Target="../tags/tag299.xml" /><Relationship Id="rId16" Type="http://schemas.openxmlformats.org/officeDocument/2006/relationships/tags" Target="../tags/tag300.xml" /><Relationship Id="rId17" Type="http://schemas.openxmlformats.org/officeDocument/2006/relationships/tags" Target="../tags/tag301.xml" /><Relationship Id="rId18" Type="http://schemas.openxmlformats.org/officeDocument/2006/relationships/tags" Target="../tags/tag302.xml" /><Relationship Id="rId19" Type="http://schemas.openxmlformats.org/officeDocument/2006/relationships/tags" Target="../tags/tag303.xml" /><Relationship Id="rId2" Type="http://schemas.openxmlformats.org/officeDocument/2006/relationships/tags" Target="../tags/tag288.xml" /><Relationship Id="rId20" Type="http://schemas.openxmlformats.org/officeDocument/2006/relationships/tags" Target="../tags/tag304.xml" /><Relationship Id="rId21" Type="http://schemas.openxmlformats.org/officeDocument/2006/relationships/image" Target="../media/image15.jpeg" /><Relationship Id="rId22" Type="http://schemas.openxmlformats.org/officeDocument/2006/relationships/tags" Target="../tags/tag305.xml" /><Relationship Id="rId23" Type="http://schemas.openxmlformats.org/officeDocument/2006/relationships/image" Target="../media/image16.jpeg" /><Relationship Id="rId24" Type="http://schemas.openxmlformats.org/officeDocument/2006/relationships/tags" Target="../tags/tag306.xml" /><Relationship Id="rId25" Type="http://schemas.openxmlformats.org/officeDocument/2006/relationships/tags" Target="../tags/tag307.xml" /><Relationship Id="rId26" Type="http://schemas.openxmlformats.org/officeDocument/2006/relationships/tags" Target="../tags/tag308.xml" /><Relationship Id="rId27" Type="http://schemas.openxmlformats.org/officeDocument/2006/relationships/tags" Target="../tags/tag309.xml" /><Relationship Id="rId28" Type="http://schemas.openxmlformats.org/officeDocument/2006/relationships/tags" Target="../tags/tag310.xml" /><Relationship Id="rId29" Type="http://schemas.openxmlformats.org/officeDocument/2006/relationships/tags" Target="../tags/tag311.xml" /><Relationship Id="rId3" Type="http://schemas.openxmlformats.org/officeDocument/2006/relationships/tags" Target="../tags/tag289.xml" /><Relationship Id="rId30" Type="http://schemas.openxmlformats.org/officeDocument/2006/relationships/tags" Target="../tags/tag312.xml" /><Relationship Id="rId31" Type="http://schemas.openxmlformats.org/officeDocument/2006/relationships/tags" Target="../tags/tag313.xml" /><Relationship Id="rId32" Type="http://schemas.openxmlformats.org/officeDocument/2006/relationships/tags" Target="../tags/tag314.xml" /><Relationship Id="rId33" Type="http://schemas.openxmlformats.org/officeDocument/2006/relationships/tags" Target="../tags/tag315.xml" /><Relationship Id="rId34" Type="http://schemas.openxmlformats.org/officeDocument/2006/relationships/tags" Target="../tags/tag316.xml" /><Relationship Id="rId35" Type="http://schemas.openxmlformats.org/officeDocument/2006/relationships/tags" Target="../tags/tag317.xml" /><Relationship Id="rId36" Type="http://schemas.openxmlformats.org/officeDocument/2006/relationships/tags" Target="../tags/tag318.xml" /><Relationship Id="rId37" Type="http://schemas.openxmlformats.org/officeDocument/2006/relationships/tags" Target="../tags/tag319.xml" /><Relationship Id="rId38" Type="http://schemas.openxmlformats.org/officeDocument/2006/relationships/tags" Target="../tags/tag320.xml" /><Relationship Id="rId39" Type="http://schemas.openxmlformats.org/officeDocument/2006/relationships/tags" Target="../tags/tag321.xml" /><Relationship Id="rId4" Type="http://schemas.openxmlformats.org/officeDocument/2006/relationships/tags" Target="../tags/tag290.xml" /><Relationship Id="rId40" Type="http://schemas.openxmlformats.org/officeDocument/2006/relationships/tags" Target="../tags/tag322.xml" /><Relationship Id="rId41" Type="http://schemas.openxmlformats.org/officeDocument/2006/relationships/vmlDrawing" Target="../drawings/vmlDrawing2.vml" /><Relationship Id="rId5" Type="http://schemas.openxmlformats.org/officeDocument/2006/relationships/tags" Target="../tags/tag291.xml" /><Relationship Id="rId6" Type="http://schemas.openxmlformats.org/officeDocument/2006/relationships/oleObject" Target="../embeddings/oleObject2.bin" TargetMode="Internal" /><Relationship Id="rId7" Type="http://schemas.openxmlformats.org/officeDocument/2006/relationships/image" Target="../media/image14.png" /><Relationship Id="rId8" Type="http://schemas.openxmlformats.org/officeDocument/2006/relationships/tags" Target="../tags/tag292.xml" /><Relationship Id="rId9" Type="http://schemas.openxmlformats.org/officeDocument/2006/relationships/tags" Target="../tags/tag293.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329.xml" /><Relationship Id="rId11" Type="http://schemas.openxmlformats.org/officeDocument/2006/relationships/tags" Target="../tags/tag330.xml" /><Relationship Id="rId12" Type="http://schemas.openxmlformats.org/officeDocument/2006/relationships/tags" Target="../tags/tag331.xml" /><Relationship Id="rId13" Type="http://schemas.openxmlformats.org/officeDocument/2006/relationships/tags" Target="../tags/tag332.xml" /><Relationship Id="rId14" Type="http://schemas.openxmlformats.org/officeDocument/2006/relationships/tags" Target="../tags/tag333.xml" /><Relationship Id="rId15" Type="http://schemas.openxmlformats.org/officeDocument/2006/relationships/tags" Target="../tags/tag334.xml" /><Relationship Id="rId16" Type="http://schemas.openxmlformats.org/officeDocument/2006/relationships/tags" Target="../tags/tag335.xml" /><Relationship Id="rId17" Type="http://schemas.openxmlformats.org/officeDocument/2006/relationships/tags" Target="../tags/tag336.xml" /><Relationship Id="rId18" Type="http://schemas.openxmlformats.org/officeDocument/2006/relationships/tags" Target="../tags/tag337.xml" /><Relationship Id="rId19" Type="http://schemas.openxmlformats.org/officeDocument/2006/relationships/tags" Target="../tags/tag338.xml" /><Relationship Id="rId2" Type="http://schemas.openxmlformats.org/officeDocument/2006/relationships/tags" Target="../tags/tag323.xml" /><Relationship Id="rId20" Type="http://schemas.openxmlformats.org/officeDocument/2006/relationships/image" Target="../media/image19.jpeg" /><Relationship Id="rId21" Type="http://schemas.openxmlformats.org/officeDocument/2006/relationships/tags" Target="../tags/tag339.xml" /><Relationship Id="rId22" Type="http://schemas.openxmlformats.org/officeDocument/2006/relationships/image" Target="../media/image20.jpeg" /><Relationship Id="rId23" Type="http://schemas.openxmlformats.org/officeDocument/2006/relationships/tags" Target="../tags/tag340.xml" /><Relationship Id="rId24" Type="http://schemas.openxmlformats.org/officeDocument/2006/relationships/tags" Target="../tags/tag341.xml" /><Relationship Id="rId25" Type="http://schemas.openxmlformats.org/officeDocument/2006/relationships/tags" Target="../tags/tag342.xml" /><Relationship Id="rId26" Type="http://schemas.openxmlformats.org/officeDocument/2006/relationships/tags" Target="../tags/tag343.xml" /><Relationship Id="rId27" Type="http://schemas.openxmlformats.org/officeDocument/2006/relationships/tags" Target="../tags/tag344.xml" /><Relationship Id="rId28" Type="http://schemas.openxmlformats.org/officeDocument/2006/relationships/tags" Target="../tags/tag345.xml" /><Relationship Id="rId29" Type="http://schemas.openxmlformats.org/officeDocument/2006/relationships/tags" Target="../tags/tag346.xml" /><Relationship Id="rId3" Type="http://schemas.openxmlformats.org/officeDocument/2006/relationships/image" Target="../media/image17.png" /><Relationship Id="rId30" Type="http://schemas.openxmlformats.org/officeDocument/2006/relationships/tags" Target="../tags/tag347.xml" /><Relationship Id="rId31" Type="http://schemas.openxmlformats.org/officeDocument/2006/relationships/tags" Target="../tags/tag348.xml" /><Relationship Id="rId32" Type="http://schemas.openxmlformats.org/officeDocument/2006/relationships/tags" Target="../tags/tag349.xml" /><Relationship Id="rId33" Type="http://schemas.openxmlformats.org/officeDocument/2006/relationships/tags" Target="../tags/tag350.xml" /><Relationship Id="rId34" Type="http://schemas.openxmlformats.org/officeDocument/2006/relationships/tags" Target="../tags/tag351.xml" /><Relationship Id="rId35" Type="http://schemas.openxmlformats.org/officeDocument/2006/relationships/tags" Target="../tags/tag352.xml" /><Relationship Id="rId36" Type="http://schemas.openxmlformats.org/officeDocument/2006/relationships/tags" Target="../tags/tag353.xml" /><Relationship Id="rId37" Type="http://schemas.openxmlformats.org/officeDocument/2006/relationships/tags" Target="../tags/tag354.xml" /><Relationship Id="rId38" Type="http://schemas.openxmlformats.org/officeDocument/2006/relationships/tags" Target="../tags/tag355.xml" /><Relationship Id="rId39" Type="http://schemas.openxmlformats.org/officeDocument/2006/relationships/tags" Target="../tags/tag356.xml" /><Relationship Id="rId4" Type="http://schemas.openxmlformats.org/officeDocument/2006/relationships/tags" Target="../tags/tag324.xml" /><Relationship Id="rId40" Type="http://schemas.openxmlformats.org/officeDocument/2006/relationships/tags" Target="../tags/tag357.xml" /><Relationship Id="rId41" Type="http://schemas.openxmlformats.org/officeDocument/2006/relationships/tags" Target="../tags/tag358.xml" /><Relationship Id="rId42" Type="http://schemas.openxmlformats.org/officeDocument/2006/relationships/tags" Target="../tags/tag359.xml" /><Relationship Id="rId43" Type="http://schemas.openxmlformats.org/officeDocument/2006/relationships/tags" Target="../tags/tag360.xml" /><Relationship Id="rId5" Type="http://schemas.openxmlformats.org/officeDocument/2006/relationships/tags" Target="../tags/tag325.xml" /><Relationship Id="rId6" Type="http://schemas.openxmlformats.org/officeDocument/2006/relationships/tags" Target="../tags/tag326.xml" /><Relationship Id="rId7" Type="http://schemas.openxmlformats.org/officeDocument/2006/relationships/image" Target="../media/image18.png" /><Relationship Id="rId8" Type="http://schemas.openxmlformats.org/officeDocument/2006/relationships/tags" Target="../tags/tag327.xml" /><Relationship Id="rId9" Type="http://schemas.openxmlformats.org/officeDocument/2006/relationships/tags" Target="../tags/tag328.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371.xml" /><Relationship Id="rId11" Type="http://schemas.openxmlformats.org/officeDocument/2006/relationships/tags" Target="../tags/tag372.xml" /><Relationship Id="rId12" Type="http://schemas.openxmlformats.org/officeDocument/2006/relationships/tags" Target="../tags/tag373.xml" /><Relationship Id="rId13" Type="http://schemas.openxmlformats.org/officeDocument/2006/relationships/image" Target="../media/image21.png" /><Relationship Id="rId14" Type="http://schemas.openxmlformats.org/officeDocument/2006/relationships/tags" Target="../tags/tag374.xml" /><Relationship Id="rId15" Type="http://schemas.openxmlformats.org/officeDocument/2006/relationships/tags" Target="../tags/tag375.xml" /><Relationship Id="rId16" Type="http://schemas.openxmlformats.org/officeDocument/2006/relationships/image" Target="../media/image22.png" /><Relationship Id="rId17" Type="http://schemas.openxmlformats.org/officeDocument/2006/relationships/tags" Target="../tags/tag376.xml" /><Relationship Id="rId18" Type="http://schemas.openxmlformats.org/officeDocument/2006/relationships/tags" Target="../tags/tag377.xml" /><Relationship Id="rId19" Type="http://schemas.openxmlformats.org/officeDocument/2006/relationships/tags" Target="../tags/tag378.xml" /><Relationship Id="rId2" Type="http://schemas.openxmlformats.org/officeDocument/2006/relationships/notesSlide" Target="../notesSlides/notesSlide1.xml" /><Relationship Id="rId20" Type="http://schemas.openxmlformats.org/officeDocument/2006/relationships/image" Target="../media/image23.png" /><Relationship Id="rId21" Type="http://schemas.openxmlformats.org/officeDocument/2006/relationships/tags" Target="../tags/tag379.xml" /><Relationship Id="rId22" Type="http://schemas.openxmlformats.org/officeDocument/2006/relationships/tags" Target="../tags/tag380.xml" /><Relationship Id="rId23" Type="http://schemas.openxmlformats.org/officeDocument/2006/relationships/tags" Target="../tags/tag381.xml" /><Relationship Id="rId24" Type="http://schemas.openxmlformats.org/officeDocument/2006/relationships/image" Target="../media/image24.png" /><Relationship Id="rId25" Type="http://schemas.openxmlformats.org/officeDocument/2006/relationships/tags" Target="../tags/tag382.xml" /><Relationship Id="rId26" Type="http://schemas.openxmlformats.org/officeDocument/2006/relationships/tags" Target="../tags/tag383.xml" /><Relationship Id="rId27" Type="http://schemas.openxmlformats.org/officeDocument/2006/relationships/tags" Target="../tags/tag384.xml" /><Relationship Id="rId28" Type="http://schemas.openxmlformats.org/officeDocument/2006/relationships/image" Target="../media/image25.png" /><Relationship Id="rId29" Type="http://schemas.openxmlformats.org/officeDocument/2006/relationships/tags" Target="../tags/tag385.xml" /><Relationship Id="rId3" Type="http://schemas.openxmlformats.org/officeDocument/2006/relationships/tags" Target="../tags/tag364.xml" /><Relationship Id="rId30" Type="http://schemas.openxmlformats.org/officeDocument/2006/relationships/tags" Target="../tags/tag386.xml" /><Relationship Id="rId31" Type="http://schemas.openxmlformats.org/officeDocument/2006/relationships/tags" Target="../tags/tag387.xml" /><Relationship Id="rId32" Type="http://schemas.openxmlformats.org/officeDocument/2006/relationships/image" Target="../media/image26.png" /><Relationship Id="rId33" Type="http://schemas.openxmlformats.org/officeDocument/2006/relationships/tags" Target="../tags/tag388.xml" /><Relationship Id="rId34" Type="http://schemas.openxmlformats.org/officeDocument/2006/relationships/tags" Target="../tags/tag389.xml" /><Relationship Id="rId35" Type="http://schemas.openxmlformats.org/officeDocument/2006/relationships/tags" Target="../tags/tag390.xml" /><Relationship Id="rId36" Type="http://schemas.openxmlformats.org/officeDocument/2006/relationships/image" Target="../media/image27.jpeg" /><Relationship Id="rId37" Type="http://schemas.openxmlformats.org/officeDocument/2006/relationships/tags" Target="../tags/tag391.xml" /><Relationship Id="rId38" Type="http://schemas.openxmlformats.org/officeDocument/2006/relationships/tags" Target="../tags/tag392.xml" /><Relationship Id="rId39" Type="http://schemas.openxmlformats.org/officeDocument/2006/relationships/tags" Target="../tags/tag393.xml" /><Relationship Id="rId4" Type="http://schemas.openxmlformats.org/officeDocument/2006/relationships/tags" Target="../tags/tag365.xml" /><Relationship Id="rId40" Type="http://schemas.openxmlformats.org/officeDocument/2006/relationships/tags" Target="../tags/tag394.xml" /><Relationship Id="rId41" Type="http://schemas.openxmlformats.org/officeDocument/2006/relationships/tags" Target="../tags/tag395.xml" /><Relationship Id="rId42" Type="http://schemas.openxmlformats.org/officeDocument/2006/relationships/tags" Target="../tags/tag396.xml" /><Relationship Id="rId43" Type="http://schemas.openxmlformats.org/officeDocument/2006/relationships/tags" Target="../tags/tag397.xml" /><Relationship Id="rId44" Type="http://schemas.openxmlformats.org/officeDocument/2006/relationships/tags" Target="../tags/tag398.xml" /><Relationship Id="rId45" Type="http://schemas.openxmlformats.org/officeDocument/2006/relationships/tags" Target="../tags/tag399.xml" /><Relationship Id="rId46" Type="http://schemas.openxmlformats.org/officeDocument/2006/relationships/tags" Target="../tags/tag400.xml" /><Relationship Id="rId47" Type="http://schemas.openxmlformats.org/officeDocument/2006/relationships/tags" Target="../tags/tag401.xml" /><Relationship Id="rId48" Type="http://schemas.openxmlformats.org/officeDocument/2006/relationships/tags" Target="../tags/tag402.xml" /><Relationship Id="rId49" Type="http://schemas.openxmlformats.org/officeDocument/2006/relationships/tags" Target="../tags/tag403.xml" /><Relationship Id="rId5" Type="http://schemas.openxmlformats.org/officeDocument/2006/relationships/tags" Target="../tags/tag366.xml" /><Relationship Id="rId50" Type="http://schemas.openxmlformats.org/officeDocument/2006/relationships/tags" Target="../tags/tag404.xml" /><Relationship Id="rId51" Type="http://schemas.openxmlformats.org/officeDocument/2006/relationships/tags" Target="../tags/tag405.xml" /><Relationship Id="rId52" Type="http://schemas.openxmlformats.org/officeDocument/2006/relationships/tags" Target="../tags/tag406.xml" /><Relationship Id="rId53" Type="http://schemas.openxmlformats.org/officeDocument/2006/relationships/tags" Target="../tags/tag407.xml" /><Relationship Id="rId54" Type="http://schemas.openxmlformats.org/officeDocument/2006/relationships/tags" Target="../tags/tag408.xml" /><Relationship Id="rId55" Type="http://schemas.openxmlformats.org/officeDocument/2006/relationships/tags" Target="../tags/tag409.xml" /><Relationship Id="rId56" Type="http://schemas.openxmlformats.org/officeDocument/2006/relationships/tags" Target="../tags/tag410.xml" /><Relationship Id="rId57" Type="http://schemas.openxmlformats.org/officeDocument/2006/relationships/tags" Target="../tags/tag411.xml" /><Relationship Id="rId58" Type="http://schemas.openxmlformats.org/officeDocument/2006/relationships/tags" Target="../tags/tag412.xml" /><Relationship Id="rId59" Type="http://schemas.openxmlformats.org/officeDocument/2006/relationships/tags" Target="../tags/tag413.xml" /><Relationship Id="rId6" Type="http://schemas.openxmlformats.org/officeDocument/2006/relationships/tags" Target="../tags/tag367.xml" /><Relationship Id="rId60" Type="http://schemas.openxmlformats.org/officeDocument/2006/relationships/tags" Target="../tags/tag414.xml" /><Relationship Id="rId61" Type="http://schemas.openxmlformats.org/officeDocument/2006/relationships/tags" Target="../tags/tag415.xml" /><Relationship Id="rId7" Type="http://schemas.openxmlformats.org/officeDocument/2006/relationships/tags" Target="../tags/tag368.xml" /><Relationship Id="rId8" Type="http://schemas.openxmlformats.org/officeDocument/2006/relationships/tags" Target="../tags/tag369.xml" /><Relationship Id="rId9" Type="http://schemas.openxmlformats.org/officeDocument/2006/relationships/tags" Target="../tags/tag370.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427.xml" /><Relationship Id="rId11" Type="http://schemas.openxmlformats.org/officeDocument/2006/relationships/tags" Target="../tags/tag428.xml" /><Relationship Id="rId12" Type="http://schemas.openxmlformats.org/officeDocument/2006/relationships/tags" Target="../tags/tag429.xml" /><Relationship Id="rId13" Type="http://schemas.openxmlformats.org/officeDocument/2006/relationships/tags" Target="../tags/tag430.xml" /><Relationship Id="rId14" Type="http://schemas.openxmlformats.org/officeDocument/2006/relationships/tags" Target="../tags/tag431.xml" /><Relationship Id="rId15" Type="http://schemas.openxmlformats.org/officeDocument/2006/relationships/tags" Target="../tags/tag432.xml" /><Relationship Id="rId16" Type="http://schemas.openxmlformats.org/officeDocument/2006/relationships/tags" Target="../tags/tag433.xml" /><Relationship Id="rId17" Type="http://schemas.openxmlformats.org/officeDocument/2006/relationships/tags" Target="../tags/tag434.xml" /><Relationship Id="rId18" Type="http://schemas.openxmlformats.org/officeDocument/2006/relationships/tags" Target="../tags/tag435.xml" /><Relationship Id="rId19" Type="http://schemas.openxmlformats.org/officeDocument/2006/relationships/tags" Target="../tags/tag436.xml" /><Relationship Id="rId2" Type="http://schemas.openxmlformats.org/officeDocument/2006/relationships/notesSlide" Target="../notesSlides/notesSlide2.xml" /><Relationship Id="rId20" Type="http://schemas.openxmlformats.org/officeDocument/2006/relationships/tags" Target="../tags/tag437.xml" /><Relationship Id="rId21" Type="http://schemas.openxmlformats.org/officeDocument/2006/relationships/tags" Target="../tags/tag438.xml" /><Relationship Id="rId22" Type="http://schemas.openxmlformats.org/officeDocument/2006/relationships/tags" Target="../tags/tag439.xml" /><Relationship Id="rId23" Type="http://schemas.openxmlformats.org/officeDocument/2006/relationships/tags" Target="../tags/tag440.xml" /><Relationship Id="rId24" Type="http://schemas.openxmlformats.org/officeDocument/2006/relationships/tags" Target="../tags/tag441.xml" /><Relationship Id="rId25" Type="http://schemas.openxmlformats.org/officeDocument/2006/relationships/tags" Target="../tags/tag442.xml" /><Relationship Id="rId26" Type="http://schemas.openxmlformats.org/officeDocument/2006/relationships/tags" Target="../tags/tag443.xml" /><Relationship Id="rId27" Type="http://schemas.openxmlformats.org/officeDocument/2006/relationships/tags" Target="../tags/tag444.xml" /><Relationship Id="rId3" Type="http://schemas.openxmlformats.org/officeDocument/2006/relationships/tags" Target="../tags/tag420.xml" /><Relationship Id="rId4" Type="http://schemas.openxmlformats.org/officeDocument/2006/relationships/tags" Target="../tags/tag421.xml" /><Relationship Id="rId5" Type="http://schemas.openxmlformats.org/officeDocument/2006/relationships/tags" Target="../tags/tag422.xml" /><Relationship Id="rId6" Type="http://schemas.openxmlformats.org/officeDocument/2006/relationships/tags" Target="../tags/tag423.xml" /><Relationship Id="rId7" Type="http://schemas.openxmlformats.org/officeDocument/2006/relationships/tags" Target="../tags/tag424.xml" /><Relationship Id="rId8" Type="http://schemas.openxmlformats.org/officeDocument/2006/relationships/tags" Target="../tags/tag425.xml" /><Relationship Id="rId9" Type="http://schemas.openxmlformats.org/officeDocument/2006/relationships/tags" Target="../tags/tag426.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456.xml" /><Relationship Id="rId11" Type="http://schemas.openxmlformats.org/officeDocument/2006/relationships/tags" Target="../tags/tag457.xml" /><Relationship Id="rId12" Type="http://schemas.openxmlformats.org/officeDocument/2006/relationships/tags" Target="../tags/tag458.xml" /><Relationship Id="rId13" Type="http://schemas.openxmlformats.org/officeDocument/2006/relationships/tags" Target="../tags/tag459.xml" /><Relationship Id="rId14" Type="http://schemas.openxmlformats.org/officeDocument/2006/relationships/tags" Target="../tags/tag460.xml" /><Relationship Id="rId15" Type="http://schemas.openxmlformats.org/officeDocument/2006/relationships/tags" Target="../tags/tag461.xml" /><Relationship Id="rId16" Type="http://schemas.openxmlformats.org/officeDocument/2006/relationships/tags" Target="../tags/tag462.xml" /><Relationship Id="rId17" Type="http://schemas.openxmlformats.org/officeDocument/2006/relationships/tags" Target="../tags/tag463.xml" /><Relationship Id="rId18" Type="http://schemas.openxmlformats.org/officeDocument/2006/relationships/tags" Target="../tags/tag464.xml" /><Relationship Id="rId19" Type="http://schemas.openxmlformats.org/officeDocument/2006/relationships/tags" Target="../tags/tag465.xml" /><Relationship Id="rId2" Type="http://schemas.openxmlformats.org/officeDocument/2006/relationships/notesSlide" Target="../notesSlides/notesSlide3.xml" /><Relationship Id="rId20" Type="http://schemas.openxmlformats.org/officeDocument/2006/relationships/tags" Target="../tags/tag466.xml" /><Relationship Id="rId21" Type="http://schemas.openxmlformats.org/officeDocument/2006/relationships/tags" Target="../tags/tag467.xml" /><Relationship Id="rId3" Type="http://schemas.openxmlformats.org/officeDocument/2006/relationships/tags" Target="../tags/tag449.xml" /><Relationship Id="rId4" Type="http://schemas.openxmlformats.org/officeDocument/2006/relationships/tags" Target="../tags/tag450.xml" /><Relationship Id="rId5" Type="http://schemas.openxmlformats.org/officeDocument/2006/relationships/tags" Target="../tags/tag451.xml" /><Relationship Id="rId6" Type="http://schemas.openxmlformats.org/officeDocument/2006/relationships/tags" Target="../tags/tag452.xml" /><Relationship Id="rId7" Type="http://schemas.openxmlformats.org/officeDocument/2006/relationships/tags" Target="../tags/tag453.xml" /><Relationship Id="rId8" Type="http://schemas.openxmlformats.org/officeDocument/2006/relationships/tags" Target="../tags/tag454.xml" /><Relationship Id="rId9" Type="http://schemas.openxmlformats.org/officeDocument/2006/relationships/tags" Target="../tags/tag455.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4.xml" /><Relationship Id="rId10" Type="http://schemas.openxmlformats.org/officeDocument/2006/relationships/tags" Target="../tags/tag475.xml" /><Relationship Id="rId11" Type="http://schemas.openxmlformats.org/officeDocument/2006/relationships/tags" Target="../tags/tag476.xml" /><Relationship Id="rId12" Type="http://schemas.openxmlformats.org/officeDocument/2006/relationships/tags" Target="../tags/tag477.xml" /><Relationship Id="rId13" Type="http://schemas.openxmlformats.org/officeDocument/2006/relationships/tags" Target="../tags/tag478.xml" /><Relationship Id="rId14" Type="http://schemas.openxmlformats.org/officeDocument/2006/relationships/tags" Target="../tags/tag479.xml" /><Relationship Id="rId15" Type="http://schemas.openxmlformats.org/officeDocument/2006/relationships/tags" Target="../tags/tag480.xml" /><Relationship Id="rId16" Type="http://schemas.openxmlformats.org/officeDocument/2006/relationships/tags" Target="../tags/tag481.xml" /><Relationship Id="rId17" Type="http://schemas.openxmlformats.org/officeDocument/2006/relationships/tags" Target="../tags/tag482.xml" /><Relationship Id="rId18" Type="http://schemas.openxmlformats.org/officeDocument/2006/relationships/tags" Target="../tags/tag483.xml" /><Relationship Id="rId19" Type="http://schemas.openxmlformats.org/officeDocument/2006/relationships/tags" Target="../tags/tag484.xml" /><Relationship Id="rId2" Type="http://schemas.openxmlformats.org/officeDocument/2006/relationships/tags" Target="../tags/tag468.xml" /><Relationship Id="rId20" Type="http://schemas.openxmlformats.org/officeDocument/2006/relationships/tags" Target="../tags/tag485.xml" /><Relationship Id="rId3" Type="http://schemas.openxmlformats.org/officeDocument/2006/relationships/tags" Target="../tags/tag469.xml" /><Relationship Id="rId4" Type="http://schemas.openxmlformats.org/officeDocument/2006/relationships/image" Target="../media/image28.jpeg" /><Relationship Id="rId5" Type="http://schemas.openxmlformats.org/officeDocument/2006/relationships/tags" Target="../tags/tag470.xml" /><Relationship Id="rId6" Type="http://schemas.openxmlformats.org/officeDocument/2006/relationships/tags" Target="../tags/tag471.xml" /><Relationship Id="rId7" Type="http://schemas.openxmlformats.org/officeDocument/2006/relationships/tags" Target="../tags/tag472.xml" /><Relationship Id="rId8" Type="http://schemas.openxmlformats.org/officeDocument/2006/relationships/tags" Target="../tags/tag473.xml" /><Relationship Id="rId9" Type="http://schemas.openxmlformats.org/officeDocument/2006/relationships/tags" Target="../tags/tag474.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30.png" /><Relationship Id="rId11" Type="http://schemas.openxmlformats.org/officeDocument/2006/relationships/tags" Target="../tags/tag494.xml" /><Relationship Id="rId12" Type="http://schemas.openxmlformats.org/officeDocument/2006/relationships/tags" Target="../tags/tag495.xml" /><Relationship Id="rId13" Type="http://schemas.openxmlformats.org/officeDocument/2006/relationships/tags" Target="../tags/tag496.xml" /><Relationship Id="rId14" Type="http://schemas.openxmlformats.org/officeDocument/2006/relationships/tags" Target="../tags/tag497.xml" /><Relationship Id="rId15" Type="http://schemas.openxmlformats.org/officeDocument/2006/relationships/tags" Target="../tags/tag498.xml" /><Relationship Id="rId16" Type="http://schemas.openxmlformats.org/officeDocument/2006/relationships/tags" Target="../tags/tag499.xml" /><Relationship Id="rId17" Type="http://schemas.openxmlformats.org/officeDocument/2006/relationships/tags" Target="../tags/tag500.xml" /><Relationship Id="rId18" Type="http://schemas.openxmlformats.org/officeDocument/2006/relationships/tags" Target="../tags/tag501.xml" /><Relationship Id="rId19" Type="http://schemas.openxmlformats.org/officeDocument/2006/relationships/tags" Target="../tags/tag502.xml" /><Relationship Id="rId2" Type="http://schemas.openxmlformats.org/officeDocument/2006/relationships/notesSlide" Target="../notesSlides/notesSlide4.xml" /><Relationship Id="rId20" Type="http://schemas.openxmlformats.org/officeDocument/2006/relationships/tags" Target="../tags/tag503.xml" /><Relationship Id="rId21" Type="http://schemas.openxmlformats.org/officeDocument/2006/relationships/tags" Target="../tags/tag504.xml" /><Relationship Id="rId22" Type="http://schemas.openxmlformats.org/officeDocument/2006/relationships/tags" Target="../tags/tag505.xml" /><Relationship Id="rId23" Type="http://schemas.openxmlformats.org/officeDocument/2006/relationships/tags" Target="../tags/tag506.xml" /><Relationship Id="rId24" Type="http://schemas.openxmlformats.org/officeDocument/2006/relationships/tags" Target="../tags/tag507.xml" /><Relationship Id="rId25" Type="http://schemas.openxmlformats.org/officeDocument/2006/relationships/tags" Target="../tags/tag508.xml" /><Relationship Id="rId3" Type="http://schemas.openxmlformats.org/officeDocument/2006/relationships/tags" Target="../tags/tag489.xml" /><Relationship Id="rId4" Type="http://schemas.openxmlformats.org/officeDocument/2006/relationships/tags" Target="../tags/tag490.xml" /><Relationship Id="rId5" Type="http://schemas.openxmlformats.org/officeDocument/2006/relationships/tags" Target="../tags/tag491.xml" /><Relationship Id="rId6" Type="http://schemas.openxmlformats.org/officeDocument/2006/relationships/image" Target="NULL" TargetMode="External" /><Relationship Id="rId7" Type="http://schemas.openxmlformats.org/officeDocument/2006/relationships/image" Target="../media/image29.png" /><Relationship Id="rId8" Type="http://schemas.openxmlformats.org/officeDocument/2006/relationships/tags" Target="../tags/tag492.xml" /><Relationship Id="rId9" Type="http://schemas.openxmlformats.org/officeDocument/2006/relationships/tags" Target="../tags/tag493.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tags" Target="../tags/tag515.xml" /><Relationship Id="rId11" Type="http://schemas.openxmlformats.org/officeDocument/2006/relationships/tags" Target="../tags/tag516.xml" /><Relationship Id="rId12" Type="http://schemas.openxmlformats.org/officeDocument/2006/relationships/tags" Target="../tags/tag517.xml" /><Relationship Id="rId13" Type="http://schemas.openxmlformats.org/officeDocument/2006/relationships/tags" Target="../tags/tag518.xml" /><Relationship Id="rId14" Type="http://schemas.openxmlformats.org/officeDocument/2006/relationships/tags" Target="../tags/tag519.xml" /><Relationship Id="rId15" Type="http://schemas.openxmlformats.org/officeDocument/2006/relationships/tags" Target="../tags/tag520.xml" /><Relationship Id="rId16" Type="http://schemas.openxmlformats.org/officeDocument/2006/relationships/tags" Target="../tags/tag521.xml" /><Relationship Id="rId17" Type="http://schemas.openxmlformats.org/officeDocument/2006/relationships/tags" Target="../tags/tag522.xml" /><Relationship Id="rId18" Type="http://schemas.openxmlformats.org/officeDocument/2006/relationships/tags" Target="../tags/tag523.xml" /><Relationship Id="rId19" Type="http://schemas.openxmlformats.org/officeDocument/2006/relationships/tags" Target="../tags/tag524.xml" /><Relationship Id="rId2" Type="http://schemas.openxmlformats.org/officeDocument/2006/relationships/tags" Target="../tags/tag509.xml" /><Relationship Id="rId20" Type="http://schemas.openxmlformats.org/officeDocument/2006/relationships/tags" Target="../tags/tag525.xml" /><Relationship Id="rId21" Type="http://schemas.openxmlformats.org/officeDocument/2006/relationships/tags" Target="../tags/tag526.xml" /><Relationship Id="rId22" Type="http://schemas.openxmlformats.org/officeDocument/2006/relationships/tags" Target="../tags/tag527.xml" /><Relationship Id="rId23" Type="http://schemas.openxmlformats.org/officeDocument/2006/relationships/tags" Target="../tags/tag528.xml" /><Relationship Id="rId24" Type="http://schemas.openxmlformats.org/officeDocument/2006/relationships/tags" Target="../tags/tag529.xml" /><Relationship Id="rId25" Type="http://schemas.openxmlformats.org/officeDocument/2006/relationships/tags" Target="../tags/tag530.xml" /><Relationship Id="rId3" Type="http://schemas.openxmlformats.org/officeDocument/2006/relationships/tags" Target="../tags/tag510.xml" /><Relationship Id="rId4" Type="http://schemas.openxmlformats.org/officeDocument/2006/relationships/image" Target="../media/image31.png" /><Relationship Id="rId5" Type="http://schemas.openxmlformats.org/officeDocument/2006/relationships/tags" Target="../tags/tag511.xml" /><Relationship Id="rId6" Type="http://schemas.openxmlformats.org/officeDocument/2006/relationships/tags" Target="../tags/tag512.xml" /><Relationship Id="rId7" Type="http://schemas.openxmlformats.org/officeDocument/2006/relationships/tags" Target="../tags/tag513.xml" /><Relationship Id="rId8" Type="http://schemas.openxmlformats.org/officeDocument/2006/relationships/image" Target="../media/image32.jpeg" /><Relationship Id="rId9" Type="http://schemas.openxmlformats.org/officeDocument/2006/relationships/tags" Target="../tags/tag514.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540.xml" /><Relationship Id="rId11" Type="http://schemas.openxmlformats.org/officeDocument/2006/relationships/tags" Target="../tags/tag541.xml" /><Relationship Id="rId12" Type="http://schemas.openxmlformats.org/officeDocument/2006/relationships/tags" Target="../tags/tag542.xml" /><Relationship Id="rId13" Type="http://schemas.openxmlformats.org/officeDocument/2006/relationships/tags" Target="../tags/tag543.xml" /><Relationship Id="rId14" Type="http://schemas.openxmlformats.org/officeDocument/2006/relationships/tags" Target="../tags/tag544.xml" /><Relationship Id="rId15" Type="http://schemas.openxmlformats.org/officeDocument/2006/relationships/tags" Target="../tags/tag545.xml" /><Relationship Id="rId16" Type="http://schemas.openxmlformats.org/officeDocument/2006/relationships/tags" Target="../tags/tag546.xml" /><Relationship Id="rId17" Type="http://schemas.openxmlformats.org/officeDocument/2006/relationships/tags" Target="../tags/tag547.xml" /><Relationship Id="rId18" Type="http://schemas.openxmlformats.org/officeDocument/2006/relationships/tags" Target="../tags/tag548.xml" /><Relationship Id="rId19" Type="http://schemas.openxmlformats.org/officeDocument/2006/relationships/tags" Target="../tags/tag549.xml" /><Relationship Id="rId2" Type="http://schemas.openxmlformats.org/officeDocument/2006/relationships/notesSlide" Target="../notesSlides/notesSlide5.xml" /><Relationship Id="rId20" Type="http://schemas.openxmlformats.org/officeDocument/2006/relationships/tags" Target="../tags/tag550.xml" /><Relationship Id="rId21" Type="http://schemas.openxmlformats.org/officeDocument/2006/relationships/tags" Target="../tags/tag551.xml" /><Relationship Id="rId22" Type="http://schemas.openxmlformats.org/officeDocument/2006/relationships/tags" Target="../tags/tag552.xml" /><Relationship Id="rId23" Type="http://schemas.openxmlformats.org/officeDocument/2006/relationships/tags" Target="../tags/tag553.xml" /><Relationship Id="rId24" Type="http://schemas.openxmlformats.org/officeDocument/2006/relationships/vmlDrawing" Target="../drawings/vmlDrawing3.vml" /><Relationship Id="rId3" Type="http://schemas.openxmlformats.org/officeDocument/2006/relationships/tags" Target="../tags/tag535.xml" /><Relationship Id="rId4" Type="http://schemas.openxmlformats.org/officeDocument/2006/relationships/tags" Target="../tags/tag536.xml" /><Relationship Id="rId5" Type="http://schemas.openxmlformats.org/officeDocument/2006/relationships/tags" Target="../tags/tag537.xml" /><Relationship Id="rId6" Type="http://schemas.openxmlformats.org/officeDocument/2006/relationships/oleObject" Target="../embeddings/oleObject3.bin" TargetMode="Internal" /><Relationship Id="rId7" Type="http://schemas.openxmlformats.org/officeDocument/2006/relationships/image" Target="../media/image33.png" /><Relationship Id="rId8" Type="http://schemas.openxmlformats.org/officeDocument/2006/relationships/tags" Target="../tags/tag538.xml" /><Relationship Id="rId9" Type="http://schemas.openxmlformats.org/officeDocument/2006/relationships/tags" Target="../tags/tag539.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564.xml" /><Relationship Id="rId11" Type="http://schemas.openxmlformats.org/officeDocument/2006/relationships/tags" Target="../tags/tag565.xml" /><Relationship Id="rId12" Type="http://schemas.openxmlformats.org/officeDocument/2006/relationships/tags" Target="../tags/tag566.xml" /><Relationship Id="rId13" Type="http://schemas.openxmlformats.org/officeDocument/2006/relationships/oleObject" Target="../embeddings/oleObject4.bin" TargetMode="Internal" /><Relationship Id="rId14" Type="http://schemas.openxmlformats.org/officeDocument/2006/relationships/image" Target="../media/image34.wmf" /><Relationship Id="rId15" Type="http://schemas.openxmlformats.org/officeDocument/2006/relationships/tags" Target="../tags/tag567.xml" /><Relationship Id="rId16" Type="http://schemas.openxmlformats.org/officeDocument/2006/relationships/tags" Target="../tags/tag568.xml" /><Relationship Id="rId17" Type="http://schemas.openxmlformats.org/officeDocument/2006/relationships/tags" Target="../tags/tag569.xml" /><Relationship Id="rId18" Type="http://schemas.openxmlformats.org/officeDocument/2006/relationships/tags" Target="../tags/tag570.xml" /><Relationship Id="rId19" Type="http://schemas.openxmlformats.org/officeDocument/2006/relationships/tags" Target="../tags/tag571.xml" /><Relationship Id="rId2" Type="http://schemas.openxmlformats.org/officeDocument/2006/relationships/notesSlide" Target="../notesSlides/notesSlide6.xml" /><Relationship Id="rId20" Type="http://schemas.openxmlformats.org/officeDocument/2006/relationships/tags" Target="../tags/tag572.xml" /><Relationship Id="rId21" Type="http://schemas.openxmlformats.org/officeDocument/2006/relationships/tags" Target="../tags/tag573.xml" /><Relationship Id="rId22" Type="http://schemas.openxmlformats.org/officeDocument/2006/relationships/tags" Target="../tags/tag574.xml" /><Relationship Id="rId23" Type="http://schemas.openxmlformats.org/officeDocument/2006/relationships/tags" Target="../tags/tag575.xml" /><Relationship Id="rId24" Type="http://schemas.openxmlformats.org/officeDocument/2006/relationships/tags" Target="../tags/tag576.xml" /><Relationship Id="rId25" Type="http://schemas.openxmlformats.org/officeDocument/2006/relationships/tags" Target="../tags/tag577.xml" /><Relationship Id="rId26" Type="http://schemas.openxmlformats.org/officeDocument/2006/relationships/tags" Target="../tags/tag578.xml" /><Relationship Id="rId27" Type="http://schemas.openxmlformats.org/officeDocument/2006/relationships/tags" Target="../tags/tag579.xml" /><Relationship Id="rId28" Type="http://schemas.openxmlformats.org/officeDocument/2006/relationships/tags" Target="../tags/tag580.xml" /><Relationship Id="rId29" Type="http://schemas.openxmlformats.org/officeDocument/2006/relationships/tags" Target="../tags/tag581.xml" /><Relationship Id="rId3" Type="http://schemas.openxmlformats.org/officeDocument/2006/relationships/tags" Target="../tags/tag557.xml" /><Relationship Id="rId30" Type="http://schemas.openxmlformats.org/officeDocument/2006/relationships/tags" Target="../tags/tag582.xml" /><Relationship Id="rId31" Type="http://schemas.openxmlformats.org/officeDocument/2006/relationships/tags" Target="../tags/tag583.xml" /><Relationship Id="rId32" Type="http://schemas.openxmlformats.org/officeDocument/2006/relationships/tags" Target="../tags/tag584.xml" /><Relationship Id="rId33" Type="http://schemas.openxmlformats.org/officeDocument/2006/relationships/tags" Target="../tags/tag585.xml" /><Relationship Id="rId34" Type="http://schemas.openxmlformats.org/officeDocument/2006/relationships/tags" Target="../tags/tag586.xml" /><Relationship Id="rId35" Type="http://schemas.openxmlformats.org/officeDocument/2006/relationships/tags" Target="../tags/tag587.xml" /><Relationship Id="rId36" Type="http://schemas.openxmlformats.org/officeDocument/2006/relationships/tags" Target="../tags/tag588.xml" /><Relationship Id="rId37" Type="http://schemas.openxmlformats.org/officeDocument/2006/relationships/tags" Target="../tags/tag589.xml" /><Relationship Id="rId38" Type="http://schemas.openxmlformats.org/officeDocument/2006/relationships/tags" Target="../tags/tag590.xml" /><Relationship Id="rId39" Type="http://schemas.openxmlformats.org/officeDocument/2006/relationships/tags" Target="../tags/tag591.xml" /><Relationship Id="rId4" Type="http://schemas.openxmlformats.org/officeDocument/2006/relationships/tags" Target="../tags/tag558.xml" /><Relationship Id="rId40" Type="http://schemas.openxmlformats.org/officeDocument/2006/relationships/tags" Target="../tags/tag592.xml" /><Relationship Id="rId41" Type="http://schemas.openxmlformats.org/officeDocument/2006/relationships/tags" Target="../tags/tag593.xml" /><Relationship Id="rId42" Type="http://schemas.openxmlformats.org/officeDocument/2006/relationships/tags" Target="../tags/tag594.xml" /><Relationship Id="rId43" Type="http://schemas.openxmlformats.org/officeDocument/2006/relationships/tags" Target="../tags/tag595.xml" /><Relationship Id="rId44" Type="http://schemas.openxmlformats.org/officeDocument/2006/relationships/tags" Target="../tags/tag596.xml" /><Relationship Id="rId45" Type="http://schemas.openxmlformats.org/officeDocument/2006/relationships/tags" Target="../tags/tag597.xml" /><Relationship Id="rId46" Type="http://schemas.openxmlformats.org/officeDocument/2006/relationships/tags" Target="../tags/tag598.xml" /><Relationship Id="rId47" Type="http://schemas.openxmlformats.org/officeDocument/2006/relationships/tags" Target="../tags/tag599.xml" /><Relationship Id="rId48" Type="http://schemas.openxmlformats.org/officeDocument/2006/relationships/tags" Target="../tags/tag600.xml" /><Relationship Id="rId49" Type="http://schemas.openxmlformats.org/officeDocument/2006/relationships/oleObject" Target="../embeddings/oleObject5.bin" TargetMode="Internal" /><Relationship Id="rId5" Type="http://schemas.openxmlformats.org/officeDocument/2006/relationships/tags" Target="../tags/tag559.xml" /><Relationship Id="rId50" Type="http://schemas.openxmlformats.org/officeDocument/2006/relationships/tags" Target="../tags/tag601.xml" /><Relationship Id="rId51" Type="http://schemas.openxmlformats.org/officeDocument/2006/relationships/tags" Target="../tags/tag602.xml" /><Relationship Id="rId52" Type="http://schemas.openxmlformats.org/officeDocument/2006/relationships/image" Target="../media/image35.png" /><Relationship Id="rId53" Type="http://schemas.openxmlformats.org/officeDocument/2006/relationships/tags" Target="../tags/tag603.xml" /><Relationship Id="rId54" Type="http://schemas.openxmlformats.org/officeDocument/2006/relationships/tags" Target="../tags/tag604.xml" /><Relationship Id="rId55" Type="http://schemas.openxmlformats.org/officeDocument/2006/relationships/tags" Target="../tags/tag605.xml" /><Relationship Id="rId56" Type="http://schemas.openxmlformats.org/officeDocument/2006/relationships/tags" Target="../tags/tag606.xml" /><Relationship Id="rId57" Type="http://schemas.openxmlformats.org/officeDocument/2006/relationships/tags" Target="../tags/tag607.xml" /><Relationship Id="rId58" Type="http://schemas.openxmlformats.org/officeDocument/2006/relationships/tags" Target="../tags/tag608.xml" /><Relationship Id="rId59" Type="http://schemas.openxmlformats.org/officeDocument/2006/relationships/tags" Target="../tags/tag609.xml" /><Relationship Id="rId6" Type="http://schemas.openxmlformats.org/officeDocument/2006/relationships/tags" Target="../tags/tag560.xml" /><Relationship Id="rId60" Type="http://schemas.openxmlformats.org/officeDocument/2006/relationships/tags" Target="../tags/tag610.xml" /><Relationship Id="rId61" Type="http://schemas.openxmlformats.org/officeDocument/2006/relationships/tags" Target="../tags/tag611.xml" /><Relationship Id="rId62" Type="http://schemas.openxmlformats.org/officeDocument/2006/relationships/tags" Target="../tags/tag612.xml" /><Relationship Id="rId63" Type="http://schemas.openxmlformats.org/officeDocument/2006/relationships/tags" Target="../tags/tag613.xml" /><Relationship Id="rId64" Type="http://schemas.openxmlformats.org/officeDocument/2006/relationships/tags" Target="../tags/tag614.xml" /><Relationship Id="rId65" Type="http://schemas.openxmlformats.org/officeDocument/2006/relationships/tags" Target="../tags/tag615.xml" /><Relationship Id="rId66" Type="http://schemas.openxmlformats.org/officeDocument/2006/relationships/tags" Target="../tags/tag616.xml" /><Relationship Id="rId67" Type="http://schemas.openxmlformats.org/officeDocument/2006/relationships/tags" Target="../tags/tag617.xml" /><Relationship Id="rId68" Type="http://schemas.openxmlformats.org/officeDocument/2006/relationships/tags" Target="../tags/tag618.xml" /><Relationship Id="rId69" Type="http://schemas.openxmlformats.org/officeDocument/2006/relationships/vmlDrawing" Target="../drawings/vmlDrawing4.vml" /><Relationship Id="rId7" Type="http://schemas.openxmlformats.org/officeDocument/2006/relationships/tags" Target="../tags/tag561.xml" /><Relationship Id="rId8" Type="http://schemas.openxmlformats.org/officeDocument/2006/relationships/tags" Target="../tags/tag562.xml" /><Relationship Id="rId9" Type="http://schemas.openxmlformats.org/officeDocument/2006/relationships/tags" Target="../tags/tag563.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tags" Target="../tags/tag129.xml" /><Relationship Id="rId3" Type="http://schemas.openxmlformats.org/officeDocument/2006/relationships/tags" Target="../tags/tag130.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628.xml" /><Relationship Id="rId11" Type="http://schemas.openxmlformats.org/officeDocument/2006/relationships/tags" Target="../tags/tag629.xml" /><Relationship Id="rId12" Type="http://schemas.openxmlformats.org/officeDocument/2006/relationships/tags" Target="../tags/tag630.xml" /><Relationship Id="rId13" Type="http://schemas.openxmlformats.org/officeDocument/2006/relationships/tags" Target="../tags/tag631.xml" /><Relationship Id="rId14" Type="http://schemas.openxmlformats.org/officeDocument/2006/relationships/tags" Target="../tags/tag632.xml" /><Relationship Id="rId15" Type="http://schemas.openxmlformats.org/officeDocument/2006/relationships/tags" Target="../tags/tag633.xml" /><Relationship Id="rId16" Type="http://schemas.openxmlformats.org/officeDocument/2006/relationships/tags" Target="../tags/tag634.xml" /><Relationship Id="rId17" Type="http://schemas.openxmlformats.org/officeDocument/2006/relationships/tags" Target="../tags/tag635.xml" /><Relationship Id="rId18" Type="http://schemas.openxmlformats.org/officeDocument/2006/relationships/tags" Target="../tags/tag636.xml" /><Relationship Id="rId19" Type="http://schemas.openxmlformats.org/officeDocument/2006/relationships/tags" Target="../tags/tag637.xml" /><Relationship Id="rId2" Type="http://schemas.openxmlformats.org/officeDocument/2006/relationships/notesSlide" Target="../notesSlides/notesSlide7.xml" /><Relationship Id="rId20" Type="http://schemas.openxmlformats.org/officeDocument/2006/relationships/tags" Target="../tags/tag638.xml" /><Relationship Id="rId21" Type="http://schemas.openxmlformats.org/officeDocument/2006/relationships/tags" Target="../tags/tag639.xml" /><Relationship Id="rId22" Type="http://schemas.openxmlformats.org/officeDocument/2006/relationships/tags" Target="../tags/tag640.xml" /><Relationship Id="rId23" Type="http://schemas.openxmlformats.org/officeDocument/2006/relationships/tags" Target="../tags/tag641.xml" /><Relationship Id="rId24" Type="http://schemas.openxmlformats.org/officeDocument/2006/relationships/tags" Target="../tags/tag642.xml" /><Relationship Id="rId25" Type="http://schemas.openxmlformats.org/officeDocument/2006/relationships/tags" Target="../tags/tag643.xml" /><Relationship Id="rId26" Type="http://schemas.openxmlformats.org/officeDocument/2006/relationships/tags" Target="../tags/tag644.xml" /><Relationship Id="rId27" Type="http://schemas.openxmlformats.org/officeDocument/2006/relationships/tags" Target="../tags/tag645.xml" /><Relationship Id="rId3" Type="http://schemas.openxmlformats.org/officeDocument/2006/relationships/tags" Target="../tags/tag623.xml" /><Relationship Id="rId4" Type="http://schemas.openxmlformats.org/officeDocument/2006/relationships/image" Target="../media/image36.png" /><Relationship Id="rId5" Type="http://schemas.openxmlformats.org/officeDocument/2006/relationships/tags" Target="../tags/tag624.xml" /><Relationship Id="rId6" Type="http://schemas.openxmlformats.org/officeDocument/2006/relationships/image" Target="../media/image37.png" /><Relationship Id="rId7" Type="http://schemas.openxmlformats.org/officeDocument/2006/relationships/tags" Target="../tags/tag625.xml" /><Relationship Id="rId8" Type="http://schemas.openxmlformats.org/officeDocument/2006/relationships/tags" Target="../tags/tag626.xml" /><Relationship Id="rId9" Type="http://schemas.openxmlformats.org/officeDocument/2006/relationships/tags" Target="../tags/tag627.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4.xml" /><Relationship Id="rId10" Type="http://schemas.openxmlformats.org/officeDocument/2006/relationships/tags" Target="../tags/tag653.xml" /><Relationship Id="rId11" Type="http://schemas.openxmlformats.org/officeDocument/2006/relationships/tags" Target="../tags/tag654.xml" /><Relationship Id="rId12" Type="http://schemas.openxmlformats.org/officeDocument/2006/relationships/tags" Target="../tags/tag655.xml" /><Relationship Id="rId13" Type="http://schemas.openxmlformats.org/officeDocument/2006/relationships/tags" Target="../tags/tag656.xml" /><Relationship Id="rId14" Type="http://schemas.openxmlformats.org/officeDocument/2006/relationships/tags" Target="../tags/tag657.xml" /><Relationship Id="rId15" Type="http://schemas.openxmlformats.org/officeDocument/2006/relationships/tags" Target="../tags/tag658.xml" /><Relationship Id="rId16" Type="http://schemas.openxmlformats.org/officeDocument/2006/relationships/tags" Target="../tags/tag659.xml" /><Relationship Id="rId17" Type="http://schemas.openxmlformats.org/officeDocument/2006/relationships/tags" Target="../tags/tag660.xml" /><Relationship Id="rId18" Type="http://schemas.openxmlformats.org/officeDocument/2006/relationships/tags" Target="../tags/tag661.xml" /><Relationship Id="rId19" Type="http://schemas.openxmlformats.org/officeDocument/2006/relationships/tags" Target="../tags/tag662.xml" /><Relationship Id="rId2" Type="http://schemas.openxmlformats.org/officeDocument/2006/relationships/tags" Target="../tags/tag646.xml" /><Relationship Id="rId20" Type="http://schemas.openxmlformats.org/officeDocument/2006/relationships/tags" Target="../tags/tag663.xml" /><Relationship Id="rId21" Type="http://schemas.openxmlformats.org/officeDocument/2006/relationships/tags" Target="../tags/tag664.xml" /><Relationship Id="rId22" Type="http://schemas.openxmlformats.org/officeDocument/2006/relationships/tags" Target="../tags/tag665.xml" /><Relationship Id="rId23" Type="http://schemas.openxmlformats.org/officeDocument/2006/relationships/tags" Target="../tags/tag666.xml" /><Relationship Id="rId24" Type="http://schemas.openxmlformats.org/officeDocument/2006/relationships/tags" Target="../tags/tag667.xml" /><Relationship Id="rId25" Type="http://schemas.openxmlformats.org/officeDocument/2006/relationships/tags" Target="../tags/tag668.xml" /><Relationship Id="rId3" Type="http://schemas.openxmlformats.org/officeDocument/2006/relationships/tags" Target="../tags/tag647.xml" /><Relationship Id="rId4" Type="http://schemas.openxmlformats.org/officeDocument/2006/relationships/tags" Target="../tags/tag648.xml" /><Relationship Id="rId5" Type="http://schemas.openxmlformats.org/officeDocument/2006/relationships/image" Target="../media/image38.png" /><Relationship Id="rId6" Type="http://schemas.openxmlformats.org/officeDocument/2006/relationships/tags" Target="../tags/tag649.xml" /><Relationship Id="rId7" Type="http://schemas.openxmlformats.org/officeDocument/2006/relationships/tags" Target="../tags/tag650.xml" /><Relationship Id="rId8" Type="http://schemas.openxmlformats.org/officeDocument/2006/relationships/tags" Target="../tags/tag651.xml" /><Relationship Id="rId9" Type="http://schemas.openxmlformats.org/officeDocument/2006/relationships/tags" Target="../tags/tag652.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680.xml" /><Relationship Id="rId11" Type="http://schemas.openxmlformats.org/officeDocument/2006/relationships/tags" Target="../tags/tag681.xml" /><Relationship Id="rId12" Type="http://schemas.openxmlformats.org/officeDocument/2006/relationships/tags" Target="../tags/tag682.xml" /><Relationship Id="rId13" Type="http://schemas.openxmlformats.org/officeDocument/2006/relationships/tags" Target="../tags/tag683.xml" /><Relationship Id="rId14" Type="http://schemas.openxmlformats.org/officeDocument/2006/relationships/tags" Target="../tags/tag684.xml" /><Relationship Id="rId15" Type="http://schemas.openxmlformats.org/officeDocument/2006/relationships/tags" Target="../tags/tag685.xml" /><Relationship Id="rId16" Type="http://schemas.openxmlformats.org/officeDocument/2006/relationships/tags" Target="../tags/tag686.xml" /><Relationship Id="rId17" Type="http://schemas.openxmlformats.org/officeDocument/2006/relationships/tags" Target="../tags/tag687.xml" /><Relationship Id="rId18" Type="http://schemas.openxmlformats.org/officeDocument/2006/relationships/tags" Target="../tags/tag688.xml" /><Relationship Id="rId19" Type="http://schemas.openxmlformats.org/officeDocument/2006/relationships/tags" Target="../tags/tag689.xml" /><Relationship Id="rId2" Type="http://schemas.openxmlformats.org/officeDocument/2006/relationships/notesSlide" Target="../notesSlides/notesSlide8.xml" /><Relationship Id="rId3" Type="http://schemas.openxmlformats.org/officeDocument/2006/relationships/tags" Target="../tags/tag673.xml" /><Relationship Id="rId4" Type="http://schemas.openxmlformats.org/officeDocument/2006/relationships/tags" Target="../tags/tag674.xml" /><Relationship Id="rId5" Type="http://schemas.openxmlformats.org/officeDocument/2006/relationships/tags" Target="../tags/tag675.xml" /><Relationship Id="rId6" Type="http://schemas.openxmlformats.org/officeDocument/2006/relationships/tags" Target="../tags/tag676.xml" /><Relationship Id="rId7" Type="http://schemas.openxmlformats.org/officeDocument/2006/relationships/tags" Target="../tags/tag677.xml" /><Relationship Id="rId8" Type="http://schemas.openxmlformats.org/officeDocument/2006/relationships/tags" Target="../tags/tag678.xml" /><Relationship Id="rId9" Type="http://schemas.openxmlformats.org/officeDocument/2006/relationships/tags" Target="../tags/tag679.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701.xml" /><Relationship Id="rId11" Type="http://schemas.openxmlformats.org/officeDocument/2006/relationships/tags" Target="../tags/tag702.xml" /><Relationship Id="rId12" Type="http://schemas.openxmlformats.org/officeDocument/2006/relationships/tags" Target="../tags/tag703.xml" /><Relationship Id="rId13" Type="http://schemas.openxmlformats.org/officeDocument/2006/relationships/tags" Target="../tags/tag704.xml" /><Relationship Id="rId14" Type="http://schemas.openxmlformats.org/officeDocument/2006/relationships/tags" Target="../tags/tag705.xml" /><Relationship Id="rId15" Type="http://schemas.openxmlformats.org/officeDocument/2006/relationships/tags" Target="../tags/tag706.xml" /><Relationship Id="rId16" Type="http://schemas.openxmlformats.org/officeDocument/2006/relationships/tags" Target="../tags/tag707.xml" /><Relationship Id="rId17" Type="http://schemas.openxmlformats.org/officeDocument/2006/relationships/tags" Target="../tags/tag708.xml" /><Relationship Id="rId18" Type="http://schemas.openxmlformats.org/officeDocument/2006/relationships/tags" Target="../tags/tag709.xml" /><Relationship Id="rId19" Type="http://schemas.openxmlformats.org/officeDocument/2006/relationships/tags" Target="../tags/tag710.xml" /><Relationship Id="rId2" Type="http://schemas.openxmlformats.org/officeDocument/2006/relationships/notesSlide" Target="../notesSlides/notesSlide9.xml" /><Relationship Id="rId3" Type="http://schemas.openxmlformats.org/officeDocument/2006/relationships/tags" Target="../tags/tag694.xml" /><Relationship Id="rId4" Type="http://schemas.openxmlformats.org/officeDocument/2006/relationships/tags" Target="../tags/tag695.xml" /><Relationship Id="rId5" Type="http://schemas.openxmlformats.org/officeDocument/2006/relationships/tags" Target="../tags/tag696.xml" /><Relationship Id="rId6" Type="http://schemas.openxmlformats.org/officeDocument/2006/relationships/tags" Target="../tags/tag697.xml" /><Relationship Id="rId7" Type="http://schemas.openxmlformats.org/officeDocument/2006/relationships/tags" Target="../tags/tag698.xml" /><Relationship Id="rId8" Type="http://schemas.openxmlformats.org/officeDocument/2006/relationships/tags" Target="../tags/tag699.xml" /><Relationship Id="rId9" Type="http://schemas.openxmlformats.org/officeDocument/2006/relationships/tags" Target="../tags/tag700.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718.xml" /><Relationship Id="rId11" Type="http://schemas.openxmlformats.org/officeDocument/2006/relationships/tags" Target="../tags/tag719.xml" /><Relationship Id="rId12" Type="http://schemas.openxmlformats.org/officeDocument/2006/relationships/tags" Target="../tags/tag720.xml" /><Relationship Id="rId13" Type="http://schemas.openxmlformats.org/officeDocument/2006/relationships/tags" Target="../tags/tag721.xml" /><Relationship Id="rId14" Type="http://schemas.openxmlformats.org/officeDocument/2006/relationships/tags" Target="../tags/tag722.xml" /><Relationship Id="rId15" Type="http://schemas.openxmlformats.org/officeDocument/2006/relationships/tags" Target="../tags/tag723.xml" /><Relationship Id="rId16" Type="http://schemas.openxmlformats.org/officeDocument/2006/relationships/tags" Target="../tags/tag724.xml" /><Relationship Id="rId17" Type="http://schemas.openxmlformats.org/officeDocument/2006/relationships/tags" Target="../tags/tag725.xml" /><Relationship Id="rId18" Type="http://schemas.openxmlformats.org/officeDocument/2006/relationships/tags" Target="../tags/tag726.xml" /><Relationship Id="rId19" Type="http://schemas.openxmlformats.org/officeDocument/2006/relationships/tags" Target="../tags/tag727.xml" /><Relationship Id="rId2" Type="http://schemas.openxmlformats.org/officeDocument/2006/relationships/tags" Target="../tags/tag711.xml" /><Relationship Id="rId20" Type="http://schemas.openxmlformats.org/officeDocument/2006/relationships/tags" Target="../tags/tag728.xml" /><Relationship Id="rId21" Type="http://schemas.openxmlformats.org/officeDocument/2006/relationships/tags" Target="../tags/tag729.xml" /><Relationship Id="rId22" Type="http://schemas.openxmlformats.org/officeDocument/2006/relationships/tags" Target="../tags/tag730.xml" /><Relationship Id="rId3" Type="http://schemas.openxmlformats.org/officeDocument/2006/relationships/tags" Target="../tags/tag712.xml" /><Relationship Id="rId4" Type="http://schemas.openxmlformats.org/officeDocument/2006/relationships/image" Target="../media/image39.png" /><Relationship Id="rId5" Type="http://schemas.openxmlformats.org/officeDocument/2006/relationships/tags" Target="../tags/tag713.xml" /><Relationship Id="rId6" Type="http://schemas.openxmlformats.org/officeDocument/2006/relationships/tags" Target="../tags/tag714.xml" /><Relationship Id="rId7" Type="http://schemas.openxmlformats.org/officeDocument/2006/relationships/tags" Target="../tags/tag715.xml" /><Relationship Id="rId8" Type="http://schemas.openxmlformats.org/officeDocument/2006/relationships/tags" Target="../tags/tag716.xml" /><Relationship Id="rId9" Type="http://schemas.openxmlformats.org/officeDocument/2006/relationships/tags" Target="../tags/tag717.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737.xml" /><Relationship Id="rId11" Type="http://schemas.openxmlformats.org/officeDocument/2006/relationships/tags" Target="../tags/tag738.xml" /><Relationship Id="rId12" Type="http://schemas.openxmlformats.org/officeDocument/2006/relationships/tags" Target="../tags/tag739.xml" /><Relationship Id="rId13" Type="http://schemas.openxmlformats.org/officeDocument/2006/relationships/tags" Target="../tags/tag740.xml" /><Relationship Id="rId14" Type="http://schemas.openxmlformats.org/officeDocument/2006/relationships/tags" Target="../tags/tag741.xml" /><Relationship Id="rId15" Type="http://schemas.openxmlformats.org/officeDocument/2006/relationships/tags" Target="../tags/tag742.xml" /><Relationship Id="rId16" Type="http://schemas.openxmlformats.org/officeDocument/2006/relationships/tags" Target="../tags/tag743.xml" /><Relationship Id="rId17" Type="http://schemas.openxmlformats.org/officeDocument/2006/relationships/tags" Target="../tags/tag744.xml" /><Relationship Id="rId18" Type="http://schemas.openxmlformats.org/officeDocument/2006/relationships/tags" Target="../tags/tag745.xml" /><Relationship Id="rId19" Type="http://schemas.openxmlformats.org/officeDocument/2006/relationships/tags" Target="../tags/tag746.xml" /><Relationship Id="rId2" Type="http://schemas.openxmlformats.org/officeDocument/2006/relationships/tags" Target="../tags/tag731.xml" /><Relationship Id="rId20" Type="http://schemas.openxmlformats.org/officeDocument/2006/relationships/tags" Target="../tags/tag747.xml" /><Relationship Id="rId21" Type="http://schemas.openxmlformats.org/officeDocument/2006/relationships/tags" Target="../tags/tag748.xml" /><Relationship Id="rId22" Type="http://schemas.openxmlformats.org/officeDocument/2006/relationships/tags" Target="../tags/tag749.xml" /><Relationship Id="rId23" Type="http://schemas.openxmlformats.org/officeDocument/2006/relationships/tags" Target="../tags/tag750.xml" /><Relationship Id="rId24" Type="http://schemas.openxmlformats.org/officeDocument/2006/relationships/tags" Target="../tags/tag751.xml" /><Relationship Id="rId25" Type="http://schemas.openxmlformats.org/officeDocument/2006/relationships/tags" Target="../tags/tag752.xml" /><Relationship Id="rId3" Type="http://schemas.openxmlformats.org/officeDocument/2006/relationships/image" Target="../media/image40.png" /><Relationship Id="rId4" Type="http://schemas.openxmlformats.org/officeDocument/2006/relationships/tags" Target="../tags/tag732.xml" /><Relationship Id="rId5" Type="http://schemas.openxmlformats.org/officeDocument/2006/relationships/tags" Target="../tags/tag733.xml" /><Relationship Id="rId6" Type="http://schemas.openxmlformats.org/officeDocument/2006/relationships/tags" Target="../tags/tag734.xml" /><Relationship Id="rId7" Type="http://schemas.openxmlformats.org/officeDocument/2006/relationships/tags" Target="../tags/tag735.xml" /><Relationship Id="rId8" Type="http://schemas.openxmlformats.org/officeDocument/2006/relationships/tags" Target="../tags/tag736.xml" /><Relationship Id="rId9" Type="http://schemas.openxmlformats.org/officeDocument/2006/relationships/image" Target="../media/image41.jpe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759.xml" /><Relationship Id="rId11" Type="http://schemas.openxmlformats.org/officeDocument/2006/relationships/tags" Target="../tags/tag760.xml" /><Relationship Id="rId12" Type="http://schemas.openxmlformats.org/officeDocument/2006/relationships/tags" Target="../tags/tag761.xml" /><Relationship Id="rId13" Type="http://schemas.openxmlformats.org/officeDocument/2006/relationships/tags" Target="../tags/tag762.xml" /><Relationship Id="rId14" Type="http://schemas.openxmlformats.org/officeDocument/2006/relationships/tags" Target="../tags/tag763.xml" /><Relationship Id="rId15" Type="http://schemas.openxmlformats.org/officeDocument/2006/relationships/tags" Target="../tags/tag764.xml" /><Relationship Id="rId16" Type="http://schemas.openxmlformats.org/officeDocument/2006/relationships/tags" Target="../tags/tag765.xml" /><Relationship Id="rId17" Type="http://schemas.openxmlformats.org/officeDocument/2006/relationships/tags" Target="../tags/tag766.xml" /><Relationship Id="rId18" Type="http://schemas.openxmlformats.org/officeDocument/2006/relationships/tags" Target="../tags/tag767.xml" /><Relationship Id="rId19" Type="http://schemas.openxmlformats.org/officeDocument/2006/relationships/tags" Target="../tags/tag768.xml" /><Relationship Id="rId2" Type="http://schemas.openxmlformats.org/officeDocument/2006/relationships/tags" Target="../tags/tag753.xml" /><Relationship Id="rId20" Type="http://schemas.openxmlformats.org/officeDocument/2006/relationships/tags" Target="../tags/tag769.xml" /><Relationship Id="rId21" Type="http://schemas.openxmlformats.org/officeDocument/2006/relationships/tags" Target="../tags/tag770.xml" /><Relationship Id="rId22" Type="http://schemas.openxmlformats.org/officeDocument/2006/relationships/tags" Target="../tags/tag771.xml" /><Relationship Id="rId23" Type="http://schemas.openxmlformats.org/officeDocument/2006/relationships/tags" Target="../tags/tag772.xml" /><Relationship Id="rId24" Type="http://schemas.openxmlformats.org/officeDocument/2006/relationships/tags" Target="../tags/tag773.xml" /><Relationship Id="rId25" Type="http://schemas.openxmlformats.org/officeDocument/2006/relationships/tags" Target="../tags/tag774.xml" /><Relationship Id="rId26" Type="http://schemas.openxmlformats.org/officeDocument/2006/relationships/tags" Target="../tags/tag775.xml" /><Relationship Id="rId27" Type="http://schemas.openxmlformats.org/officeDocument/2006/relationships/tags" Target="../tags/tag776.xml" /><Relationship Id="rId28" Type="http://schemas.openxmlformats.org/officeDocument/2006/relationships/tags" Target="../tags/tag777.xml" /><Relationship Id="rId29" Type="http://schemas.openxmlformats.org/officeDocument/2006/relationships/tags" Target="../tags/tag778.xml" /><Relationship Id="rId3" Type="http://schemas.openxmlformats.org/officeDocument/2006/relationships/image" Target="../media/image42.jpeg" /><Relationship Id="rId30" Type="http://schemas.openxmlformats.org/officeDocument/2006/relationships/tags" Target="../tags/tag779.xml" /><Relationship Id="rId31" Type="http://schemas.openxmlformats.org/officeDocument/2006/relationships/tags" Target="../tags/tag780.xml" /><Relationship Id="rId32" Type="http://schemas.openxmlformats.org/officeDocument/2006/relationships/tags" Target="../tags/tag781.xml" /><Relationship Id="rId33" Type="http://schemas.openxmlformats.org/officeDocument/2006/relationships/tags" Target="../tags/tag782.xml" /><Relationship Id="rId34" Type="http://schemas.openxmlformats.org/officeDocument/2006/relationships/tags" Target="../tags/tag783.xml" /><Relationship Id="rId35" Type="http://schemas.openxmlformats.org/officeDocument/2006/relationships/tags" Target="../tags/tag784.xml" /><Relationship Id="rId36" Type="http://schemas.openxmlformats.org/officeDocument/2006/relationships/tags" Target="../tags/tag785.xml" /><Relationship Id="rId37" Type="http://schemas.openxmlformats.org/officeDocument/2006/relationships/tags" Target="../tags/tag786.xml" /><Relationship Id="rId38" Type="http://schemas.openxmlformats.org/officeDocument/2006/relationships/tags" Target="../tags/tag787.xml" /><Relationship Id="rId39" Type="http://schemas.openxmlformats.org/officeDocument/2006/relationships/tags" Target="../tags/tag788.xml" /><Relationship Id="rId4" Type="http://schemas.openxmlformats.org/officeDocument/2006/relationships/tags" Target="../tags/tag754.xml" /><Relationship Id="rId40" Type="http://schemas.openxmlformats.org/officeDocument/2006/relationships/tags" Target="../tags/tag789.xml" /><Relationship Id="rId41" Type="http://schemas.openxmlformats.org/officeDocument/2006/relationships/tags" Target="../tags/tag790.xml" /><Relationship Id="rId42" Type="http://schemas.openxmlformats.org/officeDocument/2006/relationships/tags" Target="../tags/tag791.xml" /><Relationship Id="rId43" Type="http://schemas.openxmlformats.org/officeDocument/2006/relationships/tags" Target="../tags/tag792.xml" /><Relationship Id="rId44" Type="http://schemas.openxmlformats.org/officeDocument/2006/relationships/tags" Target="../tags/tag793.xml" /><Relationship Id="rId5" Type="http://schemas.openxmlformats.org/officeDocument/2006/relationships/image" Target="../media/image43.jpeg" /><Relationship Id="rId6" Type="http://schemas.openxmlformats.org/officeDocument/2006/relationships/tags" Target="../tags/tag755.xml" /><Relationship Id="rId7" Type="http://schemas.openxmlformats.org/officeDocument/2006/relationships/tags" Target="../tags/tag756.xml" /><Relationship Id="rId8" Type="http://schemas.openxmlformats.org/officeDocument/2006/relationships/tags" Target="../tags/tag757.xml" /><Relationship Id="rId9" Type="http://schemas.openxmlformats.org/officeDocument/2006/relationships/tags" Target="../tags/tag758.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804.xml" /><Relationship Id="rId11" Type="http://schemas.openxmlformats.org/officeDocument/2006/relationships/image" Target="../media/image45.png" /><Relationship Id="rId12" Type="http://schemas.openxmlformats.org/officeDocument/2006/relationships/tags" Target="../tags/tag805.xml" /><Relationship Id="rId13" Type="http://schemas.openxmlformats.org/officeDocument/2006/relationships/image" Target="../media/image46.jpeg" /><Relationship Id="rId14" Type="http://schemas.openxmlformats.org/officeDocument/2006/relationships/tags" Target="../tags/tag806.xml" /><Relationship Id="rId15" Type="http://schemas.openxmlformats.org/officeDocument/2006/relationships/tags" Target="../tags/tag807.xml" /><Relationship Id="rId16" Type="http://schemas.openxmlformats.org/officeDocument/2006/relationships/tags" Target="../tags/tag808.xml" /><Relationship Id="rId17" Type="http://schemas.openxmlformats.org/officeDocument/2006/relationships/tags" Target="../tags/tag809.xml" /><Relationship Id="rId18" Type="http://schemas.openxmlformats.org/officeDocument/2006/relationships/tags" Target="../tags/tag810.xml" /><Relationship Id="rId19" Type="http://schemas.openxmlformats.org/officeDocument/2006/relationships/tags" Target="../tags/tag811.xml" /><Relationship Id="rId2" Type="http://schemas.openxmlformats.org/officeDocument/2006/relationships/notesSlide" Target="../notesSlides/notesSlide10.xml" /><Relationship Id="rId20" Type="http://schemas.openxmlformats.org/officeDocument/2006/relationships/tags" Target="../tags/tag812.xml" /><Relationship Id="rId21" Type="http://schemas.openxmlformats.org/officeDocument/2006/relationships/tags" Target="../tags/tag813.xml" /><Relationship Id="rId22" Type="http://schemas.openxmlformats.org/officeDocument/2006/relationships/tags" Target="../tags/tag814.xml" /><Relationship Id="rId23" Type="http://schemas.openxmlformats.org/officeDocument/2006/relationships/tags" Target="../tags/tag815.xml" /><Relationship Id="rId24" Type="http://schemas.openxmlformats.org/officeDocument/2006/relationships/tags" Target="../tags/tag816.xml" /><Relationship Id="rId25" Type="http://schemas.openxmlformats.org/officeDocument/2006/relationships/tags" Target="../tags/tag817.xml" /><Relationship Id="rId26" Type="http://schemas.openxmlformats.org/officeDocument/2006/relationships/tags" Target="../tags/tag818.xml" /><Relationship Id="rId27" Type="http://schemas.openxmlformats.org/officeDocument/2006/relationships/tags" Target="../tags/tag819.xml" /><Relationship Id="rId28" Type="http://schemas.openxmlformats.org/officeDocument/2006/relationships/tags" Target="../tags/tag820.xml" /><Relationship Id="rId29" Type="http://schemas.openxmlformats.org/officeDocument/2006/relationships/tags" Target="../tags/tag821.xml" /><Relationship Id="rId3" Type="http://schemas.openxmlformats.org/officeDocument/2006/relationships/tags" Target="../tags/tag798.xml" /><Relationship Id="rId30" Type="http://schemas.openxmlformats.org/officeDocument/2006/relationships/tags" Target="../tags/tag822.xml" /><Relationship Id="rId31" Type="http://schemas.openxmlformats.org/officeDocument/2006/relationships/tags" Target="../tags/tag823.xml" /><Relationship Id="rId4" Type="http://schemas.openxmlformats.org/officeDocument/2006/relationships/tags" Target="../tags/tag799.xml" /><Relationship Id="rId5" Type="http://schemas.openxmlformats.org/officeDocument/2006/relationships/tags" Target="../tags/tag800.xml" /><Relationship Id="rId6" Type="http://schemas.openxmlformats.org/officeDocument/2006/relationships/tags" Target="../tags/tag801.xml" /><Relationship Id="rId7" Type="http://schemas.openxmlformats.org/officeDocument/2006/relationships/image" Target="../media/image44.png" /><Relationship Id="rId8" Type="http://schemas.openxmlformats.org/officeDocument/2006/relationships/tags" Target="../tags/tag802.xml" /><Relationship Id="rId9" Type="http://schemas.openxmlformats.org/officeDocument/2006/relationships/tags" Target="../tags/tag803.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834.xml" /><Relationship Id="rId11" Type="http://schemas.openxmlformats.org/officeDocument/2006/relationships/tags" Target="../tags/tag835.xml" /><Relationship Id="rId12" Type="http://schemas.openxmlformats.org/officeDocument/2006/relationships/tags" Target="../tags/tag836.xml" /><Relationship Id="rId13" Type="http://schemas.openxmlformats.org/officeDocument/2006/relationships/tags" Target="../tags/tag837.xml" /><Relationship Id="rId14" Type="http://schemas.openxmlformats.org/officeDocument/2006/relationships/tags" Target="../tags/tag838.xml" /><Relationship Id="rId15" Type="http://schemas.openxmlformats.org/officeDocument/2006/relationships/tags" Target="../tags/tag839.xml" /><Relationship Id="rId16" Type="http://schemas.openxmlformats.org/officeDocument/2006/relationships/tags" Target="../tags/tag840.xml" /><Relationship Id="rId17" Type="http://schemas.openxmlformats.org/officeDocument/2006/relationships/tags" Target="../tags/tag841.xml" /><Relationship Id="rId18" Type="http://schemas.openxmlformats.org/officeDocument/2006/relationships/tags" Target="../tags/tag842.xml" /><Relationship Id="rId19" Type="http://schemas.openxmlformats.org/officeDocument/2006/relationships/tags" Target="../tags/tag843.xml" /><Relationship Id="rId2" Type="http://schemas.openxmlformats.org/officeDocument/2006/relationships/notesSlide" Target="../notesSlides/notesSlide11.xml" /><Relationship Id="rId20" Type="http://schemas.openxmlformats.org/officeDocument/2006/relationships/tags" Target="../tags/tag844.xml" /><Relationship Id="rId21" Type="http://schemas.openxmlformats.org/officeDocument/2006/relationships/tags" Target="../tags/tag845.xml" /><Relationship Id="rId22" Type="http://schemas.openxmlformats.org/officeDocument/2006/relationships/tags" Target="../tags/tag846.xml" /><Relationship Id="rId23" Type="http://schemas.openxmlformats.org/officeDocument/2006/relationships/tags" Target="../tags/tag847.xml" /><Relationship Id="rId24" Type="http://schemas.openxmlformats.org/officeDocument/2006/relationships/tags" Target="../tags/tag848.xml" /><Relationship Id="rId25" Type="http://schemas.openxmlformats.org/officeDocument/2006/relationships/tags" Target="../tags/tag849.xml" /><Relationship Id="rId26" Type="http://schemas.openxmlformats.org/officeDocument/2006/relationships/tags" Target="../tags/tag850.xml" /><Relationship Id="rId27" Type="http://schemas.openxmlformats.org/officeDocument/2006/relationships/tags" Target="../tags/tag851.xml" /><Relationship Id="rId28" Type="http://schemas.openxmlformats.org/officeDocument/2006/relationships/tags" Target="../tags/tag852.xml" /><Relationship Id="rId29" Type="http://schemas.openxmlformats.org/officeDocument/2006/relationships/tags" Target="../tags/tag853.xml" /><Relationship Id="rId3" Type="http://schemas.openxmlformats.org/officeDocument/2006/relationships/tags" Target="../tags/tag828.xml" /><Relationship Id="rId30" Type="http://schemas.openxmlformats.org/officeDocument/2006/relationships/tags" Target="../tags/tag854.xml" /><Relationship Id="rId31" Type="http://schemas.openxmlformats.org/officeDocument/2006/relationships/tags" Target="../tags/tag855.xml" /><Relationship Id="rId32" Type="http://schemas.openxmlformats.org/officeDocument/2006/relationships/tags" Target="../tags/tag856.xml" /><Relationship Id="rId33" Type="http://schemas.openxmlformats.org/officeDocument/2006/relationships/tags" Target="../tags/tag857.xml" /><Relationship Id="rId34" Type="http://schemas.openxmlformats.org/officeDocument/2006/relationships/tags" Target="../tags/tag858.xml" /><Relationship Id="rId35" Type="http://schemas.openxmlformats.org/officeDocument/2006/relationships/tags" Target="../tags/tag859.xml" /><Relationship Id="rId36" Type="http://schemas.openxmlformats.org/officeDocument/2006/relationships/tags" Target="../tags/tag860.xml" /><Relationship Id="rId37" Type="http://schemas.openxmlformats.org/officeDocument/2006/relationships/tags" Target="../tags/tag861.xml" /><Relationship Id="rId38" Type="http://schemas.openxmlformats.org/officeDocument/2006/relationships/tags" Target="../tags/tag862.xml" /><Relationship Id="rId39" Type="http://schemas.openxmlformats.org/officeDocument/2006/relationships/tags" Target="../tags/tag863.xml" /><Relationship Id="rId4" Type="http://schemas.openxmlformats.org/officeDocument/2006/relationships/tags" Target="../tags/tag829.xml" /><Relationship Id="rId40" Type="http://schemas.openxmlformats.org/officeDocument/2006/relationships/tags" Target="../tags/tag864.xml" /><Relationship Id="rId41" Type="http://schemas.openxmlformats.org/officeDocument/2006/relationships/tags" Target="../tags/tag865.xml" /><Relationship Id="rId42" Type="http://schemas.openxmlformats.org/officeDocument/2006/relationships/tags" Target="../tags/tag866.xml" /><Relationship Id="rId43" Type="http://schemas.openxmlformats.org/officeDocument/2006/relationships/tags" Target="../tags/tag867.xml" /><Relationship Id="rId44" Type="http://schemas.openxmlformats.org/officeDocument/2006/relationships/tags" Target="../tags/tag868.xml" /><Relationship Id="rId45" Type="http://schemas.openxmlformats.org/officeDocument/2006/relationships/tags" Target="../tags/tag869.xml" /><Relationship Id="rId46" Type="http://schemas.openxmlformats.org/officeDocument/2006/relationships/tags" Target="../tags/tag870.xml" /><Relationship Id="rId47" Type="http://schemas.openxmlformats.org/officeDocument/2006/relationships/tags" Target="../tags/tag871.xml" /><Relationship Id="rId5" Type="http://schemas.openxmlformats.org/officeDocument/2006/relationships/tags" Target="../tags/tag830.xml" /><Relationship Id="rId6" Type="http://schemas.openxmlformats.org/officeDocument/2006/relationships/tags" Target="../tags/tag831.xml" /><Relationship Id="rId7" Type="http://schemas.openxmlformats.org/officeDocument/2006/relationships/image" Target="../media/image47.png" /><Relationship Id="rId8" Type="http://schemas.openxmlformats.org/officeDocument/2006/relationships/tags" Target="../tags/tag832.xml" /><Relationship Id="rId9" Type="http://schemas.openxmlformats.org/officeDocument/2006/relationships/tags" Target="../tags/tag833.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880.xml" /><Relationship Id="rId11" Type="http://schemas.openxmlformats.org/officeDocument/2006/relationships/tags" Target="../tags/tag881.xml" /><Relationship Id="rId12" Type="http://schemas.openxmlformats.org/officeDocument/2006/relationships/tags" Target="../tags/tag882.xml" /><Relationship Id="rId13" Type="http://schemas.openxmlformats.org/officeDocument/2006/relationships/tags" Target="../tags/tag883.xml" /><Relationship Id="rId14" Type="http://schemas.openxmlformats.org/officeDocument/2006/relationships/tags" Target="../tags/tag884.xml" /><Relationship Id="rId15" Type="http://schemas.openxmlformats.org/officeDocument/2006/relationships/tags" Target="../tags/tag885.xml" /><Relationship Id="rId16" Type="http://schemas.openxmlformats.org/officeDocument/2006/relationships/tags" Target="../tags/tag886.xml" /><Relationship Id="rId17" Type="http://schemas.openxmlformats.org/officeDocument/2006/relationships/tags" Target="../tags/tag887.xml" /><Relationship Id="rId18" Type="http://schemas.openxmlformats.org/officeDocument/2006/relationships/tags" Target="../tags/tag888.xml" /><Relationship Id="rId19" Type="http://schemas.openxmlformats.org/officeDocument/2006/relationships/tags" Target="../tags/tag889.xml" /><Relationship Id="rId2" Type="http://schemas.openxmlformats.org/officeDocument/2006/relationships/tags" Target="../tags/tag872.xml" /><Relationship Id="rId20" Type="http://schemas.openxmlformats.org/officeDocument/2006/relationships/tags" Target="../tags/tag890.xml" /><Relationship Id="rId21" Type="http://schemas.openxmlformats.org/officeDocument/2006/relationships/tags" Target="../tags/tag891.xml" /><Relationship Id="rId22" Type="http://schemas.openxmlformats.org/officeDocument/2006/relationships/tags" Target="../tags/tag892.xml" /><Relationship Id="rId23" Type="http://schemas.openxmlformats.org/officeDocument/2006/relationships/tags" Target="../tags/tag893.xml" /><Relationship Id="rId24" Type="http://schemas.openxmlformats.org/officeDocument/2006/relationships/tags" Target="../tags/tag894.xml" /><Relationship Id="rId25" Type="http://schemas.openxmlformats.org/officeDocument/2006/relationships/tags" Target="../tags/tag895.xml" /><Relationship Id="rId26" Type="http://schemas.openxmlformats.org/officeDocument/2006/relationships/tags" Target="../tags/tag896.xml" /><Relationship Id="rId27" Type="http://schemas.openxmlformats.org/officeDocument/2006/relationships/tags" Target="../tags/tag897.xml" /><Relationship Id="rId28" Type="http://schemas.openxmlformats.org/officeDocument/2006/relationships/tags" Target="../tags/tag898.xml" /><Relationship Id="rId29" Type="http://schemas.openxmlformats.org/officeDocument/2006/relationships/tags" Target="../tags/tag899.xml" /><Relationship Id="rId3" Type="http://schemas.openxmlformats.org/officeDocument/2006/relationships/tags" Target="../tags/tag873.xml" /><Relationship Id="rId30" Type="http://schemas.openxmlformats.org/officeDocument/2006/relationships/tags" Target="../tags/tag900.xml" /><Relationship Id="rId4" Type="http://schemas.openxmlformats.org/officeDocument/2006/relationships/tags" Target="../tags/tag874.xml" /><Relationship Id="rId5" Type="http://schemas.openxmlformats.org/officeDocument/2006/relationships/tags" Target="../tags/tag875.xml" /><Relationship Id="rId6" Type="http://schemas.openxmlformats.org/officeDocument/2006/relationships/tags" Target="../tags/tag876.xml" /><Relationship Id="rId7" Type="http://schemas.openxmlformats.org/officeDocument/2006/relationships/tags" Target="../tags/tag877.xml" /><Relationship Id="rId8" Type="http://schemas.openxmlformats.org/officeDocument/2006/relationships/tags" Target="../tags/tag878.xml" /><Relationship Id="rId9" Type="http://schemas.openxmlformats.org/officeDocument/2006/relationships/tags" Target="../tags/tag879.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38.xml" /><Relationship Id="rId11" Type="http://schemas.openxmlformats.org/officeDocument/2006/relationships/tags" Target="../tags/tag139.xml" /><Relationship Id="rId12" Type="http://schemas.openxmlformats.org/officeDocument/2006/relationships/tags" Target="../tags/tag140.xml" /><Relationship Id="rId13" Type="http://schemas.openxmlformats.org/officeDocument/2006/relationships/tags" Target="../tags/tag141.xml" /><Relationship Id="rId14" Type="http://schemas.openxmlformats.org/officeDocument/2006/relationships/tags" Target="../tags/tag142.xml" /><Relationship Id="rId15" Type="http://schemas.openxmlformats.org/officeDocument/2006/relationships/tags" Target="../tags/tag143.xml" /><Relationship Id="rId16" Type="http://schemas.openxmlformats.org/officeDocument/2006/relationships/tags" Target="../tags/tag144.xml" /><Relationship Id="rId17" Type="http://schemas.openxmlformats.org/officeDocument/2006/relationships/tags" Target="../tags/tag145.xml" /><Relationship Id="rId18" Type="http://schemas.openxmlformats.org/officeDocument/2006/relationships/tags" Target="../tags/tag146.xml" /><Relationship Id="rId19" Type="http://schemas.openxmlformats.org/officeDocument/2006/relationships/tags" Target="../tags/tag147.xml" /><Relationship Id="rId2" Type="http://schemas.openxmlformats.org/officeDocument/2006/relationships/tags" Target="../tags/tag131.xml" /><Relationship Id="rId20" Type="http://schemas.openxmlformats.org/officeDocument/2006/relationships/tags" Target="../tags/tag148.xml" /><Relationship Id="rId21" Type="http://schemas.openxmlformats.org/officeDocument/2006/relationships/tags" Target="../tags/tag149.xml" /><Relationship Id="rId3" Type="http://schemas.openxmlformats.org/officeDocument/2006/relationships/tags" Target="../tags/tag132.xml" /><Relationship Id="rId4" Type="http://schemas.openxmlformats.org/officeDocument/2006/relationships/tags" Target="../tags/tag133.xml" /><Relationship Id="rId5" Type="http://schemas.openxmlformats.org/officeDocument/2006/relationships/tags" Target="../tags/tag134.xml" /><Relationship Id="rId6" Type="http://schemas.openxmlformats.org/officeDocument/2006/relationships/image" Target="../media/image5.png" /><Relationship Id="rId7" Type="http://schemas.openxmlformats.org/officeDocument/2006/relationships/tags" Target="../tags/tag135.xml" /><Relationship Id="rId8" Type="http://schemas.openxmlformats.org/officeDocument/2006/relationships/tags" Target="../tags/tag136.xml" /><Relationship Id="rId9" Type="http://schemas.openxmlformats.org/officeDocument/2006/relationships/tags" Target="../tags/tag137.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909.xml" /><Relationship Id="rId11" Type="http://schemas.openxmlformats.org/officeDocument/2006/relationships/tags" Target="../tags/tag910.xml" /><Relationship Id="rId12" Type="http://schemas.openxmlformats.org/officeDocument/2006/relationships/tags" Target="../tags/tag911.xml" /><Relationship Id="rId13" Type="http://schemas.openxmlformats.org/officeDocument/2006/relationships/tags" Target="../tags/tag912.xml" /><Relationship Id="rId14" Type="http://schemas.openxmlformats.org/officeDocument/2006/relationships/tags" Target="../tags/tag913.xml" /><Relationship Id="rId15" Type="http://schemas.openxmlformats.org/officeDocument/2006/relationships/tags" Target="../tags/tag914.xml" /><Relationship Id="rId16" Type="http://schemas.openxmlformats.org/officeDocument/2006/relationships/tags" Target="../tags/tag915.xml" /><Relationship Id="rId17" Type="http://schemas.openxmlformats.org/officeDocument/2006/relationships/tags" Target="../tags/tag916.xml" /><Relationship Id="rId18" Type="http://schemas.openxmlformats.org/officeDocument/2006/relationships/tags" Target="../tags/tag917.xml" /><Relationship Id="rId19" Type="http://schemas.openxmlformats.org/officeDocument/2006/relationships/tags" Target="../tags/tag918.xml" /><Relationship Id="rId2" Type="http://schemas.openxmlformats.org/officeDocument/2006/relationships/tags" Target="../tags/tag901.xml" /><Relationship Id="rId20" Type="http://schemas.openxmlformats.org/officeDocument/2006/relationships/tags" Target="../tags/tag919.xml" /><Relationship Id="rId21" Type="http://schemas.openxmlformats.org/officeDocument/2006/relationships/image" Target="../media/image48.png" /><Relationship Id="rId22" Type="http://schemas.openxmlformats.org/officeDocument/2006/relationships/tags" Target="../tags/tag920.xml" /><Relationship Id="rId23" Type="http://schemas.openxmlformats.org/officeDocument/2006/relationships/tags" Target="../tags/tag921.xml" /><Relationship Id="rId24" Type="http://schemas.openxmlformats.org/officeDocument/2006/relationships/tags" Target="../tags/tag922.xml" /><Relationship Id="rId25" Type="http://schemas.openxmlformats.org/officeDocument/2006/relationships/tags" Target="../tags/tag923.xml" /><Relationship Id="rId3" Type="http://schemas.openxmlformats.org/officeDocument/2006/relationships/tags" Target="../tags/tag902.xml" /><Relationship Id="rId4" Type="http://schemas.openxmlformats.org/officeDocument/2006/relationships/tags" Target="../tags/tag903.xml" /><Relationship Id="rId5" Type="http://schemas.openxmlformats.org/officeDocument/2006/relationships/tags" Target="../tags/tag904.xml" /><Relationship Id="rId6" Type="http://schemas.openxmlformats.org/officeDocument/2006/relationships/tags" Target="../tags/tag905.xml" /><Relationship Id="rId7" Type="http://schemas.openxmlformats.org/officeDocument/2006/relationships/tags" Target="../tags/tag906.xml" /><Relationship Id="rId8" Type="http://schemas.openxmlformats.org/officeDocument/2006/relationships/tags" Target="../tags/tag907.xml" /><Relationship Id="rId9" Type="http://schemas.openxmlformats.org/officeDocument/2006/relationships/tags" Target="../tags/tag908.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930.xml" /><Relationship Id="rId11" Type="http://schemas.openxmlformats.org/officeDocument/2006/relationships/tags" Target="../tags/tag931.xml" /><Relationship Id="rId12" Type="http://schemas.openxmlformats.org/officeDocument/2006/relationships/tags" Target="../tags/tag932.xml" /><Relationship Id="rId13" Type="http://schemas.openxmlformats.org/officeDocument/2006/relationships/tags" Target="../tags/tag933.xml" /><Relationship Id="rId14" Type="http://schemas.openxmlformats.org/officeDocument/2006/relationships/tags" Target="../tags/tag934.xml" /><Relationship Id="rId15" Type="http://schemas.openxmlformats.org/officeDocument/2006/relationships/tags" Target="../tags/tag935.xml" /><Relationship Id="rId16" Type="http://schemas.openxmlformats.org/officeDocument/2006/relationships/tags" Target="../tags/tag936.xml" /><Relationship Id="rId17" Type="http://schemas.openxmlformats.org/officeDocument/2006/relationships/tags" Target="../tags/tag937.xml" /><Relationship Id="rId18" Type="http://schemas.openxmlformats.org/officeDocument/2006/relationships/tags" Target="../tags/tag938.xml" /><Relationship Id="rId19" Type="http://schemas.openxmlformats.org/officeDocument/2006/relationships/tags" Target="../tags/tag939.xml" /><Relationship Id="rId2" Type="http://schemas.openxmlformats.org/officeDocument/2006/relationships/tags" Target="../tags/tag924.xml" /><Relationship Id="rId3" Type="http://schemas.openxmlformats.org/officeDocument/2006/relationships/image" Target="../media/image49.png" /><Relationship Id="rId4" Type="http://schemas.openxmlformats.org/officeDocument/2006/relationships/tags" Target="../tags/tag925.xml" /><Relationship Id="rId5" Type="http://schemas.openxmlformats.org/officeDocument/2006/relationships/image" Target="../media/image50.png" /><Relationship Id="rId6" Type="http://schemas.openxmlformats.org/officeDocument/2006/relationships/tags" Target="../tags/tag926.xml" /><Relationship Id="rId7" Type="http://schemas.openxmlformats.org/officeDocument/2006/relationships/tags" Target="../tags/tag927.xml" /><Relationship Id="rId8" Type="http://schemas.openxmlformats.org/officeDocument/2006/relationships/tags" Target="../tags/tag928.xml" /><Relationship Id="rId9" Type="http://schemas.openxmlformats.org/officeDocument/2006/relationships/tags" Target="../tags/tag929.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948.xml" /><Relationship Id="rId11" Type="http://schemas.openxmlformats.org/officeDocument/2006/relationships/tags" Target="../tags/tag949.xml" /><Relationship Id="rId12" Type="http://schemas.openxmlformats.org/officeDocument/2006/relationships/tags" Target="../tags/tag950.xml" /><Relationship Id="rId13" Type="http://schemas.openxmlformats.org/officeDocument/2006/relationships/tags" Target="../tags/tag951.xml" /><Relationship Id="rId14" Type="http://schemas.openxmlformats.org/officeDocument/2006/relationships/tags" Target="../tags/tag952.xml" /><Relationship Id="rId15" Type="http://schemas.openxmlformats.org/officeDocument/2006/relationships/tags" Target="../tags/tag953.xml" /><Relationship Id="rId16" Type="http://schemas.openxmlformats.org/officeDocument/2006/relationships/tags" Target="../tags/tag954.xml" /><Relationship Id="rId17" Type="http://schemas.openxmlformats.org/officeDocument/2006/relationships/tags" Target="../tags/tag955.xml" /><Relationship Id="rId18" Type="http://schemas.openxmlformats.org/officeDocument/2006/relationships/tags" Target="../tags/tag956.xml" /><Relationship Id="rId19" Type="http://schemas.openxmlformats.org/officeDocument/2006/relationships/tags" Target="../tags/tag957.xml" /><Relationship Id="rId2" Type="http://schemas.openxmlformats.org/officeDocument/2006/relationships/tags" Target="../tags/tag940.xml" /><Relationship Id="rId20" Type="http://schemas.openxmlformats.org/officeDocument/2006/relationships/tags" Target="../tags/tag958.xml" /><Relationship Id="rId21" Type="http://schemas.openxmlformats.org/officeDocument/2006/relationships/tags" Target="../tags/tag959.xml" /><Relationship Id="rId22" Type="http://schemas.openxmlformats.org/officeDocument/2006/relationships/tags" Target="../tags/tag960.xml" /><Relationship Id="rId23" Type="http://schemas.openxmlformats.org/officeDocument/2006/relationships/tags" Target="../tags/tag961.xml" /><Relationship Id="rId24" Type="http://schemas.openxmlformats.org/officeDocument/2006/relationships/tags" Target="../tags/tag962.xml" /><Relationship Id="rId3" Type="http://schemas.openxmlformats.org/officeDocument/2006/relationships/tags" Target="../tags/tag941.xml" /><Relationship Id="rId4" Type="http://schemas.openxmlformats.org/officeDocument/2006/relationships/tags" Target="../tags/tag942.xml" /><Relationship Id="rId5" Type="http://schemas.openxmlformats.org/officeDocument/2006/relationships/tags" Target="../tags/tag943.xml" /><Relationship Id="rId6" Type="http://schemas.openxmlformats.org/officeDocument/2006/relationships/tags" Target="../tags/tag944.xml" /><Relationship Id="rId7" Type="http://schemas.openxmlformats.org/officeDocument/2006/relationships/tags" Target="../tags/tag945.xml" /><Relationship Id="rId8" Type="http://schemas.openxmlformats.org/officeDocument/2006/relationships/tags" Target="../tags/tag946.xml" /><Relationship Id="rId9" Type="http://schemas.openxmlformats.org/officeDocument/2006/relationships/tags" Target="../tags/tag947.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971.xml" /><Relationship Id="rId11" Type="http://schemas.openxmlformats.org/officeDocument/2006/relationships/tags" Target="../tags/tag972.xml" /><Relationship Id="rId12" Type="http://schemas.openxmlformats.org/officeDocument/2006/relationships/tags" Target="../tags/tag973.xml" /><Relationship Id="rId13" Type="http://schemas.openxmlformats.org/officeDocument/2006/relationships/tags" Target="../tags/tag974.xml" /><Relationship Id="rId14" Type="http://schemas.openxmlformats.org/officeDocument/2006/relationships/tags" Target="../tags/tag975.xml" /><Relationship Id="rId15" Type="http://schemas.openxmlformats.org/officeDocument/2006/relationships/tags" Target="../tags/tag976.xml" /><Relationship Id="rId16" Type="http://schemas.openxmlformats.org/officeDocument/2006/relationships/tags" Target="../tags/tag977.xml" /><Relationship Id="rId17" Type="http://schemas.openxmlformats.org/officeDocument/2006/relationships/tags" Target="../tags/tag978.xml" /><Relationship Id="rId18" Type="http://schemas.openxmlformats.org/officeDocument/2006/relationships/tags" Target="../tags/tag979.xml" /><Relationship Id="rId19" Type="http://schemas.openxmlformats.org/officeDocument/2006/relationships/tags" Target="../tags/tag980.xml" /><Relationship Id="rId2" Type="http://schemas.openxmlformats.org/officeDocument/2006/relationships/tags" Target="../tags/tag963.xml" /><Relationship Id="rId20" Type="http://schemas.openxmlformats.org/officeDocument/2006/relationships/tags" Target="../tags/tag981.xml" /><Relationship Id="rId21" Type="http://schemas.openxmlformats.org/officeDocument/2006/relationships/tags" Target="../tags/tag982.xml" /><Relationship Id="rId22" Type="http://schemas.openxmlformats.org/officeDocument/2006/relationships/tags" Target="../tags/tag983.xml" /><Relationship Id="rId23" Type="http://schemas.openxmlformats.org/officeDocument/2006/relationships/tags" Target="../tags/tag984.xml" /><Relationship Id="rId24" Type="http://schemas.openxmlformats.org/officeDocument/2006/relationships/tags" Target="../tags/tag985.xml" /><Relationship Id="rId25" Type="http://schemas.openxmlformats.org/officeDocument/2006/relationships/tags" Target="../tags/tag986.xml" /><Relationship Id="rId26" Type="http://schemas.openxmlformats.org/officeDocument/2006/relationships/tags" Target="../tags/tag987.xml" /><Relationship Id="rId27" Type="http://schemas.openxmlformats.org/officeDocument/2006/relationships/tags" Target="../tags/tag988.xml" /><Relationship Id="rId28" Type="http://schemas.openxmlformats.org/officeDocument/2006/relationships/tags" Target="../tags/tag989.xml" /><Relationship Id="rId29" Type="http://schemas.openxmlformats.org/officeDocument/2006/relationships/tags" Target="../tags/tag990.xml" /><Relationship Id="rId3" Type="http://schemas.openxmlformats.org/officeDocument/2006/relationships/tags" Target="../tags/tag964.xml" /><Relationship Id="rId30" Type="http://schemas.openxmlformats.org/officeDocument/2006/relationships/tags" Target="../tags/tag991.xml" /><Relationship Id="rId31" Type="http://schemas.openxmlformats.org/officeDocument/2006/relationships/image" Target="../media/image51.png" /><Relationship Id="rId32" Type="http://schemas.openxmlformats.org/officeDocument/2006/relationships/tags" Target="../tags/tag992.xml" /><Relationship Id="rId33" Type="http://schemas.openxmlformats.org/officeDocument/2006/relationships/tags" Target="../tags/tag993.xml" /><Relationship Id="rId34" Type="http://schemas.openxmlformats.org/officeDocument/2006/relationships/tags" Target="../tags/tag994.xml" /><Relationship Id="rId35" Type="http://schemas.openxmlformats.org/officeDocument/2006/relationships/tags" Target="../tags/tag995.xml" /><Relationship Id="rId36" Type="http://schemas.openxmlformats.org/officeDocument/2006/relationships/tags" Target="../tags/tag996.xml" /><Relationship Id="rId37" Type="http://schemas.openxmlformats.org/officeDocument/2006/relationships/tags" Target="../tags/tag997.xml" /><Relationship Id="rId4" Type="http://schemas.openxmlformats.org/officeDocument/2006/relationships/tags" Target="../tags/tag965.xml" /><Relationship Id="rId5" Type="http://schemas.openxmlformats.org/officeDocument/2006/relationships/tags" Target="../tags/tag966.xml" /><Relationship Id="rId6" Type="http://schemas.openxmlformats.org/officeDocument/2006/relationships/tags" Target="../tags/tag967.xml" /><Relationship Id="rId7" Type="http://schemas.openxmlformats.org/officeDocument/2006/relationships/tags" Target="../tags/tag968.xml" /><Relationship Id="rId8" Type="http://schemas.openxmlformats.org/officeDocument/2006/relationships/tags" Target="../tags/tag969.xml" /><Relationship Id="rId9" Type="http://schemas.openxmlformats.org/officeDocument/2006/relationships/tags" Target="../tags/tag970.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008.xml" /><Relationship Id="rId11" Type="http://schemas.openxmlformats.org/officeDocument/2006/relationships/tags" Target="../tags/tag1009.xml" /><Relationship Id="rId12" Type="http://schemas.openxmlformats.org/officeDocument/2006/relationships/tags" Target="../tags/tag1010.xml" /><Relationship Id="rId13" Type="http://schemas.openxmlformats.org/officeDocument/2006/relationships/tags" Target="../tags/tag1011.xml" /><Relationship Id="rId14" Type="http://schemas.openxmlformats.org/officeDocument/2006/relationships/tags" Target="../tags/tag1012.xml" /><Relationship Id="rId15" Type="http://schemas.openxmlformats.org/officeDocument/2006/relationships/tags" Target="../tags/tag1013.xml" /><Relationship Id="rId16" Type="http://schemas.openxmlformats.org/officeDocument/2006/relationships/tags" Target="../tags/tag1014.xml" /><Relationship Id="rId17" Type="http://schemas.openxmlformats.org/officeDocument/2006/relationships/tags" Target="../tags/tag1015.xml" /><Relationship Id="rId18" Type="http://schemas.openxmlformats.org/officeDocument/2006/relationships/tags" Target="../tags/tag1016.xml" /><Relationship Id="rId19" Type="http://schemas.openxmlformats.org/officeDocument/2006/relationships/tags" Target="../tags/tag1017.xml" /><Relationship Id="rId2" Type="http://schemas.openxmlformats.org/officeDocument/2006/relationships/notesSlide" Target="../notesSlides/notesSlide12.xml" /><Relationship Id="rId20" Type="http://schemas.openxmlformats.org/officeDocument/2006/relationships/tags" Target="../tags/tag1018.xml" /><Relationship Id="rId21" Type="http://schemas.openxmlformats.org/officeDocument/2006/relationships/tags" Target="../tags/tag1019.xml" /><Relationship Id="rId3" Type="http://schemas.openxmlformats.org/officeDocument/2006/relationships/tags" Target="../tags/tag1002.xml" /><Relationship Id="rId4" Type="http://schemas.openxmlformats.org/officeDocument/2006/relationships/tags" Target="../tags/tag1003.xml" /><Relationship Id="rId5" Type="http://schemas.openxmlformats.org/officeDocument/2006/relationships/image" Target="../media/image52.png" /><Relationship Id="rId6" Type="http://schemas.openxmlformats.org/officeDocument/2006/relationships/tags" Target="../tags/tag1004.xml" /><Relationship Id="rId7" Type="http://schemas.openxmlformats.org/officeDocument/2006/relationships/tags" Target="../tags/tag1005.xml" /><Relationship Id="rId8" Type="http://schemas.openxmlformats.org/officeDocument/2006/relationships/tags" Target="../tags/tag1006.xml" /><Relationship Id="rId9" Type="http://schemas.openxmlformats.org/officeDocument/2006/relationships/tags" Target="../tags/tag1007.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029.xml" /><Relationship Id="rId11" Type="http://schemas.openxmlformats.org/officeDocument/2006/relationships/tags" Target="../tags/tag1030.xml" /><Relationship Id="rId12" Type="http://schemas.openxmlformats.org/officeDocument/2006/relationships/tags" Target="../tags/tag1031.xml" /><Relationship Id="rId13" Type="http://schemas.openxmlformats.org/officeDocument/2006/relationships/tags" Target="../tags/tag1032.xml" /><Relationship Id="rId14" Type="http://schemas.openxmlformats.org/officeDocument/2006/relationships/tags" Target="../tags/tag1033.xml" /><Relationship Id="rId15" Type="http://schemas.openxmlformats.org/officeDocument/2006/relationships/tags" Target="../tags/tag1034.xml" /><Relationship Id="rId16" Type="http://schemas.openxmlformats.org/officeDocument/2006/relationships/tags" Target="../tags/tag1035.xml" /><Relationship Id="rId17" Type="http://schemas.openxmlformats.org/officeDocument/2006/relationships/tags" Target="../tags/tag1036.xml" /><Relationship Id="rId18" Type="http://schemas.openxmlformats.org/officeDocument/2006/relationships/tags" Target="../tags/tag1037.xml" /><Relationship Id="rId19" Type="http://schemas.openxmlformats.org/officeDocument/2006/relationships/tags" Target="../tags/tag1038.xml" /><Relationship Id="rId2" Type="http://schemas.openxmlformats.org/officeDocument/2006/relationships/notesSlide" Target="../notesSlides/notesSlide13.xml" /><Relationship Id="rId20" Type="http://schemas.openxmlformats.org/officeDocument/2006/relationships/tags" Target="../tags/tag1039.xml" /><Relationship Id="rId21" Type="http://schemas.openxmlformats.org/officeDocument/2006/relationships/tags" Target="../tags/tag1040.xml" /><Relationship Id="rId22" Type="http://schemas.openxmlformats.org/officeDocument/2006/relationships/tags" Target="../tags/tag1041.xml" /><Relationship Id="rId23" Type="http://schemas.openxmlformats.org/officeDocument/2006/relationships/tags" Target="../tags/tag1042.xml" /><Relationship Id="rId24" Type="http://schemas.openxmlformats.org/officeDocument/2006/relationships/tags" Target="../tags/tag1043.xml" /><Relationship Id="rId25" Type="http://schemas.openxmlformats.org/officeDocument/2006/relationships/tags" Target="../tags/tag1044.xml" /><Relationship Id="rId26" Type="http://schemas.openxmlformats.org/officeDocument/2006/relationships/tags" Target="../tags/tag1045.xml" /><Relationship Id="rId3" Type="http://schemas.openxmlformats.org/officeDocument/2006/relationships/tags" Target="../tags/tag1024.xml" /><Relationship Id="rId4" Type="http://schemas.openxmlformats.org/officeDocument/2006/relationships/tags" Target="../tags/tag1025.xml" /><Relationship Id="rId5" Type="http://schemas.openxmlformats.org/officeDocument/2006/relationships/tags" Target="../tags/tag1026.xml" /><Relationship Id="rId6" Type="http://schemas.openxmlformats.org/officeDocument/2006/relationships/image" Target="../media/image53.png" /><Relationship Id="rId7" Type="http://schemas.openxmlformats.org/officeDocument/2006/relationships/image" Target="../media/image54.svg" /><Relationship Id="rId8" Type="http://schemas.openxmlformats.org/officeDocument/2006/relationships/tags" Target="../tags/tag1027.xml" /><Relationship Id="rId9" Type="http://schemas.openxmlformats.org/officeDocument/2006/relationships/tags" Target="../tags/tag1028.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057.xml" /><Relationship Id="rId11" Type="http://schemas.openxmlformats.org/officeDocument/2006/relationships/tags" Target="../tags/tag1058.xml" /><Relationship Id="rId12" Type="http://schemas.openxmlformats.org/officeDocument/2006/relationships/tags" Target="../tags/tag1059.xml" /><Relationship Id="rId13" Type="http://schemas.openxmlformats.org/officeDocument/2006/relationships/tags" Target="../tags/tag1060.xml" /><Relationship Id="rId14" Type="http://schemas.openxmlformats.org/officeDocument/2006/relationships/tags" Target="../tags/tag1061.xml" /><Relationship Id="rId15" Type="http://schemas.openxmlformats.org/officeDocument/2006/relationships/tags" Target="../tags/tag1062.xml" /><Relationship Id="rId16" Type="http://schemas.openxmlformats.org/officeDocument/2006/relationships/tags" Target="../tags/tag1063.xml" /><Relationship Id="rId17" Type="http://schemas.openxmlformats.org/officeDocument/2006/relationships/tags" Target="../tags/tag1064.xml" /><Relationship Id="rId18" Type="http://schemas.openxmlformats.org/officeDocument/2006/relationships/tags" Target="../tags/tag1065.xml" /><Relationship Id="rId19" Type="http://schemas.openxmlformats.org/officeDocument/2006/relationships/image" Target="../media/image55.png" /><Relationship Id="rId2" Type="http://schemas.openxmlformats.org/officeDocument/2006/relationships/notesSlide" Target="../notesSlides/notesSlide14.xml" /><Relationship Id="rId20" Type="http://schemas.openxmlformats.org/officeDocument/2006/relationships/tags" Target="../tags/tag1066.xml" /><Relationship Id="rId21" Type="http://schemas.openxmlformats.org/officeDocument/2006/relationships/tags" Target="../tags/tag1067.xml" /><Relationship Id="rId22" Type="http://schemas.openxmlformats.org/officeDocument/2006/relationships/tags" Target="../tags/tag1068.xml" /><Relationship Id="rId3" Type="http://schemas.openxmlformats.org/officeDocument/2006/relationships/tags" Target="../tags/tag1050.xml" /><Relationship Id="rId4" Type="http://schemas.openxmlformats.org/officeDocument/2006/relationships/tags" Target="../tags/tag1051.xml" /><Relationship Id="rId5" Type="http://schemas.openxmlformats.org/officeDocument/2006/relationships/tags" Target="../tags/tag1052.xml" /><Relationship Id="rId6" Type="http://schemas.openxmlformats.org/officeDocument/2006/relationships/tags" Target="../tags/tag1053.xml" /><Relationship Id="rId7" Type="http://schemas.openxmlformats.org/officeDocument/2006/relationships/tags" Target="../tags/tag1054.xml" /><Relationship Id="rId8" Type="http://schemas.openxmlformats.org/officeDocument/2006/relationships/tags" Target="../tags/tag1055.xml" /><Relationship Id="rId9" Type="http://schemas.openxmlformats.org/officeDocument/2006/relationships/tags" Target="../tags/tag1056.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1069.xml" /><Relationship Id="rId3" Type="http://schemas.openxmlformats.org/officeDocument/2006/relationships/image" Target="../media/image56.png" /><Relationship Id="rId4" Type="http://schemas.openxmlformats.org/officeDocument/2006/relationships/image" Target="../media/image57.svg" /><Relationship Id="rId5" Type="http://schemas.openxmlformats.org/officeDocument/2006/relationships/tags" Target="../tags/tag1070.xml" /><Relationship Id="rId6" Type="http://schemas.openxmlformats.org/officeDocument/2006/relationships/tags" Target="../tags/tag1071.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081.xml" /><Relationship Id="rId11" Type="http://schemas.openxmlformats.org/officeDocument/2006/relationships/tags" Target="../tags/tag1082.xml" /><Relationship Id="rId12" Type="http://schemas.openxmlformats.org/officeDocument/2006/relationships/tags" Target="../tags/tag1083.xml" /><Relationship Id="rId13" Type="http://schemas.openxmlformats.org/officeDocument/2006/relationships/tags" Target="../tags/tag1084.xml" /><Relationship Id="rId14" Type="http://schemas.openxmlformats.org/officeDocument/2006/relationships/tags" Target="../tags/tag1085.xml" /><Relationship Id="rId15" Type="http://schemas.openxmlformats.org/officeDocument/2006/relationships/tags" Target="../tags/tag1086.xml" /><Relationship Id="rId16" Type="http://schemas.openxmlformats.org/officeDocument/2006/relationships/tags" Target="../tags/tag1087.xml" /><Relationship Id="rId17" Type="http://schemas.openxmlformats.org/officeDocument/2006/relationships/tags" Target="../tags/tag1088.xml" /><Relationship Id="rId18" Type="http://schemas.openxmlformats.org/officeDocument/2006/relationships/tags" Target="../tags/tag1089.xml" /><Relationship Id="rId19" Type="http://schemas.openxmlformats.org/officeDocument/2006/relationships/tags" Target="../tags/tag1090.xml" /><Relationship Id="rId2" Type="http://schemas.openxmlformats.org/officeDocument/2006/relationships/notesSlide" Target="../notesSlides/notesSlide15.xml" /><Relationship Id="rId20" Type="http://schemas.openxmlformats.org/officeDocument/2006/relationships/tags" Target="../tags/tag1091.xml" /><Relationship Id="rId21" Type="http://schemas.openxmlformats.org/officeDocument/2006/relationships/tags" Target="../tags/tag1092.xml" /><Relationship Id="rId22" Type="http://schemas.openxmlformats.org/officeDocument/2006/relationships/tags" Target="../tags/tag1093.xml" /><Relationship Id="rId23" Type="http://schemas.openxmlformats.org/officeDocument/2006/relationships/tags" Target="../tags/tag1094.xml" /><Relationship Id="rId24" Type="http://schemas.openxmlformats.org/officeDocument/2006/relationships/tags" Target="../tags/tag1095.xml" /><Relationship Id="rId25" Type="http://schemas.openxmlformats.org/officeDocument/2006/relationships/tags" Target="../tags/tag1096.xml" /><Relationship Id="rId26" Type="http://schemas.openxmlformats.org/officeDocument/2006/relationships/tags" Target="../tags/tag1097.xml" /><Relationship Id="rId27" Type="http://schemas.openxmlformats.org/officeDocument/2006/relationships/tags" Target="../tags/tag1098.xml" /><Relationship Id="rId3" Type="http://schemas.openxmlformats.org/officeDocument/2006/relationships/tags" Target="../tags/tag1076.xml" /><Relationship Id="rId4" Type="http://schemas.openxmlformats.org/officeDocument/2006/relationships/tags" Target="../tags/tag1077.xml" /><Relationship Id="rId5" Type="http://schemas.openxmlformats.org/officeDocument/2006/relationships/tags" Target="../tags/tag1078.xml" /><Relationship Id="rId6" Type="http://schemas.openxmlformats.org/officeDocument/2006/relationships/image" Target="../media/image58.png" /><Relationship Id="rId7" Type="http://schemas.openxmlformats.org/officeDocument/2006/relationships/image" Target="../media/image59.svg" /><Relationship Id="rId8" Type="http://schemas.openxmlformats.org/officeDocument/2006/relationships/tags" Target="../tags/tag1079.xml" /><Relationship Id="rId9" Type="http://schemas.openxmlformats.org/officeDocument/2006/relationships/tags" Target="../tags/tag1080.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107.xml" /><Relationship Id="rId11" Type="http://schemas.openxmlformats.org/officeDocument/2006/relationships/tags" Target="../tags/tag1108.xml" /><Relationship Id="rId12" Type="http://schemas.openxmlformats.org/officeDocument/2006/relationships/tags" Target="../tags/tag1109.xml" /><Relationship Id="rId13" Type="http://schemas.openxmlformats.org/officeDocument/2006/relationships/tags" Target="../tags/tag1110.xml" /><Relationship Id="rId14" Type="http://schemas.openxmlformats.org/officeDocument/2006/relationships/tags" Target="../tags/tag1111.xml" /><Relationship Id="rId15" Type="http://schemas.openxmlformats.org/officeDocument/2006/relationships/tags" Target="../tags/tag1112.xml" /><Relationship Id="rId16" Type="http://schemas.openxmlformats.org/officeDocument/2006/relationships/tags" Target="../tags/tag1113.xml" /><Relationship Id="rId17" Type="http://schemas.openxmlformats.org/officeDocument/2006/relationships/tags" Target="../tags/tag1114.xml" /><Relationship Id="rId18" Type="http://schemas.openxmlformats.org/officeDocument/2006/relationships/tags" Target="../tags/tag1115.xml" /><Relationship Id="rId19" Type="http://schemas.openxmlformats.org/officeDocument/2006/relationships/tags" Target="../tags/tag1116.xml" /><Relationship Id="rId2" Type="http://schemas.openxmlformats.org/officeDocument/2006/relationships/notesSlide" Target="../notesSlides/notesSlide16.xml" /><Relationship Id="rId20" Type="http://schemas.openxmlformats.org/officeDocument/2006/relationships/tags" Target="../tags/tag1117.xml" /><Relationship Id="rId21" Type="http://schemas.openxmlformats.org/officeDocument/2006/relationships/tags" Target="../tags/tag1118.xml" /><Relationship Id="rId22" Type="http://schemas.openxmlformats.org/officeDocument/2006/relationships/tags" Target="../tags/tag1119.xml" /><Relationship Id="rId23" Type="http://schemas.openxmlformats.org/officeDocument/2006/relationships/tags" Target="../tags/tag1120.xml" /><Relationship Id="rId24" Type="http://schemas.openxmlformats.org/officeDocument/2006/relationships/tags" Target="../tags/tag1121.xml" /><Relationship Id="rId3" Type="http://schemas.openxmlformats.org/officeDocument/2006/relationships/tags" Target="../tags/tag1102.xml" /><Relationship Id="rId4" Type="http://schemas.openxmlformats.org/officeDocument/2006/relationships/tags" Target="../tags/tag1103.xml" /><Relationship Id="rId5" Type="http://schemas.openxmlformats.org/officeDocument/2006/relationships/tags" Target="../tags/tag1104.xml" /><Relationship Id="rId6" Type="http://schemas.openxmlformats.org/officeDocument/2006/relationships/image" Target="../media/image58.png" /><Relationship Id="rId7" Type="http://schemas.openxmlformats.org/officeDocument/2006/relationships/image" Target="../media/image59.svg" /><Relationship Id="rId8" Type="http://schemas.openxmlformats.org/officeDocument/2006/relationships/tags" Target="../tags/tag1105.xml" /><Relationship Id="rId9" Type="http://schemas.openxmlformats.org/officeDocument/2006/relationships/tags" Target="../tags/tag1106.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150.xml" /><Relationship Id="rId3" Type="http://schemas.openxmlformats.org/officeDocument/2006/relationships/image" Target="../media/image6.png" /><Relationship Id="rId4" Type="http://schemas.openxmlformats.org/officeDocument/2006/relationships/tags" Target="../tags/tag151.xml" /><Relationship Id="rId5" Type="http://schemas.openxmlformats.org/officeDocument/2006/relationships/tags" Target="../tags/tag152.xml" /><Relationship Id="rId6" Type="http://schemas.openxmlformats.org/officeDocument/2006/relationships/tags" Target="../tags/tag153.xml" /><Relationship Id="rId7" Type="http://schemas.openxmlformats.org/officeDocument/2006/relationships/tags" Target="../tags/tag154.xml" /><Relationship Id="rId8" Type="http://schemas.openxmlformats.org/officeDocument/2006/relationships/tags" Target="../tags/tag155.xml" /><Relationship Id="rId9" Type="http://schemas.openxmlformats.org/officeDocument/2006/relationships/tags" Target="../tags/tag156.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1133.xml" /><Relationship Id="rId11" Type="http://schemas.openxmlformats.org/officeDocument/2006/relationships/tags" Target="../tags/tag1134.xml" /><Relationship Id="rId12" Type="http://schemas.openxmlformats.org/officeDocument/2006/relationships/tags" Target="../tags/tag1135.xml" /><Relationship Id="rId13" Type="http://schemas.openxmlformats.org/officeDocument/2006/relationships/tags" Target="../tags/tag1136.xml" /><Relationship Id="rId14" Type="http://schemas.openxmlformats.org/officeDocument/2006/relationships/tags" Target="../tags/tag1137.xml" /><Relationship Id="rId15" Type="http://schemas.openxmlformats.org/officeDocument/2006/relationships/tags" Target="../tags/tag1138.xml" /><Relationship Id="rId16" Type="http://schemas.openxmlformats.org/officeDocument/2006/relationships/tags" Target="../tags/tag1139.xml" /><Relationship Id="rId17" Type="http://schemas.openxmlformats.org/officeDocument/2006/relationships/tags" Target="../tags/tag1140.xml" /><Relationship Id="rId18" Type="http://schemas.openxmlformats.org/officeDocument/2006/relationships/tags" Target="../tags/tag1141.xml" /><Relationship Id="rId19" Type="http://schemas.openxmlformats.org/officeDocument/2006/relationships/tags" Target="../tags/tag1142.xml" /><Relationship Id="rId2" Type="http://schemas.openxmlformats.org/officeDocument/2006/relationships/notesSlide" Target="../notesSlides/notesSlide17.xml" /><Relationship Id="rId20" Type="http://schemas.openxmlformats.org/officeDocument/2006/relationships/tags" Target="../tags/tag1143.xml" /><Relationship Id="rId21" Type="http://schemas.openxmlformats.org/officeDocument/2006/relationships/tags" Target="../tags/tag1144.xml" /><Relationship Id="rId22" Type="http://schemas.openxmlformats.org/officeDocument/2006/relationships/tags" Target="../tags/tag1145.xml" /><Relationship Id="rId23" Type="http://schemas.openxmlformats.org/officeDocument/2006/relationships/tags" Target="../tags/tag1146.xml" /><Relationship Id="rId24" Type="http://schemas.openxmlformats.org/officeDocument/2006/relationships/tags" Target="../tags/tag1147.xml" /><Relationship Id="rId25" Type="http://schemas.openxmlformats.org/officeDocument/2006/relationships/tags" Target="../tags/tag1148.xml" /><Relationship Id="rId26" Type="http://schemas.openxmlformats.org/officeDocument/2006/relationships/tags" Target="../tags/tag1149.xml" /><Relationship Id="rId27" Type="http://schemas.openxmlformats.org/officeDocument/2006/relationships/tags" Target="../tags/tag1150.xml" /><Relationship Id="rId28" Type="http://schemas.openxmlformats.org/officeDocument/2006/relationships/tags" Target="../tags/tag1151.xml" /><Relationship Id="rId29" Type="http://schemas.openxmlformats.org/officeDocument/2006/relationships/tags" Target="../tags/tag1152.xml" /><Relationship Id="rId3" Type="http://schemas.openxmlformats.org/officeDocument/2006/relationships/tags" Target="../tags/tag1126.xml" /><Relationship Id="rId30" Type="http://schemas.openxmlformats.org/officeDocument/2006/relationships/tags" Target="../tags/tag1153.xml" /><Relationship Id="rId31" Type="http://schemas.openxmlformats.org/officeDocument/2006/relationships/tags" Target="../tags/tag1154.xml" /><Relationship Id="rId32" Type="http://schemas.openxmlformats.org/officeDocument/2006/relationships/tags" Target="../tags/tag1155.xml" /><Relationship Id="rId33" Type="http://schemas.openxmlformats.org/officeDocument/2006/relationships/tags" Target="../tags/tag1156.xml" /><Relationship Id="rId34" Type="http://schemas.openxmlformats.org/officeDocument/2006/relationships/tags" Target="../tags/tag1157.xml" /><Relationship Id="rId35" Type="http://schemas.openxmlformats.org/officeDocument/2006/relationships/tags" Target="../tags/tag1158.xml" /><Relationship Id="rId36" Type="http://schemas.openxmlformats.org/officeDocument/2006/relationships/tags" Target="../tags/tag1159.xml" /><Relationship Id="rId37" Type="http://schemas.openxmlformats.org/officeDocument/2006/relationships/tags" Target="../tags/tag1160.xml" /><Relationship Id="rId38" Type="http://schemas.openxmlformats.org/officeDocument/2006/relationships/tags" Target="../tags/tag1161.xml" /><Relationship Id="rId4" Type="http://schemas.openxmlformats.org/officeDocument/2006/relationships/tags" Target="../tags/tag1127.xml" /><Relationship Id="rId5" Type="http://schemas.openxmlformats.org/officeDocument/2006/relationships/tags" Target="../tags/tag1128.xml" /><Relationship Id="rId6" Type="http://schemas.openxmlformats.org/officeDocument/2006/relationships/tags" Target="../tags/tag1129.xml" /><Relationship Id="rId7" Type="http://schemas.openxmlformats.org/officeDocument/2006/relationships/tags" Target="../tags/tag1130.xml" /><Relationship Id="rId8" Type="http://schemas.openxmlformats.org/officeDocument/2006/relationships/tags" Target="../tags/tag1131.xml" /><Relationship Id="rId9" Type="http://schemas.openxmlformats.org/officeDocument/2006/relationships/tags" Target="../tags/tag1132.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173.xml" /><Relationship Id="rId11" Type="http://schemas.openxmlformats.org/officeDocument/2006/relationships/tags" Target="../tags/tag1174.xml" /><Relationship Id="rId12" Type="http://schemas.openxmlformats.org/officeDocument/2006/relationships/tags" Target="../tags/tag1175.xml" /><Relationship Id="rId13" Type="http://schemas.openxmlformats.org/officeDocument/2006/relationships/tags" Target="../tags/tag1176.xml" /><Relationship Id="rId14" Type="http://schemas.openxmlformats.org/officeDocument/2006/relationships/tags" Target="../tags/tag1177.xml" /><Relationship Id="rId15" Type="http://schemas.openxmlformats.org/officeDocument/2006/relationships/tags" Target="../tags/tag1178.xml" /><Relationship Id="rId16" Type="http://schemas.openxmlformats.org/officeDocument/2006/relationships/tags" Target="../tags/tag1179.xml" /><Relationship Id="rId17" Type="http://schemas.openxmlformats.org/officeDocument/2006/relationships/tags" Target="../tags/tag1180.xml" /><Relationship Id="rId18" Type="http://schemas.openxmlformats.org/officeDocument/2006/relationships/tags" Target="../tags/tag1181.xml" /><Relationship Id="rId19" Type="http://schemas.openxmlformats.org/officeDocument/2006/relationships/tags" Target="../tags/tag1182.xml" /><Relationship Id="rId2" Type="http://schemas.openxmlformats.org/officeDocument/2006/relationships/notesSlide" Target="../notesSlides/notesSlide18.xml" /><Relationship Id="rId20" Type="http://schemas.openxmlformats.org/officeDocument/2006/relationships/tags" Target="../tags/tag1183.xml" /><Relationship Id="rId21" Type="http://schemas.openxmlformats.org/officeDocument/2006/relationships/tags" Target="../tags/tag1184.xml" /><Relationship Id="rId22" Type="http://schemas.openxmlformats.org/officeDocument/2006/relationships/tags" Target="../tags/tag1185.xml" /><Relationship Id="rId23" Type="http://schemas.openxmlformats.org/officeDocument/2006/relationships/tags" Target="../tags/tag1186.xml" /><Relationship Id="rId24" Type="http://schemas.openxmlformats.org/officeDocument/2006/relationships/tags" Target="../tags/tag1187.xml" /><Relationship Id="rId25" Type="http://schemas.openxmlformats.org/officeDocument/2006/relationships/tags" Target="../tags/tag1188.xml" /><Relationship Id="rId26" Type="http://schemas.openxmlformats.org/officeDocument/2006/relationships/tags" Target="../tags/tag1189.xml" /><Relationship Id="rId27" Type="http://schemas.openxmlformats.org/officeDocument/2006/relationships/tags" Target="../tags/tag1190.xml" /><Relationship Id="rId28" Type="http://schemas.openxmlformats.org/officeDocument/2006/relationships/tags" Target="../tags/tag1191.xml" /><Relationship Id="rId29" Type="http://schemas.openxmlformats.org/officeDocument/2006/relationships/tags" Target="../tags/tag1192.xml" /><Relationship Id="rId3" Type="http://schemas.openxmlformats.org/officeDocument/2006/relationships/tags" Target="../tags/tag1166.xml" /><Relationship Id="rId30" Type="http://schemas.openxmlformats.org/officeDocument/2006/relationships/tags" Target="../tags/tag1193.xml" /><Relationship Id="rId31" Type="http://schemas.openxmlformats.org/officeDocument/2006/relationships/tags" Target="../tags/tag1194.xml" /><Relationship Id="rId32" Type="http://schemas.openxmlformats.org/officeDocument/2006/relationships/tags" Target="../tags/tag1195.xml" /><Relationship Id="rId33" Type="http://schemas.openxmlformats.org/officeDocument/2006/relationships/tags" Target="../tags/tag1196.xml" /><Relationship Id="rId34" Type="http://schemas.openxmlformats.org/officeDocument/2006/relationships/tags" Target="../tags/tag1197.xml" /><Relationship Id="rId35" Type="http://schemas.openxmlformats.org/officeDocument/2006/relationships/tags" Target="../tags/tag1198.xml" /><Relationship Id="rId36" Type="http://schemas.openxmlformats.org/officeDocument/2006/relationships/tags" Target="../tags/tag1199.xml" /><Relationship Id="rId37" Type="http://schemas.openxmlformats.org/officeDocument/2006/relationships/tags" Target="../tags/tag1200.xml" /><Relationship Id="rId38" Type="http://schemas.openxmlformats.org/officeDocument/2006/relationships/tags" Target="../tags/tag1201.xml" /><Relationship Id="rId39" Type="http://schemas.openxmlformats.org/officeDocument/2006/relationships/tags" Target="../tags/tag1202.xml" /><Relationship Id="rId4" Type="http://schemas.openxmlformats.org/officeDocument/2006/relationships/tags" Target="../tags/tag1167.xml" /><Relationship Id="rId40" Type="http://schemas.openxmlformats.org/officeDocument/2006/relationships/tags" Target="../tags/tag1203.xml" /><Relationship Id="rId41" Type="http://schemas.openxmlformats.org/officeDocument/2006/relationships/tags" Target="../tags/tag1204.xml" /><Relationship Id="rId42" Type="http://schemas.openxmlformats.org/officeDocument/2006/relationships/tags" Target="../tags/tag1205.xml" /><Relationship Id="rId43" Type="http://schemas.openxmlformats.org/officeDocument/2006/relationships/tags" Target="../tags/tag1206.xml" /><Relationship Id="rId44" Type="http://schemas.openxmlformats.org/officeDocument/2006/relationships/tags" Target="../tags/tag1207.xml" /><Relationship Id="rId45" Type="http://schemas.openxmlformats.org/officeDocument/2006/relationships/tags" Target="../tags/tag1208.xml" /><Relationship Id="rId46" Type="http://schemas.openxmlformats.org/officeDocument/2006/relationships/tags" Target="../tags/tag1209.xml" /><Relationship Id="rId47" Type="http://schemas.openxmlformats.org/officeDocument/2006/relationships/tags" Target="../tags/tag1210.xml" /><Relationship Id="rId48" Type="http://schemas.openxmlformats.org/officeDocument/2006/relationships/tags" Target="../tags/tag1211.xml" /><Relationship Id="rId49" Type="http://schemas.openxmlformats.org/officeDocument/2006/relationships/tags" Target="../tags/tag1212.xml" /><Relationship Id="rId5" Type="http://schemas.openxmlformats.org/officeDocument/2006/relationships/tags" Target="../tags/tag1168.xml" /><Relationship Id="rId50" Type="http://schemas.openxmlformats.org/officeDocument/2006/relationships/tags" Target="../tags/tag1213.xml" /><Relationship Id="rId51" Type="http://schemas.openxmlformats.org/officeDocument/2006/relationships/tags" Target="../tags/tag1214.xml" /><Relationship Id="rId52" Type="http://schemas.openxmlformats.org/officeDocument/2006/relationships/tags" Target="../tags/tag1215.xml" /><Relationship Id="rId53" Type="http://schemas.openxmlformats.org/officeDocument/2006/relationships/tags" Target="../tags/tag1216.xml" /><Relationship Id="rId6" Type="http://schemas.openxmlformats.org/officeDocument/2006/relationships/tags" Target="../tags/tag1169.xml" /><Relationship Id="rId7" Type="http://schemas.openxmlformats.org/officeDocument/2006/relationships/tags" Target="../tags/tag1170.xml" /><Relationship Id="rId8" Type="http://schemas.openxmlformats.org/officeDocument/2006/relationships/tags" Target="../tags/tag1171.xml" /><Relationship Id="rId9" Type="http://schemas.openxmlformats.org/officeDocument/2006/relationships/tags" Target="../tags/tag1172.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228.xml" /><Relationship Id="rId11" Type="http://schemas.openxmlformats.org/officeDocument/2006/relationships/tags" Target="../tags/tag1229.xml" /><Relationship Id="rId12" Type="http://schemas.openxmlformats.org/officeDocument/2006/relationships/tags" Target="../tags/tag1230.xml" /><Relationship Id="rId13" Type="http://schemas.openxmlformats.org/officeDocument/2006/relationships/tags" Target="../tags/tag1231.xml" /><Relationship Id="rId14" Type="http://schemas.openxmlformats.org/officeDocument/2006/relationships/tags" Target="../tags/tag1232.xml" /><Relationship Id="rId15" Type="http://schemas.openxmlformats.org/officeDocument/2006/relationships/tags" Target="../tags/tag1233.xml" /><Relationship Id="rId16" Type="http://schemas.openxmlformats.org/officeDocument/2006/relationships/tags" Target="../tags/tag1234.xml" /><Relationship Id="rId17" Type="http://schemas.openxmlformats.org/officeDocument/2006/relationships/tags" Target="../tags/tag1235.xml" /><Relationship Id="rId18" Type="http://schemas.openxmlformats.org/officeDocument/2006/relationships/tags" Target="../tags/tag1236.xml" /><Relationship Id="rId19" Type="http://schemas.openxmlformats.org/officeDocument/2006/relationships/tags" Target="../tags/tag1237.xml" /><Relationship Id="rId2" Type="http://schemas.openxmlformats.org/officeDocument/2006/relationships/notesSlide" Target="../notesSlides/notesSlide19.xml" /><Relationship Id="rId20" Type="http://schemas.openxmlformats.org/officeDocument/2006/relationships/tags" Target="../tags/tag1238.xml" /><Relationship Id="rId21" Type="http://schemas.openxmlformats.org/officeDocument/2006/relationships/tags" Target="../tags/tag1239.xml" /><Relationship Id="rId22" Type="http://schemas.openxmlformats.org/officeDocument/2006/relationships/tags" Target="../tags/tag1240.xml" /><Relationship Id="rId23" Type="http://schemas.openxmlformats.org/officeDocument/2006/relationships/tags" Target="../tags/tag1241.xml" /><Relationship Id="rId24" Type="http://schemas.openxmlformats.org/officeDocument/2006/relationships/tags" Target="../tags/tag1242.xml" /><Relationship Id="rId25" Type="http://schemas.openxmlformats.org/officeDocument/2006/relationships/tags" Target="../tags/tag1243.xml" /><Relationship Id="rId26" Type="http://schemas.openxmlformats.org/officeDocument/2006/relationships/tags" Target="../tags/tag1244.xml" /><Relationship Id="rId27" Type="http://schemas.openxmlformats.org/officeDocument/2006/relationships/tags" Target="../tags/tag1245.xml" /><Relationship Id="rId28" Type="http://schemas.openxmlformats.org/officeDocument/2006/relationships/tags" Target="../tags/tag1246.xml" /><Relationship Id="rId29" Type="http://schemas.openxmlformats.org/officeDocument/2006/relationships/tags" Target="../tags/tag1247.xml" /><Relationship Id="rId3" Type="http://schemas.openxmlformats.org/officeDocument/2006/relationships/tags" Target="../tags/tag1221.xml" /><Relationship Id="rId30" Type="http://schemas.openxmlformats.org/officeDocument/2006/relationships/tags" Target="../tags/tag1248.xml" /><Relationship Id="rId31" Type="http://schemas.openxmlformats.org/officeDocument/2006/relationships/tags" Target="../tags/tag1249.xml" /><Relationship Id="rId32" Type="http://schemas.openxmlformats.org/officeDocument/2006/relationships/tags" Target="../tags/tag1250.xml" /><Relationship Id="rId33" Type="http://schemas.openxmlformats.org/officeDocument/2006/relationships/tags" Target="../tags/tag1251.xml" /><Relationship Id="rId34" Type="http://schemas.openxmlformats.org/officeDocument/2006/relationships/tags" Target="../tags/tag1252.xml" /><Relationship Id="rId35" Type="http://schemas.openxmlformats.org/officeDocument/2006/relationships/tags" Target="../tags/tag1253.xml" /><Relationship Id="rId36" Type="http://schemas.openxmlformats.org/officeDocument/2006/relationships/tags" Target="../tags/tag1254.xml" /><Relationship Id="rId37" Type="http://schemas.openxmlformats.org/officeDocument/2006/relationships/tags" Target="../tags/tag1255.xml" /><Relationship Id="rId38" Type="http://schemas.openxmlformats.org/officeDocument/2006/relationships/tags" Target="../tags/tag1256.xml" /><Relationship Id="rId39" Type="http://schemas.openxmlformats.org/officeDocument/2006/relationships/tags" Target="../tags/tag1257.xml" /><Relationship Id="rId4" Type="http://schemas.openxmlformats.org/officeDocument/2006/relationships/tags" Target="../tags/tag1222.xml" /><Relationship Id="rId40" Type="http://schemas.openxmlformats.org/officeDocument/2006/relationships/tags" Target="../tags/tag1258.xml" /><Relationship Id="rId41" Type="http://schemas.openxmlformats.org/officeDocument/2006/relationships/tags" Target="../tags/tag1259.xml" /><Relationship Id="rId42" Type="http://schemas.openxmlformats.org/officeDocument/2006/relationships/tags" Target="../tags/tag1260.xml" /><Relationship Id="rId43" Type="http://schemas.openxmlformats.org/officeDocument/2006/relationships/tags" Target="../tags/tag1261.xml" /><Relationship Id="rId44" Type="http://schemas.openxmlformats.org/officeDocument/2006/relationships/tags" Target="../tags/tag1262.xml" /><Relationship Id="rId45" Type="http://schemas.openxmlformats.org/officeDocument/2006/relationships/tags" Target="../tags/tag1263.xml" /><Relationship Id="rId46" Type="http://schemas.openxmlformats.org/officeDocument/2006/relationships/tags" Target="../tags/tag1264.xml" /><Relationship Id="rId47" Type="http://schemas.openxmlformats.org/officeDocument/2006/relationships/tags" Target="../tags/tag1265.xml" /><Relationship Id="rId48" Type="http://schemas.openxmlformats.org/officeDocument/2006/relationships/tags" Target="../tags/tag1266.xml" /><Relationship Id="rId49" Type="http://schemas.openxmlformats.org/officeDocument/2006/relationships/tags" Target="../tags/tag1267.xml" /><Relationship Id="rId5" Type="http://schemas.openxmlformats.org/officeDocument/2006/relationships/tags" Target="../tags/tag1223.xml" /><Relationship Id="rId50" Type="http://schemas.openxmlformats.org/officeDocument/2006/relationships/tags" Target="../tags/tag1268.xml" /><Relationship Id="rId6" Type="http://schemas.openxmlformats.org/officeDocument/2006/relationships/tags" Target="../tags/tag1224.xml" /><Relationship Id="rId7" Type="http://schemas.openxmlformats.org/officeDocument/2006/relationships/tags" Target="../tags/tag1225.xml" /><Relationship Id="rId8" Type="http://schemas.openxmlformats.org/officeDocument/2006/relationships/tags" Target="../tags/tag1226.xml" /><Relationship Id="rId9" Type="http://schemas.openxmlformats.org/officeDocument/2006/relationships/tags" Target="../tags/tag1227.x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280.xml" /><Relationship Id="rId11" Type="http://schemas.openxmlformats.org/officeDocument/2006/relationships/tags" Target="../tags/tag1281.xml" /><Relationship Id="rId12" Type="http://schemas.openxmlformats.org/officeDocument/2006/relationships/tags" Target="../tags/tag1282.xml" /><Relationship Id="rId13" Type="http://schemas.openxmlformats.org/officeDocument/2006/relationships/tags" Target="../tags/tag1283.xml" /><Relationship Id="rId14" Type="http://schemas.openxmlformats.org/officeDocument/2006/relationships/tags" Target="../tags/tag1284.xml" /><Relationship Id="rId15" Type="http://schemas.openxmlformats.org/officeDocument/2006/relationships/tags" Target="../tags/tag1285.xml" /><Relationship Id="rId16" Type="http://schemas.openxmlformats.org/officeDocument/2006/relationships/tags" Target="../tags/tag1286.xml" /><Relationship Id="rId17" Type="http://schemas.openxmlformats.org/officeDocument/2006/relationships/tags" Target="../tags/tag1287.xml" /><Relationship Id="rId18" Type="http://schemas.openxmlformats.org/officeDocument/2006/relationships/tags" Target="../tags/tag1288.xml" /><Relationship Id="rId19" Type="http://schemas.openxmlformats.org/officeDocument/2006/relationships/tags" Target="../tags/tag1289.xml" /><Relationship Id="rId2" Type="http://schemas.openxmlformats.org/officeDocument/2006/relationships/notesSlide" Target="../notesSlides/notesSlide20.xml" /><Relationship Id="rId20" Type="http://schemas.openxmlformats.org/officeDocument/2006/relationships/tags" Target="../tags/tag1290.xml" /><Relationship Id="rId21" Type="http://schemas.openxmlformats.org/officeDocument/2006/relationships/tags" Target="../tags/tag1291.xml" /><Relationship Id="rId22" Type="http://schemas.openxmlformats.org/officeDocument/2006/relationships/tags" Target="../tags/tag1292.xml" /><Relationship Id="rId23" Type="http://schemas.openxmlformats.org/officeDocument/2006/relationships/tags" Target="../tags/tag1293.xml" /><Relationship Id="rId24" Type="http://schemas.openxmlformats.org/officeDocument/2006/relationships/tags" Target="../tags/tag1294.xml" /><Relationship Id="rId25" Type="http://schemas.openxmlformats.org/officeDocument/2006/relationships/tags" Target="../tags/tag1295.xml" /><Relationship Id="rId26" Type="http://schemas.openxmlformats.org/officeDocument/2006/relationships/tags" Target="../tags/tag1296.xml" /><Relationship Id="rId27" Type="http://schemas.openxmlformats.org/officeDocument/2006/relationships/tags" Target="../tags/tag1297.xml" /><Relationship Id="rId28" Type="http://schemas.openxmlformats.org/officeDocument/2006/relationships/tags" Target="../tags/tag1298.xml" /><Relationship Id="rId29" Type="http://schemas.openxmlformats.org/officeDocument/2006/relationships/tags" Target="../tags/tag1299.xml" /><Relationship Id="rId3" Type="http://schemas.openxmlformats.org/officeDocument/2006/relationships/tags" Target="../tags/tag1273.xml" /><Relationship Id="rId30" Type="http://schemas.openxmlformats.org/officeDocument/2006/relationships/tags" Target="../tags/tag1300.xml" /><Relationship Id="rId31" Type="http://schemas.openxmlformats.org/officeDocument/2006/relationships/tags" Target="../tags/tag1301.xml" /><Relationship Id="rId32" Type="http://schemas.openxmlformats.org/officeDocument/2006/relationships/tags" Target="../tags/tag1302.xml" /><Relationship Id="rId33" Type="http://schemas.openxmlformats.org/officeDocument/2006/relationships/tags" Target="../tags/tag1303.xml" /><Relationship Id="rId34" Type="http://schemas.openxmlformats.org/officeDocument/2006/relationships/tags" Target="../tags/tag1304.xml" /><Relationship Id="rId35" Type="http://schemas.openxmlformats.org/officeDocument/2006/relationships/tags" Target="../tags/tag1305.xml" /><Relationship Id="rId36" Type="http://schemas.openxmlformats.org/officeDocument/2006/relationships/tags" Target="../tags/tag1306.xml" /><Relationship Id="rId37" Type="http://schemas.openxmlformats.org/officeDocument/2006/relationships/tags" Target="../tags/tag1307.xml" /><Relationship Id="rId38" Type="http://schemas.openxmlformats.org/officeDocument/2006/relationships/tags" Target="../tags/tag1308.xml" /><Relationship Id="rId39" Type="http://schemas.openxmlformats.org/officeDocument/2006/relationships/tags" Target="../tags/tag1309.xml" /><Relationship Id="rId4" Type="http://schemas.openxmlformats.org/officeDocument/2006/relationships/tags" Target="../tags/tag1274.xml" /><Relationship Id="rId40" Type="http://schemas.openxmlformats.org/officeDocument/2006/relationships/tags" Target="../tags/tag1310.xml" /><Relationship Id="rId41" Type="http://schemas.openxmlformats.org/officeDocument/2006/relationships/tags" Target="../tags/tag1311.xml" /><Relationship Id="rId42" Type="http://schemas.openxmlformats.org/officeDocument/2006/relationships/tags" Target="../tags/tag1312.xml" /><Relationship Id="rId43" Type="http://schemas.openxmlformats.org/officeDocument/2006/relationships/tags" Target="../tags/tag1313.xml" /><Relationship Id="rId44" Type="http://schemas.openxmlformats.org/officeDocument/2006/relationships/tags" Target="../tags/tag1314.xml" /><Relationship Id="rId45" Type="http://schemas.openxmlformats.org/officeDocument/2006/relationships/tags" Target="../tags/tag1315.xml" /><Relationship Id="rId46" Type="http://schemas.openxmlformats.org/officeDocument/2006/relationships/image" Target="../media/image60.jpeg" /><Relationship Id="rId47" Type="http://schemas.openxmlformats.org/officeDocument/2006/relationships/tags" Target="../tags/tag1316.xml" /><Relationship Id="rId48" Type="http://schemas.openxmlformats.org/officeDocument/2006/relationships/tags" Target="../tags/tag1317.xml" /><Relationship Id="rId5" Type="http://schemas.openxmlformats.org/officeDocument/2006/relationships/tags" Target="../tags/tag1275.xml" /><Relationship Id="rId6" Type="http://schemas.openxmlformats.org/officeDocument/2006/relationships/tags" Target="../tags/tag1276.xml" /><Relationship Id="rId7" Type="http://schemas.openxmlformats.org/officeDocument/2006/relationships/tags" Target="../tags/tag1277.xml" /><Relationship Id="rId8" Type="http://schemas.openxmlformats.org/officeDocument/2006/relationships/tags" Target="../tags/tag1278.xml" /><Relationship Id="rId9" Type="http://schemas.openxmlformats.org/officeDocument/2006/relationships/tags" Target="../tags/tag1279.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329.xml" /><Relationship Id="rId11" Type="http://schemas.openxmlformats.org/officeDocument/2006/relationships/tags" Target="../tags/tag1330.xml" /><Relationship Id="rId12" Type="http://schemas.openxmlformats.org/officeDocument/2006/relationships/tags" Target="../tags/tag1331.xml" /><Relationship Id="rId13" Type="http://schemas.openxmlformats.org/officeDocument/2006/relationships/tags" Target="../tags/tag1332.xml" /><Relationship Id="rId14" Type="http://schemas.openxmlformats.org/officeDocument/2006/relationships/tags" Target="../tags/tag1333.xml" /><Relationship Id="rId15" Type="http://schemas.openxmlformats.org/officeDocument/2006/relationships/tags" Target="../tags/tag1334.xml" /><Relationship Id="rId16" Type="http://schemas.openxmlformats.org/officeDocument/2006/relationships/tags" Target="../tags/tag1335.xml" /><Relationship Id="rId17" Type="http://schemas.openxmlformats.org/officeDocument/2006/relationships/tags" Target="../tags/tag1336.xml" /><Relationship Id="rId18" Type="http://schemas.openxmlformats.org/officeDocument/2006/relationships/tags" Target="../tags/tag1337.xml" /><Relationship Id="rId19" Type="http://schemas.openxmlformats.org/officeDocument/2006/relationships/tags" Target="../tags/tag1338.xml" /><Relationship Id="rId2" Type="http://schemas.openxmlformats.org/officeDocument/2006/relationships/notesSlide" Target="../notesSlides/notesSlide21.xml" /><Relationship Id="rId20" Type="http://schemas.openxmlformats.org/officeDocument/2006/relationships/tags" Target="../tags/tag1339.xml" /><Relationship Id="rId21" Type="http://schemas.openxmlformats.org/officeDocument/2006/relationships/tags" Target="../tags/tag1340.xml" /><Relationship Id="rId22" Type="http://schemas.openxmlformats.org/officeDocument/2006/relationships/tags" Target="../tags/tag1341.xml" /><Relationship Id="rId23" Type="http://schemas.openxmlformats.org/officeDocument/2006/relationships/tags" Target="../tags/tag1342.xml" /><Relationship Id="rId24" Type="http://schemas.openxmlformats.org/officeDocument/2006/relationships/tags" Target="../tags/tag1343.xml" /><Relationship Id="rId25" Type="http://schemas.openxmlformats.org/officeDocument/2006/relationships/tags" Target="../tags/tag1344.xml" /><Relationship Id="rId26" Type="http://schemas.openxmlformats.org/officeDocument/2006/relationships/tags" Target="../tags/tag1345.xml" /><Relationship Id="rId27" Type="http://schemas.openxmlformats.org/officeDocument/2006/relationships/tags" Target="../tags/tag1346.xml" /><Relationship Id="rId28" Type="http://schemas.openxmlformats.org/officeDocument/2006/relationships/tags" Target="../tags/tag1347.xml" /><Relationship Id="rId29" Type="http://schemas.openxmlformats.org/officeDocument/2006/relationships/tags" Target="../tags/tag1348.xml" /><Relationship Id="rId3" Type="http://schemas.openxmlformats.org/officeDocument/2006/relationships/tags" Target="../tags/tag1322.xml" /><Relationship Id="rId30" Type="http://schemas.openxmlformats.org/officeDocument/2006/relationships/tags" Target="../tags/tag1349.xml" /><Relationship Id="rId31" Type="http://schemas.openxmlformats.org/officeDocument/2006/relationships/tags" Target="../tags/tag1350.xml" /><Relationship Id="rId32" Type="http://schemas.openxmlformats.org/officeDocument/2006/relationships/tags" Target="../tags/tag1351.xml" /><Relationship Id="rId33" Type="http://schemas.openxmlformats.org/officeDocument/2006/relationships/tags" Target="../tags/tag1352.xml" /><Relationship Id="rId34" Type="http://schemas.openxmlformats.org/officeDocument/2006/relationships/tags" Target="../tags/tag1353.xml" /><Relationship Id="rId35" Type="http://schemas.openxmlformats.org/officeDocument/2006/relationships/tags" Target="../tags/tag1354.xml" /><Relationship Id="rId36" Type="http://schemas.openxmlformats.org/officeDocument/2006/relationships/tags" Target="../tags/tag1355.xml" /><Relationship Id="rId37" Type="http://schemas.openxmlformats.org/officeDocument/2006/relationships/tags" Target="../tags/tag1356.xml" /><Relationship Id="rId38" Type="http://schemas.openxmlformats.org/officeDocument/2006/relationships/tags" Target="../tags/tag1357.xml" /><Relationship Id="rId39" Type="http://schemas.openxmlformats.org/officeDocument/2006/relationships/tags" Target="../tags/tag1358.xml" /><Relationship Id="rId4" Type="http://schemas.openxmlformats.org/officeDocument/2006/relationships/tags" Target="../tags/tag1323.xml" /><Relationship Id="rId40" Type="http://schemas.openxmlformats.org/officeDocument/2006/relationships/tags" Target="../tags/tag1359.xml" /><Relationship Id="rId41" Type="http://schemas.openxmlformats.org/officeDocument/2006/relationships/tags" Target="../tags/tag1360.xml" /><Relationship Id="rId42" Type="http://schemas.openxmlformats.org/officeDocument/2006/relationships/tags" Target="../tags/tag1361.xml" /><Relationship Id="rId43" Type="http://schemas.openxmlformats.org/officeDocument/2006/relationships/tags" Target="../tags/tag1362.xml" /><Relationship Id="rId44" Type="http://schemas.openxmlformats.org/officeDocument/2006/relationships/tags" Target="../tags/tag1363.xml" /><Relationship Id="rId45" Type="http://schemas.openxmlformats.org/officeDocument/2006/relationships/tags" Target="../tags/tag1364.xml" /><Relationship Id="rId46" Type="http://schemas.openxmlformats.org/officeDocument/2006/relationships/tags" Target="../tags/tag1365.xml" /><Relationship Id="rId47" Type="http://schemas.openxmlformats.org/officeDocument/2006/relationships/tags" Target="../tags/tag1366.xml" /><Relationship Id="rId48" Type="http://schemas.openxmlformats.org/officeDocument/2006/relationships/tags" Target="../tags/tag1367.xml" /><Relationship Id="rId49" Type="http://schemas.openxmlformats.org/officeDocument/2006/relationships/tags" Target="../tags/tag1368.xml" /><Relationship Id="rId5" Type="http://schemas.openxmlformats.org/officeDocument/2006/relationships/tags" Target="../tags/tag1324.xml" /><Relationship Id="rId6" Type="http://schemas.openxmlformats.org/officeDocument/2006/relationships/tags" Target="../tags/tag1325.xml" /><Relationship Id="rId7" Type="http://schemas.openxmlformats.org/officeDocument/2006/relationships/tags" Target="../tags/tag1326.xml" /><Relationship Id="rId8" Type="http://schemas.openxmlformats.org/officeDocument/2006/relationships/tags" Target="../tags/tag1327.xml" /><Relationship Id="rId9" Type="http://schemas.openxmlformats.org/officeDocument/2006/relationships/tags" Target="../tags/tag1328.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380.xml" /><Relationship Id="rId11" Type="http://schemas.openxmlformats.org/officeDocument/2006/relationships/tags" Target="../tags/tag1381.xml" /><Relationship Id="rId12" Type="http://schemas.openxmlformats.org/officeDocument/2006/relationships/tags" Target="../tags/tag1382.xml" /><Relationship Id="rId13" Type="http://schemas.openxmlformats.org/officeDocument/2006/relationships/tags" Target="../tags/tag1383.xml" /><Relationship Id="rId14" Type="http://schemas.openxmlformats.org/officeDocument/2006/relationships/tags" Target="../tags/tag1384.xml" /><Relationship Id="rId15" Type="http://schemas.openxmlformats.org/officeDocument/2006/relationships/tags" Target="../tags/tag1385.xml" /><Relationship Id="rId16" Type="http://schemas.openxmlformats.org/officeDocument/2006/relationships/tags" Target="../tags/tag1386.xml" /><Relationship Id="rId17" Type="http://schemas.openxmlformats.org/officeDocument/2006/relationships/tags" Target="../tags/tag1387.xml" /><Relationship Id="rId18" Type="http://schemas.openxmlformats.org/officeDocument/2006/relationships/tags" Target="../tags/tag1388.xml" /><Relationship Id="rId19" Type="http://schemas.openxmlformats.org/officeDocument/2006/relationships/tags" Target="../tags/tag1389.xml" /><Relationship Id="rId2" Type="http://schemas.openxmlformats.org/officeDocument/2006/relationships/notesSlide" Target="../notesSlides/notesSlide22.xml" /><Relationship Id="rId20" Type="http://schemas.openxmlformats.org/officeDocument/2006/relationships/tags" Target="../tags/tag1390.xml" /><Relationship Id="rId21" Type="http://schemas.openxmlformats.org/officeDocument/2006/relationships/tags" Target="../tags/tag1391.xml" /><Relationship Id="rId22" Type="http://schemas.openxmlformats.org/officeDocument/2006/relationships/tags" Target="../tags/tag1392.xml" /><Relationship Id="rId23" Type="http://schemas.openxmlformats.org/officeDocument/2006/relationships/tags" Target="../tags/tag1393.xml" /><Relationship Id="rId24" Type="http://schemas.openxmlformats.org/officeDocument/2006/relationships/tags" Target="../tags/tag1394.xml" /><Relationship Id="rId25" Type="http://schemas.openxmlformats.org/officeDocument/2006/relationships/tags" Target="../tags/tag1395.xml" /><Relationship Id="rId26" Type="http://schemas.openxmlformats.org/officeDocument/2006/relationships/tags" Target="../tags/tag1396.xml" /><Relationship Id="rId27" Type="http://schemas.openxmlformats.org/officeDocument/2006/relationships/tags" Target="../tags/tag1397.xml" /><Relationship Id="rId28" Type="http://schemas.openxmlformats.org/officeDocument/2006/relationships/tags" Target="../tags/tag1398.xml" /><Relationship Id="rId29" Type="http://schemas.openxmlformats.org/officeDocument/2006/relationships/tags" Target="../tags/tag1399.xml" /><Relationship Id="rId3" Type="http://schemas.openxmlformats.org/officeDocument/2006/relationships/tags" Target="../tags/tag1373.xml" /><Relationship Id="rId30" Type="http://schemas.openxmlformats.org/officeDocument/2006/relationships/tags" Target="../tags/tag1400.xml" /><Relationship Id="rId31" Type="http://schemas.openxmlformats.org/officeDocument/2006/relationships/tags" Target="../tags/tag1401.xml" /><Relationship Id="rId32" Type="http://schemas.openxmlformats.org/officeDocument/2006/relationships/tags" Target="../tags/tag1402.xml" /><Relationship Id="rId33" Type="http://schemas.openxmlformats.org/officeDocument/2006/relationships/tags" Target="../tags/tag1403.xml" /><Relationship Id="rId34" Type="http://schemas.openxmlformats.org/officeDocument/2006/relationships/tags" Target="../tags/tag1404.xml" /><Relationship Id="rId35" Type="http://schemas.openxmlformats.org/officeDocument/2006/relationships/tags" Target="../tags/tag1405.xml" /><Relationship Id="rId36" Type="http://schemas.openxmlformats.org/officeDocument/2006/relationships/tags" Target="../tags/tag1406.xml" /><Relationship Id="rId37" Type="http://schemas.openxmlformats.org/officeDocument/2006/relationships/tags" Target="../tags/tag1407.xml" /><Relationship Id="rId38" Type="http://schemas.openxmlformats.org/officeDocument/2006/relationships/tags" Target="../tags/tag1408.xml" /><Relationship Id="rId39" Type="http://schemas.openxmlformats.org/officeDocument/2006/relationships/tags" Target="../tags/tag1409.xml" /><Relationship Id="rId4" Type="http://schemas.openxmlformats.org/officeDocument/2006/relationships/tags" Target="../tags/tag1374.xml" /><Relationship Id="rId5" Type="http://schemas.openxmlformats.org/officeDocument/2006/relationships/tags" Target="../tags/tag1375.xml" /><Relationship Id="rId6" Type="http://schemas.openxmlformats.org/officeDocument/2006/relationships/tags" Target="../tags/tag1376.xml" /><Relationship Id="rId7" Type="http://schemas.openxmlformats.org/officeDocument/2006/relationships/tags" Target="../tags/tag1377.xml" /><Relationship Id="rId8" Type="http://schemas.openxmlformats.org/officeDocument/2006/relationships/tags" Target="../tags/tag1378.xml" /><Relationship Id="rId9" Type="http://schemas.openxmlformats.org/officeDocument/2006/relationships/tags" Target="../tags/tag1379.xm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421.xml" /><Relationship Id="rId11" Type="http://schemas.openxmlformats.org/officeDocument/2006/relationships/tags" Target="../tags/tag1422.xml" /><Relationship Id="rId12" Type="http://schemas.openxmlformats.org/officeDocument/2006/relationships/tags" Target="../tags/tag1423.xml" /><Relationship Id="rId13" Type="http://schemas.openxmlformats.org/officeDocument/2006/relationships/tags" Target="../tags/tag1424.xml" /><Relationship Id="rId14" Type="http://schemas.openxmlformats.org/officeDocument/2006/relationships/tags" Target="../tags/tag1425.xml" /><Relationship Id="rId15" Type="http://schemas.openxmlformats.org/officeDocument/2006/relationships/tags" Target="../tags/tag1426.xml" /><Relationship Id="rId16" Type="http://schemas.openxmlformats.org/officeDocument/2006/relationships/tags" Target="../tags/tag1427.xml" /><Relationship Id="rId17" Type="http://schemas.openxmlformats.org/officeDocument/2006/relationships/tags" Target="../tags/tag1428.xml" /><Relationship Id="rId18" Type="http://schemas.openxmlformats.org/officeDocument/2006/relationships/tags" Target="../tags/tag1429.xml" /><Relationship Id="rId19" Type="http://schemas.openxmlformats.org/officeDocument/2006/relationships/tags" Target="../tags/tag1430.xml" /><Relationship Id="rId2" Type="http://schemas.openxmlformats.org/officeDocument/2006/relationships/notesSlide" Target="../notesSlides/notesSlide23.xml" /><Relationship Id="rId20" Type="http://schemas.openxmlformats.org/officeDocument/2006/relationships/tags" Target="../tags/tag1431.xml" /><Relationship Id="rId21" Type="http://schemas.openxmlformats.org/officeDocument/2006/relationships/tags" Target="../tags/tag1432.xml" /><Relationship Id="rId22" Type="http://schemas.openxmlformats.org/officeDocument/2006/relationships/tags" Target="../tags/tag1433.xml" /><Relationship Id="rId23" Type="http://schemas.openxmlformats.org/officeDocument/2006/relationships/tags" Target="../tags/tag1434.xml" /><Relationship Id="rId24" Type="http://schemas.openxmlformats.org/officeDocument/2006/relationships/tags" Target="../tags/tag1435.xml" /><Relationship Id="rId3" Type="http://schemas.openxmlformats.org/officeDocument/2006/relationships/tags" Target="../tags/tag1414.xml" /><Relationship Id="rId4" Type="http://schemas.openxmlformats.org/officeDocument/2006/relationships/tags" Target="../tags/tag1415.xml" /><Relationship Id="rId5" Type="http://schemas.openxmlformats.org/officeDocument/2006/relationships/tags" Target="../tags/tag1416.xml" /><Relationship Id="rId6" Type="http://schemas.openxmlformats.org/officeDocument/2006/relationships/tags" Target="../tags/tag1417.xml" /><Relationship Id="rId7" Type="http://schemas.openxmlformats.org/officeDocument/2006/relationships/tags" Target="../tags/tag1418.xml" /><Relationship Id="rId8" Type="http://schemas.openxmlformats.org/officeDocument/2006/relationships/tags" Target="../tags/tag1419.xml" /><Relationship Id="rId9" Type="http://schemas.openxmlformats.org/officeDocument/2006/relationships/tags" Target="../tags/tag1420.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443.xml" /><Relationship Id="rId11" Type="http://schemas.openxmlformats.org/officeDocument/2006/relationships/tags" Target="../tags/tag1444.xml" /><Relationship Id="rId12" Type="http://schemas.openxmlformats.org/officeDocument/2006/relationships/tags" Target="../tags/tag1445.xml" /><Relationship Id="rId13" Type="http://schemas.openxmlformats.org/officeDocument/2006/relationships/tags" Target="../tags/tag1446.xml" /><Relationship Id="rId14" Type="http://schemas.openxmlformats.org/officeDocument/2006/relationships/tags" Target="../tags/tag1447.xml" /><Relationship Id="rId15" Type="http://schemas.openxmlformats.org/officeDocument/2006/relationships/tags" Target="../tags/tag1448.xml" /><Relationship Id="rId16" Type="http://schemas.openxmlformats.org/officeDocument/2006/relationships/tags" Target="../tags/tag1449.xml" /><Relationship Id="rId17" Type="http://schemas.openxmlformats.org/officeDocument/2006/relationships/tags" Target="../tags/tag1450.xml" /><Relationship Id="rId18" Type="http://schemas.openxmlformats.org/officeDocument/2006/relationships/tags" Target="../tags/tag1451.xml" /><Relationship Id="rId19" Type="http://schemas.openxmlformats.org/officeDocument/2006/relationships/tags" Target="../tags/tag1452.xml" /><Relationship Id="rId2" Type="http://schemas.openxmlformats.org/officeDocument/2006/relationships/tags" Target="../tags/tag1436.xml" /><Relationship Id="rId20" Type="http://schemas.openxmlformats.org/officeDocument/2006/relationships/tags" Target="../tags/tag1453.xml" /><Relationship Id="rId21" Type="http://schemas.openxmlformats.org/officeDocument/2006/relationships/tags" Target="../tags/tag1454.xml" /><Relationship Id="rId22" Type="http://schemas.openxmlformats.org/officeDocument/2006/relationships/tags" Target="../tags/tag1455.xml" /><Relationship Id="rId23" Type="http://schemas.openxmlformats.org/officeDocument/2006/relationships/tags" Target="../tags/tag1456.xml" /><Relationship Id="rId24" Type="http://schemas.openxmlformats.org/officeDocument/2006/relationships/tags" Target="../tags/tag1457.xml" /><Relationship Id="rId25" Type="http://schemas.openxmlformats.org/officeDocument/2006/relationships/tags" Target="../tags/tag1458.xml" /><Relationship Id="rId26" Type="http://schemas.openxmlformats.org/officeDocument/2006/relationships/tags" Target="../tags/tag1459.xml" /><Relationship Id="rId27" Type="http://schemas.openxmlformats.org/officeDocument/2006/relationships/tags" Target="../tags/tag1460.xml" /><Relationship Id="rId3" Type="http://schemas.openxmlformats.org/officeDocument/2006/relationships/tags" Target="../tags/tag1437.xml" /><Relationship Id="rId4" Type="http://schemas.openxmlformats.org/officeDocument/2006/relationships/tags" Target="../tags/tag1438.xml" /><Relationship Id="rId5" Type="http://schemas.openxmlformats.org/officeDocument/2006/relationships/tags" Target="../tags/tag1439.xml" /><Relationship Id="rId6" Type="http://schemas.openxmlformats.org/officeDocument/2006/relationships/tags" Target="../tags/tag1440.xml" /><Relationship Id="rId7" Type="http://schemas.openxmlformats.org/officeDocument/2006/relationships/image" Target="../media/image61.emf" /><Relationship Id="rId8" Type="http://schemas.openxmlformats.org/officeDocument/2006/relationships/tags" Target="../tags/tag1441.xml" /><Relationship Id="rId9" Type="http://schemas.openxmlformats.org/officeDocument/2006/relationships/tags" Target="../tags/tag1442.xml"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471.xml" /><Relationship Id="rId11" Type="http://schemas.openxmlformats.org/officeDocument/2006/relationships/tags" Target="../tags/tag1472.xml" /><Relationship Id="rId12" Type="http://schemas.openxmlformats.org/officeDocument/2006/relationships/tags" Target="../tags/tag1473.xml" /><Relationship Id="rId13" Type="http://schemas.openxmlformats.org/officeDocument/2006/relationships/tags" Target="../tags/tag1474.xml" /><Relationship Id="rId14" Type="http://schemas.openxmlformats.org/officeDocument/2006/relationships/tags" Target="../tags/tag1475.xml" /><Relationship Id="rId15" Type="http://schemas.openxmlformats.org/officeDocument/2006/relationships/tags" Target="../tags/tag1476.xml" /><Relationship Id="rId16" Type="http://schemas.openxmlformats.org/officeDocument/2006/relationships/tags" Target="../tags/tag1477.xml" /><Relationship Id="rId17" Type="http://schemas.openxmlformats.org/officeDocument/2006/relationships/tags" Target="../tags/tag1478.xml" /><Relationship Id="rId18" Type="http://schemas.openxmlformats.org/officeDocument/2006/relationships/tags" Target="../tags/tag1479.xml" /><Relationship Id="rId19" Type="http://schemas.openxmlformats.org/officeDocument/2006/relationships/tags" Target="../tags/tag1480.xml" /><Relationship Id="rId2" Type="http://schemas.openxmlformats.org/officeDocument/2006/relationships/notesSlide" Target="../notesSlides/notesSlide24.xml" /><Relationship Id="rId20" Type="http://schemas.openxmlformats.org/officeDocument/2006/relationships/tags" Target="../tags/tag1481.xml" /><Relationship Id="rId21" Type="http://schemas.openxmlformats.org/officeDocument/2006/relationships/tags" Target="../tags/tag1482.xml" /><Relationship Id="rId22" Type="http://schemas.openxmlformats.org/officeDocument/2006/relationships/tags" Target="../tags/tag1483.xml" /><Relationship Id="rId23" Type="http://schemas.openxmlformats.org/officeDocument/2006/relationships/tags" Target="../tags/tag1484.xml" /><Relationship Id="rId24" Type="http://schemas.openxmlformats.org/officeDocument/2006/relationships/tags" Target="../tags/tag1485.xml" /><Relationship Id="rId25" Type="http://schemas.openxmlformats.org/officeDocument/2006/relationships/tags" Target="../tags/tag1486.xml" /><Relationship Id="rId26" Type="http://schemas.openxmlformats.org/officeDocument/2006/relationships/tags" Target="../tags/tag1487.xml" /><Relationship Id="rId27" Type="http://schemas.openxmlformats.org/officeDocument/2006/relationships/tags" Target="../tags/tag1488.xml" /><Relationship Id="rId28" Type="http://schemas.openxmlformats.org/officeDocument/2006/relationships/tags" Target="../tags/tag1489.xml" /><Relationship Id="rId29" Type="http://schemas.openxmlformats.org/officeDocument/2006/relationships/tags" Target="../tags/tag1490.xml" /><Relationship Id="rId3" Type="http://schemas.openxmlformats.org/officeDocument/2006/relationships/tags" Target="../tags/tag1464.xml" /><Relationship Id="rId30" Type="http://schemas.openxmlformats.org/officeDocument/2006/relationships/tags" Target="../tags/tag1491.xml" /><Relationship Id="rId31" Type="http://schemas.openxmlformats.org/officeDocument/2006/relationships/tags" Target="../tags/tag1492.xml" /><Relationship Id="rId32" Type="http://schemas.openxmlformats.org/officeDocument/2006/relationships/tags" Target="../tags/tag1493.xml" /><Relationship Id="rId33" Type="http://schemas.openxmlformats.org/officeDocument/2006/relationships/tags" Target="../tags/tag1494.xml" /><Relationship Id="rId34" Type="http://schemas.openxmlformats.org/officeDocument/2006/relationships/tags" Target="../tags/tag1495.xml" /><Relationship Id="rId35" Type="http://schemas.openxmlformats.org/officeDocument/2006/relationships/tags" Target="../tags/tag1496.xml" /><Relationship Id="rId36" Type="http://schemas.openxmlformats.org/officeDocument/2006/relationships/tags" Target="../tags/tag1497.xml" /><Relationship Id="rId37" Type="http://schemas.openxmlformats.org/officeDocument/2006/relationships/tags" Target="../tags/tag1498.xml" /><Relationship Id="rId38" Type="http://schemas.openxmlformats.org/officeDocument/2006/relationships/tags" Target="../tags/tag1499.xml" /><Relationship Id="rId39" Type="http://schemas.openxmlformats.org/officeDocument/2006/relationships/tags" Target="../tags/tag1500.xml" /><Relationship Id="rId4" Type="http://schemas.openxmlformats.org/officeDocument/2006/relationships/tags" Target="../tags/tag1465.xml" /><Relationship Id="rId40" Type="http://schemas.openxmlformats.org/officeDocument/2006/relationships/tags" Target="../tags/tag1501.xml" /><Relationship Id="rId41" Type="http://schemas.openxmlformats.org/officeDocument/2006/relationships/tags" Target="../tags/tag1502.xml" /><Relationship Id="rId42" Type="http://schemas.openxmlformats.org/officeDocument/2006/relationships/tags" Target="../tags/tag1503.xml" /><Relationship Id="rId43" Type="http://schemas.openxmlformats.org/officeDocument/2006/relationships/tags" Target="../tags/tag1504.xml" /><Relationship Id="rId44" Type="http://schemas.openxmlformats.org/officeDocument/2006/relationships/tags" Target="../tags/tag1505.xml" /><Relationship Id="rId45" Type="http://schemas.openxmlformats.org/officeDocument/2006/relationships/tags" Target="../tags/tag1506.xml" /><Relationship Id="rId46" Type="http://schemas.openxmlformats.org/officeDocument/2006/relationships/tags" Target="../tags/tag1507.xml" /><Relationship Id="rId47" Type="http://schemas.openxmlformats.org/officeDocument/2006/relationships/tags" Target="../tags/tag1508.xml" /><Relationship Id="rId48" Type="http://schemas.openxmlformats.org/officeDocument/2006/relationships/tags" Target="../tags/tag1509.xml" /><Relationship Id="rId49" Type="http://schemas.openxmlformats.org/officeDocument/2006/relationships/tags" Target="../tags/tag1510.xml" /><Relationship Id="rId5" Type="http://schemas.openxmlformats.org/officeDocument/2006/relationships/tags" Target="../tags/tag1466.xml" /><Relationship Id="rId50" Type="http://schemas.openxmlformats.org/officeDocument/2006/relationships/tags" Target="../tags/tag1511.xml" /><Relationship Id="rId51" Type="http://schemas.openxmlformats.org/officeDocument/2006/relationships/tags" Target="../tags/tag1512.xml" /><Relationship Id="rId52" Type="http://schemas.openxmlformats.org/officeDocument/2006/relationships/tags" Target="../tags/tag1513.xml" /><Relationship Id="rId53" Type="http://schemas.openxmlformats.org/officeDocument/2006/relationships/tags" Target="../tags/tag1514.xml" /><Relationship Id="rId54" Type="http://schemas.openxmlformats.org/officeDocument/2006/relationships/tags" Target="../tags/tag1515.xml" /><Relationship Id="rId55" Type="http://schemas.openxmlformats.org/officeDocument/2006/relationships/tags" Target="../tags/tag1516.xml" /><Relationship Id="rId56" Type="http://schemas.openxmlformats.org/officeDocument/2006/relationships/tags" Target="../tags/tag1517.xml" /><Relationship Id="rId57" Type="http://schemas.openxmlformats.org/officeDocument/2006/relationships/tags" Target="../tags/tag1518.xml" /><Relationship Id="rId58" Type="http://schemas.openxmlformats.org/officeDocument/2006/relationships/tags" Target="../tags/tag1519.xml" /><Relationship Id="rId6" Type="http://schemas.openxmlformats.org/officeDocument/2006/relationships/tags" Target="../tags/tag1467.xml" /><Relationship Id="rId7" Type="http://schemas.openxmlformats.org/officeDocument/2006/relationships/tags" Target="../tags/tag1468.xml" /><Relationship Id="rId8" Type="http://schemas.openxmlformats.org/officeDocument/2006/relationships/tags" Target="../tags/tag1469.xml" /><Relationship Id="rId9" Type="http://schemas.openxmlformats.org/officeDocument/2006/relationships/tags" Target="../tags/tag1470.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528.xml" /><Relationship Id="rId11" Type="http://schemas.openxmlformats.org/officeDocument/2006/relationships/image" Target="../media/image62.png" /><Relationship Id="rId12" Type="http://schemas.openxmlformats.org/officeDocument/2006/relationships/tags" Target="../tags/tag1529.xml" /><Relationship Id="rId13" Type="http://schemas.openxmlformats.org/officeDocument/2006/relationships/tags" Target="../tags/tag1530.xml" /><Relationship Id="rId14" Type="http://schemas.openxmlformats.org/officeDocument/2006/relationships/tags" Target="../tags/tag1531.xml" /><Relationship Id="rId15" Type="http://schemas.openxmlformats.org/officeDocument/2006/relationships/tags" Target="../tags/tag1532.xml" /><Relationship Id="rId16" Type="http://schemas.openxmlformats.org/officeDocument/2006/relationships/tags" Target="../tags/tag1533.xml" /><Relationship Id="rId17" Type="http://schemas.openxmlformats.org/officeDocument/2006/relationships/tags" Target="../tags/tag1534.xml" /><Relationship Id="rId18" Type="http://schemas.openxmlformats.org/officeDocument/2006/relationships/tags" Target="../tags/tag1535.xml" /><Relationship Id="rId19" Type="http://schemas.openxmlformats.org/officeDocument/2006/relationships/tags" Target="../tags/tag1536.xml" /><Relationship Id="rId2" Type="http://schemas.openxmlformats.org/officeDocument/2006/relationships/tags" Target="../tags/tag1520.xml" /><Relationship Id="rId20" Type="http://schemas.openxmlformats.org/officeDocument/2006/relationships/tags" Target="../tags/tag1537.xml" /><Relationship Id="rId21" Type="http://schemas.openxmlformats.org/officeDocument/2006/relationships/tags" Target="../tags/tag1538.xml" /><Relationship Id="rId22" Type="http://schemas.openxmlformats.org/officeDocument/2006/relationships/tags" Target="../tags/tag1539.xml" /><Relationship Id="rId23" Type="http://schemas.openxmlformats.org/officeDocument/2006/relationships/tags" Target="../tags/tag1540.xml" /><Relationship Id="rId24" Type="http://schemas.openxmlformats.org/officeDocument/2006/relationships/tags" Target="../tags/tag1541.xml" /><Relationship Id="rId25" Type="http://schemas.openxmlformats.org/officeDocument/2006/relationships/tags" Target="../tags/tag1542.xml" /><Relationship Id="rId26" Type="http://schemas.openxmlformats.org/officeDocument/2006/relationships/tags" Target="../tags/tag1543.xml" /><Relationship Id="rId27" Type="http://schemas.openxmlformats.org/officeDocument/2006/relationships/tags" Target="../tags/tag1544.xml" /><Relationship Id="rId28" Type="http://schemas.openxmlformats.org/officeDocument/2006/relationships/tags" Target="../tags/tag1545.xml" /><Relationship Id="rId29" Type="http://schemas.openxmlformats.org/officeDocument/2006/relationships/tags" Target="../tags/tag1546.xml" /><Relationship Id="rId3" Type="http://schemas.openxmlformats.org/officeDocument/2006/relationships/tags" Target="../tags/tag1521.xml" /><Relationship Id="rId30" Type="http://schemas.openxmlformats.org/officeDocument/2006/relationships/tags" Target="../tags/tag1547.xml" /><Relationship Id="rId31" Type="http://schemas.openxmlformats.org/officeDocument/2006/relationships/tags" Target="../tags/tag1548.xml" /><Relationship Id="rId32" Type="http://schemas.openxmlformats.org/officeDocument/2006/relationships/tags" Target="../tags/tag1549.xml" /><Relationship Id="rId33" Type="http://schemas.openxmlformats.org/officeDocument/2006/relationships/tags" Target="../tags/tag1550.xml" /><Relationship Id="rId34" Type="http://schemas.openxmlformats.org/officeDocument/2006/relationships/tags" Target="../tags/tag1551.xml" /><Relationship Id="rId35" Type="http://schemas.openxmlformats.org/officeDocument/2006/relationships/tags" Target="../tags/tag1552.xml" /><Relationship Id="rId36" Type="http://schemas.openxmlformats.org/officeDocument/2006/relationships/tags" Target="../tags/tag1553.xml" /><Relationship Id="rId37" Type="http://schemas.openxmlformats.org/officeDocument/2006/relationships/tags" Target="../tags/tag1554.xml" /><Relationship Id="rId38" Type="http://schemas.openxmlformats.org/officeDocument/2006/relationships/tags" Target="../tags/tag1555.xml" /><Relationship Id="rId39" Type="http://schemas.openxmlformats.org/officeDocument/2006/relationships/tags" Target="../tags/tag1556.xml" /><Relationship Id="rId4" Type="http://schemas.openxmlformats.org/officeDocument/2006/relationships/tags" Target="../tags/tag1522.xml" /><Relationship Id="rId40" Type="http://schemas.openxmlformats.org/officeDocument/2006/relationships/tags" Target="../tags/tag1557.xml" /><Relationship Id="rId41" Type="http://schemas.openxmlformats.org/officeDocument/2006/relationships/tags" Target="../tags/tag1558.xml" /><Relationship Id="rId42" Type="http://schemas.openxmlformats.org/officeDocument/2006/relationships/tags" Target="../tags/tag1559.xml" /><Relationship Id="rId43" Type="http://schemas.openxmlformats.org/officeDocument/2006/relationships/tags" Target="../tags/tag1560.xml" /><Relationship Id="rId44" Type="http://schemas.openxmlformats.org/officeDocument/2006/relationships/tags" Target="../tags/tag1561.xml" /><Relationship Id="rId45" Type="http://schemas.openxmlformats.org/officeDocument/2006/relationships/tags" Target="../tags/tag1562.xml" /><Relationship Id="rId46" Type="http://schemas.openxmlformats.org/officeDocument/2006/relationships/tags" Target="../tags/tag1563.xml" /><Relationship Id="rId47" Type="http://schemas.openxmlformats.org/officeDocument/2006/relationships/tags" Target="../tags/tag1564.xml" /><Relationship Id="rId48" Type="http://schemas.openxmlformats.org/officeDocument/2006/relationships/tags" Target="../tags/tag1565.xml" /><Relationship Id="rId49" Type="http://schemas.openxmlformats.org/officeDocument/2006/relationships/tags" Target="../tags/tag1566.xml" /><Relationship Id="rId5" Type="http://schemas.openxmlformats.org/officeDocument/2006/relationships/tags" Target="../tags/tag1523.xml" /><Relationship Id="rId50" Type="http://schemas.openxmlformats.org/officeDocument/2006/relationships/tags" Target="../tags/tag1567.xml" /><Relationship Id="rId51" Type="http://schemas.openxmlformats.org/officeDocument/2006/relationships/tags" Target="../tags/tag1568.xml" /><Relationship Id="rId52" Type="http://schemas.openxmlformats.org/officeDocument/2006/relationships/tags" Target="../tags/tag1569.xml" /><Relationship Id="rId53" Type="http://schemas.openxmlformats.org/officeDocument/2006/relationships/tags" Target="../tags/tag1570.xml" /><Relationship Id="rId54" Type="http://schemas.openxmlformats.org/officeDocument/2006/relationships/tags" Target="../tags/tag1571.xml" /><Relationship Id="rId55" Type="http://schemas.openxmlformats.org/officeDocument/2006/relationships/tags" Target="../tags/tag1572.xml" /><Relationship Id="rId56" Type="http://schemas.openxmlformats.org/officeDocument/2006/relationships/tags" Target="../tags/tag1573.xml" /><Relationship Id="rId57" Type="http://schemas.openxmlformats.org/officeDocument/2006/relationships/tags" Target="../tags/tag1574.xml" /><Relationship Id="rId58" Type="http://schemas.openxmlformats.org/officeDocument/2006/relationships/tags" Target="../tags/tag1575.xml" /><Relationship Id="rId59" Type="http://schemas.openxmlformats.org/officeDocument/2006/relationships/tags" Target="../tags/tag1576.xml" /><Relationship Id="rId6" Type="http://schemas.openxmlformats.org/officeDocument/2006/relationships/tags" Target="../tags/tag1524.xml" /><Relationship Id="rId60" Type="http://schemas.openxmlformats.org/officeDocument/2006/relationships/tags" Target="../tags/tag1577.xml" /><Relationship Id="rId61" Type="http://schemas.openxmlformats.org/officeDocument/2006/relationships/tags" Target="../tags/tag1578.xml" /><Relationship Id="rId62" Type="http://schemas.openxmlformats.org/officeDocument/2006/relationships/tags" Target="../tags/tag1579.xml" /><Relationship Id="rId63" Type="http://schemas.openxmlformats.org/officeDocument/2006/relationships/tags" Target="../tags/tag1580.xml" /><Relationship Id="rId64" Type="http://schemas.openxmlformats.org/officeDocument/2006/relationships/tags" Target="../tags/tag1581.xml" /><Relationship Id="rId65" Type="http://schemas.openxmlformats.org/officeDocument/2006/relationships/tags" Target="../tags/tag1582.xml" /><Relationship Id="rId66" Type="http://schemas.openxmlformats.org/officeDocument/2006/relationships/tags" Target="../tags/tag1583.xml" /><Relationship Id="rId67" Type="http://schemas.openxmlformats.org/officeDocument/2006/relationships/tags" Target="../tags/tag1584.xml" /><Relationship Id="rId68" Type="http://schemas.openxmlformats.org/officeDocument/2006/relationships/tags" Target="../tags/tag1585.xml" /><Relationship Id="rId69" Type="http://schemas.openxmlformats.org/officeDocument/2006/relationships/tags" Target="../tags/tag1586.xml" /><Relationship Id="rId7" Type="http://schemas.openxmlformats.org/officeDocument/2006/relationships/tags" Target="../tags/tag1525.xml" /><Relationship Id="rId70" Type="http://schemas.openxmlformats.org/officeDocument/2006/relationships/tags" Target="../tags/tag1587.xml" /><Relationship Id="rId71" Type="http://schemas.openxmlformats.org/officeDocument/2006/relationships/tags" Target="../tags/tag1588.xml" /><Relationship Id="rId72" Type="http://schemas.openxmlformats.org/officeDocument/2006/relationships/tags" Target="../tags/tag1589.xml" /><Relationship Id="rId73" Type="http://schemas.openxmlformats.org/officeDocument/2006/relationships/tags" Target="../tags/tag1590.xml" /><Relationship Id="rId74" Type="http://schemas.openxmlformats.org/officeDocument/2006/relationships/tags" Target="../tags/tag1591.xml" /><Relationship Id="rId75" Type="http://schemas.openxmlformats.org/officeDocument/2006/relationships/tags" Target="../tags/tag1592.xml" /><Relationship Id="rId76" Type="http://schemas.openxmlformats.org/officeDocument/2006/relationships/tags" Target="../tags/tag1593.xml" /><Relationship Id="rId8" Type="http://schemas.openxmlformats.org/officeDocument/2006/relationships/tags" Target="../tags/tag1526.xml" /><Relationship Id="rId9" Type="http://schemas.openxmlformats.org/officeDocument/2006/relationships/tags" Target="../tags/tag1527.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157.xml" /><Relationship Id="rId3" Type="http://schemas.openxmlformats.org/officeDocument/2006/relationships/tags" Target="../tags/tag158.xml" /><Relationship Id="rId4" Type="http://schemas.openxmlformats.org/officeDocument/2006/relationships/tags" Target="../tags/tag159.xml" /><Relationship Id="rId5" Type="http://schemas.openxmlformats.org/officeDocument/2006/relationships/tags" Target="../tags/tag160.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62.png" /><Relationship Id="rId11" Type="http://schemas.openxmlformats.org/officeDocument/2006/relationships/tags" Target="../tags/tag1602.xml" /><Relationship Id="rId12" Type="http://schemas.openxmlformats.org/officeDocument/2006/relationships/tags" Target="../tags/tag1603.xml" /><Relationship Id="rId13" Type="http://schemas.openxmlformats.org/officeDocument/2006/relationships/tags" Target="../tags/tag1604.xml" /><Relationship Id="rId14" Type="http://schemas.openxmlformats.org/officeDocument/2006/relationships/tags" Target="../tags/tag1605.xml" /><Relationship Id="rId15" Type="http://schemas.openxmlformats.org/officeDocument/2006/relationships/tags" Target="../tags/tag1606.xml" /><Relationship Id="rId16" Type="http://schemas.openxmlformats.org/officeDocument/2006/relationships/tags" Target="../tags/tag1607.xml" /><Relationship Id="rId17" Type="http://schemas.openxmlformats.org/officeDocument/2006/relationships/tags" Target="../tags/tag1608.xml" /><Relationship Id="rId18" Type="http://schemas.openxmlformats.org/officeDocument/2006/relationships/tags" Target="../tags/tag1609.xml" /><Relationship Id="rId19" Type="http://schemas.openxmlformats.org/officeDocument/2006/relationships/tags" Target="../tags/tag1610.xml" /><Relationship Id="rId2" Type="http://schemas.openxmlformats.org/officeDocument/2006/relationships/tags" Target="../tags/tag1594.xml" /><Relationship Id="rId20" Type="http://schemas.openxmlformats.org/officeDocument/2006/relationships/tags" Target="../tags/tag1611.xml" /><Relationship Id="rId21" Type="http://schemas.openxmlformats.org/officeDocument/2006/relationships/tags" Target="../tags/tag1612.xml" /><Relationship Id="rId22" Type="http://schemas.openxmlformats.org/officeDocument/2006/relationships/tags" Target="../tags/tag1613.xml" /><Relationship Id="rId23" Type="http://schemas.openxmlformats.org/officeDocument/2006/relationships/tags" Target="../tags/tag1614.xml" /><Relationship Id="rId24" Type="http://schemas.openxmlformats.org/officeDocument/2006/relationships/tags" Target="../tags/tag1615.xml" /><Relationship Id="rId25" Type="http://schemas.openxmlformats.org/officeDocument/2006/relationships/tags" Target="../tags/tag1616.xml" /><Relationship Id="rId26" Type="http://schemas.openxmlformats.org/officeDocument/2006/relationships/tags" Target="../tags/tag1617.xml" /><Relationship Id="rId27" Type="http://schemas.openxmlformats.org/officeDocument/2006/relationships/tags" Target="../tags/tag1618.xml" /><Relationship Id="rId28" Type="http://schemas.openxmlformats.org/officeDocument/2006/relationships/tags" Target="../tags/tag1619.xml" /><Relationship Id="rId29" Type="http://schemas.openxmlformats.org/officeDocument/2006/relationships/tags" Target="../tags/tag1620.xml" /><Relationship Id="rId3" Type="http://schemas.openxmlformats.org/officeDocument/2006/relationships/tags" Target="../tags/tag1595.xml" /><Relationship Id="rId30" Type="http://schemas.openxmlformats.org/officeDocument/2006/relationships/tags" Target="../tags/tag1621.xml" /><Relationship Id="rId31" Type="http://schemas.openxmlformats.org/officeDocument/2006/relationships/tags" Target="../tags/tag1622.xml" /><Relationship Id="rId32" Type="http://schemas.openxmlformats.org/officeDocument/2006/relationships/tags" Target="../tags/tag1623.xml" /><Relationship Id="rId33" Type="http://schemas.openxmlformats.org/officeDocument/2006/relationships/tags" Target="../tags/tag1624.xml" /><Relationship Id="rId34" Type="http://schemas.openxmlformats.org/officeDocument/2006/relationships/tags" Target="../tags/tag1625.xml" /><Relationship Id="rId35" Type="http://schemas.openxmlformats.org/officeDocument/2006/relationships/tags" Target="../tags/tag1626.xml" /><Relationship Id="rId36" Type="http://schemas.openxmlformats.org/officeDocument/2006/relationships/tags" Target="../tags/tag1627.xml" /><Relationship Id="rId37" Type="http://schemas.openxmlformats.org/officeDocument/2006/relationships/tags" Target="../tags/tag1628.xml" /><Relationship Id="rId38" Type="http://schemas.openxmlformats.org/officeDocument/2006/relationships/tags" Target="../tags/tag1629.xml" /><Relationship Id="rId39" Type="http://schemas.openxmlformats.org/officeDocument/2006/relationships/tags" Target="../tags/tag1630.xml" /><Relationship Id="rId4" Type="http://schemas.openxmlformats.org/officeDocument/2006/relationships/tags" Target="../tags/tag1596.xml" /><Relationship Id="rId40" Type="http://schemas.openxmlformats.org/officeDocument/2006/relationships/tags" Target="../tags/tag1631.xml" /><Relationship Id="rId41" Type="http://schemas.openxmlformats.org/officeDocument/2006/relationships/tags" Target="../tags/tag1632.xml" /><Relationship Id="rId42" Type="http://schemas.openxmlformats.org/officeDocument/2006/relationships/tags" Target="../tags/tag1633.xml" /><Relationship Id="rId43" Type="http://schemas.openxmlformats.org/officeDocument/2006/relationships/tags" Target="../tags/tag1634.xml" /><Relationship Id="rId44" Type="http://schemas.openxmlformats.org/officeDocument/2006/relationships/tags" Target="../tags/tag1635.xml" /><Relationship Id="rId45" Type="http://schemas.openxmlformats.org/officeDocument/2006/relationships/tags" Target="../tags/tag1636.xml" /><Relationship Id="rId46" Type="http://schemas.openxmlformats.org/officeDocument/2006/relationships/tags" Target="../tags/tag1637.xml" /><Relationship Id="rId47" Type="http://schemas.openxmlformats.org/officeDocument/2006/relationships/tags" Target="../tags/tag1638.xml" /><Relationship Id="rId48" Type="http://schemas.openxmlformats.org/officeDocument/2006/relationships/tags" Target="../tags/tag1639.xml" /><Relationship Id="rId49" Type="http://schemas.openxmlformats.org/officeDocument/2006/relationships/tags" Target="../tags/tag1640.xml" /><Relationship Id="rId5" Type="http://schemas.openxmlformats.org/officeDocument/2006/relationships/tags" Target="../tags/tag1597.xml" /><Relationship Id="rId50" Type="http://schemas.openxmlformats.org/officeDocument/2006/relationships/tags" Target="../tags/tag1641.xml" /><Relationship Id="rId51" Type="http://schemas.openxmlformats.org/officeDocument/2006/relationships/tags" Target="../tags/tag1642.xml" /><Relationship Id="rId52" Type="http://schemas.openxmlformats.org/officeDocument/2006/relationships/tags" Target="../tags/tag1643.xml" /><Relationship Id="rId53" Type="http://schemas.openxmlformats.org/officeDocument/2006/relationships/tags" Target="../tags/tag1644.xml" /><Relationship Id="rId54" Type="http://schemas.openxmlformats.org/officeDocument/2006/relationships/tags" Target="../tags/tag1645.xml" /><Relationship Id="rId55" Type="http://schemas.openxmlformats.org/officeDocument/2006/relationships/tags" Target="../tags/tag1646.xml" /><Relationship Id="rId56" Type="http://schemas.openxmlformats.org/officeDocument/2006/relationships/tags" Target="../tags/tag1647.xml" /><Relationship Id="rId57" Type="http://schemas.openxmlformats.org/officeDocument/2006/relationships/tags" Target="../tags/tag1648.xml" /><Relationship Id="rId58" Type="http://schemas.openxmlformats.org/officeDocument/2006/relationships/tags" Target="../tags/tag1649.xml" /><Relationship Id="rId59" Type="http://schemas.openxmlformats.org/officeDocument/2006/relationships/tags" Target="../tags/tag1650.xml" /><Relationship Id="rId6" Type="http://schemas.openxmlformats.org/officeDocument/2006/relationships/tags" Target="../tags/tag1598.xml" /><Relationship Id="rId60" Type="http://schemas.openxmlformats.org/officeDocument/2006/relationships/tags" Target="../tags/tag1651.xml" /><Relationship Id="rId61" Type="http://schemas.openxmlformats.org/officeDocument/2006/relationships/tags" Target="../tags/tag1652.xml" /><Relationship Id="rId62" Type="http://schemas.openxmlformats.org/officeDocument/2006/relationships/tags" Target="../tags/tag1653.xml" /><Relationship Id="rId63" Type="http://schemas.openxmlformats.org/officeDocument/2006/relationships/tags" Target="../tags/tag1654.xml" /><Relationship Id="rId64" Type="http://schemas.openxmlformats.org/officeDocument/2006/relationships/tags" Target="../tags/tag1655.xml" /><Relationship Id="rId65" Type="http://schemas.openxmlformats.org/officeDocument/2006/relationships/tags" Target="../tags/tag1656.xml" /><Relationship Id="rId66" Type="http://schemas.openxmlformats.org/officeDocument/2006/relationships/tags" Target="../tags/tag1657.xml" /><Relationship Id="rId67" Type="http://schemas.openxmlformats.org/officeDocument/2006/relationships/tags" Target="../tags/tag1658.xml" /><Relationship Id="rId68" Type="http://schemas.openxmlformats.org/officeDocument/2006/relationships/tags" Target="../tags/tag1659.xml" /><Relationship Id="rId69" Type="http://schemas.openxmlformats.org/officeDocument/2006/relationships/tags" Target="../tags/tag1660.xml" /><Relationship Id="rId7" Type="http://schemas.openxmlformats.org/officeDocument/2006/relationships/tags" Target="../tags/tag1599.xml" /><Relationship Id="rId70" Type="http://schemas.openxmlformats.org/officeDocument/2006/relationships/tags" Target="../tags/tag1661.xml" /><Relationship Id="rId71" Type="http://schemas.openxmlformats.org/officeDocument/2006/relationships/tags" Target="../tags/tag1662.xml" /><Relationship Id="rId72" Type="http://schemas.openxmlformats.org/officeDocument/2006/relationships/tags" Target="../tags/tag1663.xml" /><Relationship Id="rId73" Type="http://schemas.openxmlformats.org/officeDocument/2006/relationships/tags" Target="../tags/tag1664.xml" /><Relationship Id="rId74" Type="http://schemas.openxmlformats.org/officeDocument/2006/relationships/tags" Target="../tags/tag1665.xml" /><Relationship Id="rId75" Type="http://schemas.openxmlformats.org/officeDocument/2006/relationships/tags" Target="../tags/tag1666.xml" /><Relationship Id="rId76" Type="http://schemas.openxmlformats.org/officeDocument/2006/relationships/tags" Target="../tags/tag1667.xml" /><Relationship Id="rId77" Type="http://schemas.openxmlformats.org/officeDocument/2006/relationships/tags" Target="../tags/tag1668.xml" /><Relationship Id="rId78" Type="http://schemas.openxmlformats.org/officeDocument/2006/relationships/tags" Target="../tags/tag1669.xml" /><Relationship Id="rId79" Type="http://schemas.openxmlformats.org/officeDocument/2006/relationships/tags" Target="../tags/tag1670.xml" /><Relationship Id="rId8" Type="http://schemas.openxmlformats.org/officeDocument/2006/relationships/tags" Target="../tags/tag1600.xml" /><Relationship Id="rId80" Type="http://schemas.openxmlformats.org/officeDocument/2006/relationships/tags" Target="../tags/tag1671.xml" /><Relationship Id="rId9" Type="http://schemas.openxmlformats.org/officeDocument/2006/relationships/tags" Target="../tags/tag1601.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681.xml" /><Relationship Id="rId11" Type="http://schemas.openxmlformats.org/officeDocument/2006/relationships/tags" Target="../tags/tag1682.xml" /><Relationship Id="rId12" Type="http://schemas.openxmlformats.org/officeDocument/2006/relationships/tags" Target="../tags/tag1683.xml" /><Relationship Id="rId13" Type="http://schemas.openxmlformats.org/officeDocument/2006/relationships/tags" Target="../tags/tag1684.xml" /><Relationship Id="rId14" Type="http://schemas.openxmlformats.org/officeDocument/2006/relationships/tags" Target="../tags/tag1685.xml" /><Relationship Id="rId15" Type="http://schemas.openxmlformats.org/officeDocument/2006/relationships/tags" Target="../tags/tag1686.xml" /><Relationship Id="rId16" Type="http://schemas.openxmlformats.org/officeDocument/2006/relationships/tags" Target="../tags/tag1687.xml" /><Relationship Id="rId17" Type="http://schemas.openxmlformats.org/officeDocument/2006/relationships/tags" Target="../tags/tag1688.xml" /><Relationship Id="rId18" Type="http://schemas.openxmlformats.org/officeDocument/2006/relationships/tags" Target="../tags/tag1689.xml" /><Relationship Id="rId19" Type="http://schemas.openxmlformats.org/officeDocument/2006/relationships/tags" Target="../tags/tag1690.xml" /><Relationship Id="rId2" Type="http://schemas.openxmlformats.org/officeDocument/2006/relationships/notesSlide" Target="../notesSlides/notesSlide25.xml" /><Relationship Id="rId20" Type="http://schemas.openxmlformats.org/officeDocument/2006/relationships/tags" Target="../tags/tag1691.xml" /><Relationship Id="rId21" Type="http://schemas.openxmlformats.org/officeDocument/2006/relationships/tags" Target="../tags/tag1692.xml" /><Relationship Id="rId22" Type="http://schemas.openxmlformats.org/officeDocument/2006/relationships/tags" Target="../tags/tag1693.xml" /><Relationship Id="rId23" Type="http://schemas.openxmlformats.org/officeDocument/2006/relationships/tags" Target="../tags/tag1694.xml" /><Relationship Id="rId24" Type="http://schemas.openxmlformats.org/officeDocument/2006/relationships/tags" Target="../tags/tag1695.xml" /><Relationship Id="rId25" Type="http://schemas.openxmlformats.org/officeDocument/2006/relationships/tags" Target="../tags/tag1696.xml" /><Relationship Id="rId26" Type="http://schemas.openxmlformats.org/officeDocument/2006/relationships/tags" Target="../tags/tag1697.xml" /><Relationship Id="rId27" Type="http://schemas.openxmlformats.org/officeDocument/2006/relationships/tags" Target="../tags/tag1698.xml" /><Relationship Id="rId28" Type="http://schemas.openxmlformats.org/officeDocument/2006/relationships/tags" Target="../tags/tag1699.xml" /><Relationship Id="rId29" Type="http://schemas.openxmlformats.org/officeDocument/2006/relationships/tags" Target="../tags/tag1700.xml" /><Relationship Id="rId3" Type="http://schemas.openxmlformats.org/officeDocument/2006/relationships/tags" Target="../tags/tag1676.xml" /><Relationship Id="rId30" Type="http://schemas.openxmlformats.org/officeDocument/2006/relationships/tags" Target="../tags/tag1701.xml" /><Relationship Id="rId31" Type="http://schemas.openxmlformats.org/officeDocument/2006/relationships/tags" Target="../tags/tag1702.xml" /><Relationship Id="rId32" Type="http://schemas.openxmlformats.org/officeDocument/2006/relationships/tags" Target="../tags/tag1703.xml" /><Relationship Id="rId33" Type="http://schemas.openxmlformats.org/officeDocument/2006/relationships/tags" Target="../tags/tag1704.xml" /><Relationship Id="rId4" Type="http://schemas.openxmlformats.org/officeDocument/2006/relationships/tags" Target="../tags/tag1677.xml" /><Relationship Id="rId5" Type="http://schemas.openxmlformats.org/officeDocument/2006/relationships/tags" Target="../tags/tag1678.xml" /><Relationship Id="rId6" Type="http://schemas.openxmlformats.org/officeDocument/2006/relationships/image" Target="../media/image63.png" /><Relationship Id="rId7" Type="http://schemas.openxmlformats.org/officeDocument/2006/relationships/tags" Target="../tags/tag1679.xml" /><Relationship Id="rId8" Type="http://schemas.openxmlformats.org/officeDocument/2006/relationships/image" Target="../media/image64.png" /><Relationship Id="rId9" Type="http://schemas.openxmlformats.org/officeDocument/2006/relationships/tags" Target="../tags/tag1680.xm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1713.xml" /><Relationship Id="rId11" Type="http://schemas.openxmlformats.org/officeDocument/2006/relationships/tags" Target="../tags/tag1714.xml" /><Relationship Id="rId12" Type="http://schemas.openxmlformats.org/officeDocument/2006/relationships/tags" Target="../tags/tag1715.xml" /><Relationship Id="rId13" Type="http://schemas.openxmlformats.org/officeDocument/2006/relationships/tags" Target="../tags/tag1716.xml" /><Relationship Id="rId14" Type="http://schemas.openxmlformats.org/officeDocument/2006/relationships/tags" Target="../tags/tag1717.xml" /><Relationship Id="rId15" Type="http://schemas.openxmlformats.org/officeDocument/2006/relationships/tags" Target="../tags/tag1718.xml" /><Relationship Id="rId16" Type="http://schemas.openxmlformats.org/officeDocument/2006/relationships/tags" Target="../tags/tag1719.xml" /><Relationship Id="rId17" Type="http://schemas.openxmlformats.org/officeDocument/2006/relationships/tags" Target="../tags/tag1720.xml" /><Relationship Id="rId18" Type="http://schemas.openxmlformats.org/officeDocument/2006/relationships/tags" Target="../tags/tag1721.xml" /><Relationship Id="rId19" Type="http://schemas.openxmlformats.org/officeDocument/2006/relationships/tags" Target="../tags/tag1722.xml" /><Relationship Id="rId2" Type="http://schemas.openxmlformats.org/officeDocument/2006/relationships/tags" Target="../tags/tag1705.xml" /><Relationship Id="rId20" Type="http://schemas.openxmlformats.org/officeDocument/2006/relationships/tags" Target="../tags/tag1723.xml" /><Relationship Id="rId21" Type="http://schemas.openxmlformats.org/officeDocument/2006/relationships/tags" Target="../tags/tag1724.xml" /><Relationship Id="rId22" Type="http://schemas.openxmlformats.org/officeDocument/2006/relationships/tags" Target="../tags/tag1725.xml" /><Relationship Id="rId23" Type="http://schemas.openxmlformats.org/officeDocument/2006/relationships/tags" Target="../tags/tag1726.xml" /><Relationship Id="rId24" Type="http://schemas.openxmlformats.org/officeDocument/2006/relationships/tags" Target="../tags/tag1727.xml" /><Relationship Id="rId25" Type="http://schemas.openxmlformats.org/officeDocument/2006/relationships/tags" Target="../tags/tag1728.xml" /><Relationship Id="rId26" Type="http://schemas.openxmlformats.org/officeDocument/2006/relationships/tags" Target="../tags/tag1729.xml" /><Relationship Id="rId27" Type="http://schemas.openxmlformats.org/officeDocument/2006/relationships/tags" Target="../tags/tag1730.xml" /><Relationship Id="rId28" Type="http://schemas.openxmlformats.org/officeDocument/2006/relationships/tags" Target="../tags/tag1731.xml" /><Relationship Id="rId29" Type="http://schemas.openxmlformats.org/officeDocument/2006/relationships/tags" Target="../tags/tag1732.xml" /><Relationship Id="rId3" Type="http://schemas.openxmlformats.org/officeDocument/2006/relationships/tags" Target="../tags/tag1706.xml" /><Relationship Id="rId30" Type="http://schemas.openxmlformats.org/officeDocument/2006/relationships/tags" Target="../tags/tag1733.xml" /><Relationship Id="rId31" Type="http://schemas.openxmlformats.org/officeDocument/2006/relationships/tags" Target="../tags/tag1734.xml" /><Relationship Id="rId32" Type="http://schemas.openxmlformats.org/officeDocument/2006/relationships/tags" Target="../tags/tag1735.xml" /><Relationship Id="rId33" Type="http://schemas.openxmlformats.org/officeDocument/2006/relationships/tags" Target="../tags/tag1736.xml" /><Relationship Id="rId34" Type="http://schemas.openxmlformats.org/officeDocument/2006/relationships/tags" Target="../tags/tag1737.xml" /><Relationship Id="rId35" Type="http://schemas.openxmlformats.org/officeDocument/2006/relationships/tags" Target="../tags/tag1738.xml" /><Relationship Id="rId36" Type="http://schemas.openxmlformats.org/officeDocument/2006/relationships/tags" Target="../tags/tag1739.xml" /><Relationship Id="rId37" Type="http://schemas.openxmlformats.org/officeDocument/2006/relationships/tags" Target="../tags/tag1740.xml" /><Relationship Id="rId38" Type="http://schemas.openxmlformats.org/officeDocument/2006/relationships/tags" Target="../tags/tag1741.xml" /><Relationship Id="rId39" Type="http://schemas.openxmlformats.org/officeDocument/2006/relationships/tags" Target="../tags/tag1742.xml" /><Relationship Id="rId4" Type="http://schemas.openxmlformats.org/officeDocument/2006/relationships/tags" Target="../tags/tag1707.xml" /><Relationship Id="rId5" Type="http://schemas.openxmlformats.org/officeDocument/2006/relationships/tags" Target="../tags/tag1708.xml" /><Relationship Id="rId6" Type="http://schemas.openxmlformats.org/officeDocument/2006/relationships/tags" Target="../tags/tag1709.xml" /><Relationship Id="rId7" Type="http://schemas.openxmlformats.org/officeDocument/2006/relationships/tags" Target="../tags/tag1710.xml" /><Relationship Id="rId8" Type="http://schemas.openxmlformats.org/officeDocument/2006/relationships/tags" Target="../tags/tag1711.xml" /><Relationship Id="rId9" Type="http://schemas.openxmlformats.org/officeDocument/2006/relationships/tags" Target="../tags/tag1712.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10.xml" /><Relationship Id="rId10" Type="http://schemas.openxmlformats.org/officeDocument/2006/relationships/tags" Target="../tags/tag1752.xml" /><Relationship Id="rId11" Type="http://schemas.openxmlformats.org/officeDocument/2006/relationships/tags" Target="../tags/tag1753.xml" /><Relationship Id="rId12" Type="http://schemas.openxmlformats.org/officeDocument/2006/relationships/image" Target="../media/image67.png" /><Relationship Id="rId13" Type="http://schemas.openxmlformats.org/officeDocument/2006/relationships/tags" Target="../tags/tag1754.xml" /><Relationship Id="rId14" Type="http://schemas.openxmlformats.org/officeDocument/2006/relationships/tags" Target="../tags/tag1755.xml" /><Relationship Id="rId15" Type="http://schemas.openxmlformats.org/officeDocument/2006/relationships/tags" Target="../tags/tag1756.xml" /><Relationship Id="rId16" Type="http://schemas.openxmlformats.org/officeDocument/2006/relationships/tags" Target="../tags/tag1757.xml" /><Relationship Id="rId17" Type="http://schemas.openxmlformats.org/officeDocument/2006/relationships/tags" Target="../tags/tag1758.xml" /><Relationship Id="rId18" Type="http://schemas.openxmlformats.org/officeDocument/2006/relationships/tags" Target="../tags/tag1759.xml" /><Relationship Id="rId19" Type="http://schemas.openxmlformats.org/officeDocument/2006/relationships/tags" Target="../tags/tag1760.xml" /><Relationship Id="rId2" Type="http://schemas.openxmlformats.org/officeDocument/2006/relationships/notesSlide" Target="../notesSlides/notesSlide26.xml" /><Relationship Id="rId20" Type="http://schemas.openxmlformats.org/officeDocument/2006/relationships/tags" Target="../tags/tag1761.xml" /><Relationship Id="rId21" Type="http://schemas.openxmlformats.org/officeDocument/2006/relationships/tags" Target="../tags/tag1762.xml" /><Relationship Id="rId22" Type="http://schemas.openxmlformats.org/officeDocument/2006/relationships/tags" Target="../tags/tag1763.xml" /><Relationship Id="rId23" Type="http://schemas.openxmlformats.org/officeDocument/2006/relationships/tags" Target="../tags/tag1764.xml" /><Relationship Id="rId24" Type="http://schemas.openxmlformats.org/officeDocument/2006/relationships/tags" Target="../tags/tag1765.xml" /><Relationship Id="rId25" Type="http://schemas.openxmlformats.org/officeDocument/2006/relationships/tags" Target="../tags/tag1766.xml" /><Relationship Id="rId26" Type="http://schemas.openxmlformats.org/officeDocument/2006/relationships/tags" Target="../tags/tag1767.xml" /><Relationship Id="rId27" Type="http://schemas.openxmlformats.org/officeDocument/2006/relationships/tags" Target="../tags/tag1768.xml" /><Relationship Id="rId3" Type="http://schemas.openxmlformats.org/officeDocument/2006/relationships/tags" Target="../tags/tag1747.xml" /><Relationship Id="rId4" Type="http://schemas.openxmlformats.org/officeDocument/2006/relationships/tags" Target="../tags/tag1748.xml" /><Relationship Id="rId5" Type="http://schemas.openxmlformats.org/officeDocument/2006/relationships/tags" Target="../tags/tag1749.xml" /><Relationship Id="rId6" Type="http://schemas.openxmlformats.org/officeDocument/2006/relationships/image" Target="../media/image65.png" /><Relationship Id="rId7" Type="http://schemas.openxmlformats.org/officeDocument/2006/relationships/tags" Target="../tags/tag1750.xml" /><Relationship Id="rId8" Type="http://schemas.openxmlformats.org/officeDocument/2006/relationships/tags" Target="../tags/tag1751.xml" /><Relationship Id="rId9" Type="http://schemas.openxmlformats.org/officeDocument/2006/relationships/image" Target="../media/image66.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780.xml" /><Relationship Id="rId11" Type="http://schemas.openxmlformats.org/officeDocument/2006/relationships/tags" Target="../tags/tag1781.xml" /><Relationship Id="rId12" Type="http://schemas.openxmlformats.org/officeDocument/2006/relationships/tags" Target="../tags/tag1782.xml" /><Relationship Id="rId13" Type="http://schemas.openxmlformats.org/officeDocument/2006/relationships/tags" Target="../tags/tag1783.xml" /><Relationship Id="rId14" Type="http://schemas.openxmlformats.org/officeDocument/2006/relationships/tags" Target="../tags/tag1784.xml" /><Relationship Id="rId15" Type="http://schemas.openxmlformats.org/officeDocument/2006/relationships/tags" Target="../tags/tag1785.xml" /><Relationship Id="rId16" Type="http://schemas.openxmlformats.org/officeDocument/2006/relationships/tags" Target="../tags/tag1786.xml" /><Relationship Id="rId17" Type="http://schemas.openxmlformats.org/officeDocument/2006/relationships/tags" Target="../tags/tag1787.xml" /><Relationship Id="rId18" Type="http://schemas.openxmlformats.org/officeDocument/2006/relationships/tags" Target="../tags/tag1788.xml" /><Relationship Id="rId19" Type="http://schemas.openxmlformats.org/officeDocument/2006/relationships/tags" Target="../tags/tag1789.xml" /><Relationship Id="rId2" Type="http://schemas.openxmlformats.org/officeDocument/2006/relationships/notesSlide" Target="../notesSlides/notesSlide27.xml" /><Relationship Id="rId20" Type="http://schemas.openxmlformats.org/officeDocument/2006/relationships/tags" Target="../tags/tag1790.xml" /><Relationship Id="rId21" Type="http://schemas.openxmlformats.org/officeDocument/2006/relationships/tags" Target="../tags/tag1791.xml" /><Relationship Id="rId22" Type="http://schemas.openxmlformats.org/officeDocument/2006/relationships/tags" Target="../tags/tag1792.xml" /><Relationship Id="rId23" Type="http://schemas.openxmlformats.org/officeDocument/2006/relationships/tags" Target="../tags/tag1793.xml" /><Relationship Id="rId3" Type="http://schemas.openxmlformats.org/officeDocument/2006/relationships/tags" Target="../tags/tag1773.xml" /><Relationship Id="rId4" Type="http://schemas.openxmlformats.org/officeDocument/2006/relationships/tags" Target="../tags/tag1774.xml" /><Relationship Id="rId5" Type="http://schemas.openxmlformats.org/officeDocument/2006/relationships/tags" Target="../tags/tag1775.xml" /><Relationship Id="rId6" Type="http://schemas.openxmlformats.org/officeDocument/2006/relationships/tags" Target="../tags/tag1776.xml" /><Relationship Id="rId7" Type="http://schemas.openxmlformats.org/officeDocument/2006/relationships/tags" Target="../tags/tag1777.xml" /><Relationship Id="rId8" Type="http://schemas.openxmlformats.org/officeDocument/2006/relationships/tags" Target="../tags/tag1778.xml" /><Relationship Id="rId9" Type="http://schemas.openxmlformats.org/officeDocument/2006/relationships/tags" Target="../tags/tag1779.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805.xml" /><Relationship Id="rId11" Type="http://schemas.openxmlformats.org/officeDocument/2006/relationships/tags" Target="../tags/tag1806.xml" /><Relationship Id="rId12" Type="http://schemas.openxmlformats.org/officeDocument/2006/relationships/tags" Target="../tags/tag1807.xml" /><Relationship Id="rId13" Type="http://schemas.openxmlformats.org/officeDocument/2006/relationships/tags" Target="../tags/tag1808.xml" /><Relationship Id="rId14" Type="http://schemas.openxmlformats.org/officeDocument/2006/relationships/tags" Target="../tags/tag1809.xml" /><Relationship Id="rId15" Type="http://schemas.openxmlformats.org/officeDocument/2006/relationships/tags" Target="../tags/tag1810.xml" /><Relationship Id="rId16" Type="http://schemas.openxmlformats.org/officeDocument/2006/relationships/tags" Target="../tags/tag1811.xml" /><Relationship Id="rId17" Type="http://schemas.openxmlformats.org/officeDocument/2006/relationships/tags" Target="../tags/tag1812.xml" /><Relationship Id="rId18" Type="http://schemas.openxmlformats.org/officeDocument/2006/relationships/tags" Target="../tags/tag1813.xml" /><Relationship Id="rId19" Type="http://schemas.openxmlformats.org/officeDocument/2006/relationships/tags" Target="../tags/tag1814.xml" /><Relationship Id="rId2" Type="http://schemas.openxmlformats.org/officeDocument/2006/relationships/notesSlide" Target="../notesSlides/notesSlide28.xml" /><Relationship Id="rId20" Type="http://schemas.openxmlformats.org/officeDocument/2006/relationships/tags" Target="../tags/tag1815.xml" /><Relationship Id="rId3" Type="http://schemas.openxmlformats.org/officeDocument/2006/relationships/tags" Target="../tags/tag1798.xml" /><Relationship Id="rId4" Type="http://schemas.openxmlformats.org/officeDocument/2006/relationships/tags" Target="../tags/tag1799.xml" /><Relationship Id="rId5" Type="http://schemas.openxmlformats.org/officeDocument/2006/relationships/tags" Target="../tags/tag1800.xml" /><Relationship Id="rId6" Type="http://schemas.openxmlformats.org/officeDocument/2006/relationships/tags" Target="../tags/tag1801.xml" /><Relationship Id="rId7" Type="http://schemas.openxmlformats.org/officeDocument/2006/relationships/tags" Target="../tags/tag1802.xml" /><Relationship Id="rId8" Type="http://schemas.openxmlformats.org/officeDocument/2006/relationships/tags" Target="../tags/tag1803.xml" /><Relationship Id="rId9" Type="http://schemas.openxmlformats.org/officeDocument/2006/relationships/tags" Target="../tags/tag1804.x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10.xml" /><Relationship Id="rId10" Type="http://schemas.openxmlformats.org/officeDocument/2006/relationships/tags" Target="../tags/tag1824.xml" /><Relationship Id="rId11" Type="http://schemas.openxmlformats.org/officeDocument/2006/relationships/tags" Target="../tags/tag1825.xml" /><Relationship Id="rId12" Type="http://schemas.openxmlformats.org/officeDocument/2006/relationships/tags" Target="../tags/tag1826.xml" /><Relationship Id="rId13" Type="http://schemas.openxmlformats.org/officeDocument/2006/relationships/tags" Target="../tags/tag1827.xml" /><Relationship Id="rId14" Type="http://schemas.openxmlformats.org/officeDocument/2006/relationships/tags" Target="../tags/tag1828.xml" /><Relationship Id="rId15" Type="http://schemas.openxmlformats.org/officeDocument/2006/relationships/tags" Target="../tags/tag1829.xml" /><Relationship Id="rId16" Type="http://schemas.openxmlformats.org/officeDocument/2006/relationships/tags" Target="../tags/tag1830.xml" /><Relationship Id="rId17" Type="http://schemas.openxmlformats.org/officeDocument/2006/relationships/tags" Target="../tags/tag1831.xml" /><Relationship Id="rId18" Type="http://schemas.openxmlformats.org/officeDocument/2006/relationships/tags" Target="../tags/tag1832.xml" /><Relationship Id="rId2" Type="http://schemas.openxmlformats.org/officeDocument/2006/relationships/tags" Target="../tags/tag1816.xml" /><Relationship Id="rId3" Type="http://schemas.openxmlformats.org/officeDocument/2006/relationships/tags" Target="../tags/tag1817.xml" /><Relationship Id="rId4" Type="http://schemas.openxmlformats.org/officeDocument/2006/relationships/tags" Target="../tags/tag1818.xml" /><Relationship Id="rId5" Type="http://schemas.openxmlformats.org/officeDocument/2006/relationships/tags" Target="../tags/tag1819.xml" /><Relationship Id="rId6" Type="http://schemas.openxmlformats.org/officeDocument/2006/relationships/tags" Target="../tags/tag1820.xml" /><Relationship Id="rId7" Type="http://schemas.openxmlformats.org/officeDocument/2006/relationships/tags" Target="../tags/tag1821.xml" /><Relationship Id="rId8" Type="http://schemas.openxmlformats.org/officeDocument/2006/relationships/tags" Target="../tags/tag1822.xml" /><Relationship Id="rId9" Type="http://schemas.openxmlformats.org/officeDocument/2006/relationships/tags" Target="../tags/tag1823.xml"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844.xml" /><Relationship Id="rId11" Type="http://schemas.openxmlformats.org/officeDocument/2006/relationships/tags" Target="../tags/tag1845.xml" /><Relationship Id="rId12" Type="http://schemas.openxmlformats.org/officeDocument/2006/relationships/tags" Target="../tags/tag1846.xml" /><Relationship Id="rId13" Type="http://schemas.openxmlformats.org/officeDocument/2006/relationships/tags" Target="../tags/tag1847.xml" /><Relationship Id="rId14" Type="http://schemas.openxmlformats.org/officeDocument/2006/relationships/tags" Target="../tags/tag1848.xml" /><Relationship Id="rId15" Type="http://schemas.openxmlformats.org/officeDocument/2006/relationships/tags" Target="../tags/tag1849.xml" /><Relationship Id="rId16" Type="http://schemas.openxmlformats.org/officeDocument/2006/relationships/tags" Target="../tags/tag1850.xml" /><Relationship Id="rId17" Type="http://schemas.openxmlformats.org/officeDocument/2006/relationships/tags" Target="../tags/tag1851.xml" /><Relationship Id="rId18" Type="http://schemas.openxmlformats.org/officeDocument/2006/relationships/tags" Target="../tags/tag1852.xml" /><Relationship Id="rId19" Type="http://schemas.openxmlformats.org/officeDocument/2006/relationships/tags" Target="../tags/tag1853.xml" /><Relationship Id="rId2" Type="http://schemas.openxmlformats.org/officeDocument/2006/relationships/notesSlide" Target="../notesSlides/notesSlide29.xml" /><Relationship Id="rId20" Type="http://schemas.openxmlformats.org/officeDocument/2006/relationships/tags" Target="../tags/tag1854.xml" /><Relationship Id="rId21" Type="http://schemas.openxmlformats.org/officeDocument/2006/relationships/tags" Target="../tags/tag1855.xml" /><Relationship Id="rId22" Type="http://schemas.openxmlformats.org/officeDocument/2006/relationships/tags" Target="../tags/tag1856.xml" /><Relationship Id="rId3" Type="http://schemas.openxmlformats.org/officeDocument/2006/relationships/tags" Target="../tags/tag1837.xml" /><Relationship Id="rId4" Type="http://schemas.openxmlformats.org/officeDocument/2006/relationships/tags" Target="../tags/tag1838.xml" /><Relationship Id="rId5" Type="http://schemas.openxmlformats.org/officeDocument/2006/relationships/tags" Target="../tags/tag1839.xml" /><Relationship Id="rId6" Type="http://schemas.openxmlformats.org/officeDocument/2006/relationships/tags" Target="../tags/tag1840.xml" /><Relationship Id="rId7" Type="http://schemas.openxmlformats.org/officeDocument/2006/relationships/tags" Target="../tags/tag1841.xml" /><Relationship Id="rId8" Type="http://schemas.openxmlformats.org/officeDocument/2006/relationships/tags" Target="../tags/tag1842.xml" /><Relationship Id="rId9" Type="http://schemas.openxmlformats.org/officeDocument/2006/relationships/tags" Target="../tags/tag1843.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868.xml" /><Relationship Id="rId11" Type="http://schemas.openxmlformats.org/officeDocument/2006/relationships/tags" Target="../tags/tag1869.xml" /><Relationship Id="rId12" Type="http://schemas.openxmlformats.org/officeDocument/2006/relationships/tags" Target="../tags/tag1870.xml" /><Relationship Id="rId13" Type="http://schemas.openxmlformats.org/officeDocument/2006/relationships/tags" Target="../tags/tag1871.xml" /><Relationship Id="rId14" Type="http://schemas.openxmlformats.org/officeDocument/2006/relationships/tags" Target="../tags/tag1872.xml" /><Relationship Id="rId15" Type="http://schemas.openxmlformats.org/officeDocument/2006/relationships/tags" Target="../tags/tag1873.xml" /><Relationship Id="rId16" Type="http://schemas.openxmlformats.org/officeDocument/2006/relationships/tags" Target="../tags/tag1874.xml" /><Relationship Id="rId17" Type="http://schemas.openxmlformats.org/officeDocument/2006/relationships/tags" Target="../tags/tag1875.xml" /><Relationship Id="rId18" Type="http://schemas.openxmlformats.org/officeDocument/2006/relationships/tags" Target="../tags/tag1876.xml" /><Relationship Id="rId19" Type="http://schemas.openxmlformats.org/officeDocument/2006/relationships/tags" Target="../tags/tag1877.xml" /><Relationship Id="rId2" Type="http://schemas.openxmlformats.org/officeDocument/2006/relationships/notesSlide" Target="../notesSlides/notesSlide30.xml" /><Relationship Id="rId20" Type="http://schemas.openxmlformats.org/officeDocument/2006/relationships/tags" Target="../tags/tag1878.xml" /><Relationship Id="rId21" Type="http://schemas.openxmlformats.org/officeDocument/2006/relationships/tags" Target="../tags/tag1879.xml" /><Relationship Id="rId22" Type="http://schemas.openxmlformats.org/officeDocument/2006/relationships/tags" Target="../tags/tag1880.xml" /><Relationship Id="rId23" Type="http://schemas.openxmlformats.org/officeDocument/2006/relationships/tags" Target="../tags/tag1881.xml" /><Relationship Id="rId24" Type="http://schemas.openxmlformats.org/officeDocument/2006/relationships/tags" Target="../tags/tag1882.xml" /><Relationship Id="rId25" Type="http://schemas.openxmlformats.org/officeDocument/2006/relationships/tags" Target="../tags/tag1883.xml" /><Relationship Id="rId26" Type="http://schemas.openxmlformats.org/officeDocument/2006/relationships/tags" Target="../tags/tag1884.xml" /><Relationship Id="rId27" Type="http://schemas.openxmlformats.org/officeDocument/2006/relationships/tags" Target="../tags/tag1885.xml" /><Relationship Id="rId28" Type="http://schemas.openxmlformats.org/officeDocument/2006/relationships/tags" Target="../tags/tag1886.xml" /><Relationship Id="rId29" Type="http://schemas.openxmlformats.org/officeDocument/2006/relationships/tags" Target="../tags/tag1887.xml" /><Relationship Id="rId3" Type="http://schemas.openxmlformats.org/officeDocument/2006/relationships/tags" Target="../tags/tag1861.xml" /><Relationship Id="rId30" Type="http://schemas.openxmlformats.org/officeDocument/2006/relationships/tags" Target="../tags/tag1888.xml" /><Relationship Id="rId31" Type="http://schemas.openxmlformats.org/officeDocument/2006/relationships/tags" Target="../tags/tag1889.xml" /><Relationship Id="rId32" Type="http://schemas.openxmlformats.org/officeDocument/2006/relationships/tags" Target="../tags/tag1890.xml" /><Relationship Id="rId33" Type="http://schemas.openxmlformats.org/officeDocument/2006/relationships/tags" Target="../tags/tag1891.xml" /><Relationship Id="rId34" Type="http://schemas.openxmlformats.org/officeDocument/2006/relationships/tags" Target="../tags/tag1892.xml" /><Relationship Id="rId35" Type="http://schemas.openxmlformats.org/officeDocument/2006/relationships/tags" Target="../tags/tag1893.xml" /><Relationship Id="rId36" Type="http://schemas.openxmlformats.org/officeDocument/2006/relationships/tags" Target="../tags/tag1894.xml" /><Relationship Id="rId37" Type="http://schemas.openxmlformats.org/officeDocument/2006/relationships/tags" Target="../tags/tag1895.xml" /><Relationship Id="rId38" Type="http://schemas.openxmlformats.org/officeDocument/2006/relationships/tags" Target="../tags/tag1896.xml" /><Relationship Id="rId39" Type="http://schemas.openxmlformats.org/officeDocument/2006/relationships/tags" Target="../tags/tag1897.xml" /><Relationship Id="rId4" Type="http://schemas.openxmlformats.org/officeDocument/2006/relationships/tags" Target="../tags/tag1862.xml" /><Relationship Id="rId40" Type="http://schemas.openxmlformats.org/officeDocument/2006/relationships/tags" Target="../tags/tag1898.xml" /><Relationship Id="rId5" Type="http://schemas.openxmlformats.org/officeDocument/2006/relationships/tags" Target="../tags/tag1863.xml" /><Relationship Id="rId6" Type="http://schemas.openxmlformats.org/officeDocument/2006/relationships/tags" Target="../tags/tag1864.xml" /><Relationship Id="rId7" Type="http://schemas.openxmlformats.org/officeDocument/2006/relationships/tags" Target="../tags/tag1865.xml" /><Relationship Id="rId8" Type="http://schemas.openxmlformats.org/officeDocument/2006/relationships/tags" Target="../tags/tag1866.xml" /><Relationship Id="rId9" Type="http://schemas.openxmlformats.org/officeDocument/2006/relationships/tags" Target="../tags/tag1867.xml"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906.xml" /><Relationship Id="rId11" Type="http://schemas.openxmlformats.org/officeDocument/2006/relationships/tags" Target="../tags/tag1907.xml" /><Relationship Id="rId12" Type="http://schemas.openxmlformats.org/officeDocument/2006/relationships/tags" Target="../tags/tag1908.xml" /><Relationship Id="rId13" Type="http://schemas.openxmlformats.org/officeDocument/2006/relationships/tags" Target="../tags/tag1909.xml" /><Relationship Id="rId14" Type="http://schemas.openxmlformats.org/officeDocument/2006/relationships/tags" Target="../tags/tag1910.xml" /><Relationship Id="rId15" Type="http://schemas.openxmlformats.org/officeDocument/2006/relationships/tags" Target="../tags/tag1911.xml" /><Relationship Id="rId16" Type="http://schemas.openxmlformats.org/officeDocument/2006/relationships/tags" Target="../tags/tag1912.xml" /><Relationship Id="rId17" Type="http://schemas.openxmlformats.org/officeDocument/2006/relationships/tags" Target="../tags/tag1913.xml" /><Relationship Id="rId18" Type="http://schemas.openxmlformats.org/officeDocument/2006/relationships/tags" Target="../tags/tag1914.xml" /><Relationship Id="rId19" Type="http://schemas.openxmlformats.org/officeDocument/2006/relationships/tags" Target="../tags/tag1915.xml" /><Relationship Id="rId2" Type="http://schemas.openxmlformats.org/officeDocument/2006/relationships/tags" Target="../tags/tag1899.xml" /><Relationship Id="rId20" Type="http://schemas.openxmlformats.org/officeDocument/2006/relationships/tags" Target="../tags/tag1916.xml" /><Relationship Id="rId21" Type="http://schemas.openxmlformats.org/officeDocument/2006/relationships/tags" Target="../tags/tag1917.xml" /><Relationship Id="rId22" Type="http://schemas.openxmlformats.org/officeDocument/2006/relationships/tags" Target="../tags/tag1918.xml" /><Relationship Id="rId3" Type="http://schemas.openxmlformats.org/officeDocument/2006/relationships/tags" Target="../tags/tag1900.xml" /><Relationship Id="rId4" Type="http://schemas.openxmlformats.org/officeDocument/2006/relationships/tags" Target="../tags/tag1901.xml" /><Relationship Id="rId5" Type="http://schemas.openxmlformats.org/officeDocument/2006/relationships/image" Target="../media/image68.jpeg" /><Relationship Id="rId6" Type="http://schemas.openxmlformats.org/officeDocument/2006/relationships/tags" Target="../tags/tag1902.xml" /><Relationship Id="rId7" Type="http://schemas.openxmlformats.org/officeDocument/2006/relationships/tags" Target="../tags/tag1903.xml" /><Relationship Id="rId8" Type="http://schemas.openxmlformats.org/officeDocument/2006/relationships/tags" Target="../tags/tag1904.xml" /><Relationship Id="rId9" Type="http://schemas.openxmlformats.org/officeDocument/2006/relationships/tags" Target="../tags/tag1905.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69.xml" /><Relationship Id="rId11" Type="http://schemas.openxmlformats.org/officeDocument/2006/relationships/tags" Target="../tags/tag170.xml" /><Relationship Id="rId12" Type="http://schemas.openxmlformats.org/officeDocument/2006/relationships/tags" Target="../tags/tag171.xml" /><Relationship Id="rId13" Type="http://schemas.openxmlformats.org/officeDocument/2006/relationships/tags" Target="../tags/tag172.xml" /><Relationship Id="rId14" Type="http://schemas.openxmlformats.org/officeDocument/2006/relationships/tags" Target="../tags/tag173.xml" /><Relationship Id="rId15" Type="http://schemas.openxmlformats.org/officeDocument/2006/relationships/tags" Target="../tags/tag174.xml" /><Relationship Id="rId16" Type="http://schemas.openxmlformats.org/officeDocument/2006/relationships/tags" Target="../tags/tag175.xml" /><Relationship Id="rId17" Type="http://schemas.openxmlformats.org/officeDocument/2006/relationships/hyperlink" Target="file://///&#23380;&#36291;&#36713;/&#32972;&#35829;/8.8&#21608;&#26411;&#22791;&#35838;/&#24517;&#20462;1%20&#20998;&#23376;&#19982;&#32454;&#32990;%20&#22312;%20&#29976;&#20449;&#20184;%20&#19978;/&#31532;&#20116;&#31456;%20&#32454;&#32990;&#30340;&#33021;&#37327;&#20379;&#24212;&#21644;&#21033;&#29992;/AVSEQ07.DAT" TargetMode="External" /><Relationship Id="rId18" Type="http://schemas.openxmlformats.org/officeDocument/2006/relationships/tags" Target="../tags/tag176.xml" /><Relationship Id="rId19" Type="http://schemas.openxmlformats.org/officeDocument/2006/relationships/tags" Target="../tags/tag177.xml" /><Relationship Id="rId2" Type="http://schemas.openxmlformats.org/officeDocument/2006/relationships/tags" Target="../tags/tag161.xml" /><Relationship Id="rId20" Type="http://schemas.openxmlformats.org/officeDocument/2006/relationships/tags" Target="../tags/tag178.xml" /><Relationship Id="rId21" Type="http://schemas.openxmlformats.org/officeDocument/2006/relationships/tags" Target="../tags/tag179.xml" /><Relationship Id="rId22" Type="http://schemas.openxmlformats.org/officeDocument/2006/relationships/tags" Target="../tags/tag180.xml" /><Relationship Id="rId23" Type="http://schemas.openxmlformats.org/officeDocument/2006/relationships/tags" Target="../tags/tag181.xml" /><Relationship Id="rId24" Type="http://schemas.openxmlformats.org/officeDocument/2006/relationships/tags" Target="../tags/tag182.xml" /><Relationship Id="rId25" Type="http://schemas.openxmlformats.org/officeDocument/2006/relationships/tags" Target="../tags/tag183.xml" /><Relationship Id="rId26" Type="http://schemas.openxmlformats.org/officeDocument/2006/relationships/tags" Target="../tags/tag184.xml" /><Relationship Id="rId27" Type="http://schemas.openxmlformats.org/officeDocument/2006/relationships/tags" Target="../tags/tag185.xml" /><Relationship Id="rId28" Type="http://schemas.openxmlformats.org/officeDocument/2006/relationships/tags" Target="../tags/tag186.xml" /><Relationship Id="rId29" Type="http://schemas.openxmlformats.org/officeDocument/2006/relationships/tags" Target="../tags/tag187.xml" /><Relationship Id="rId3" Type="http://schemas.openxmlformats.org/officeDocument/2006/relationships/tags" Target="../tags/tag162.xml" /><Relationship Id="rId30" Type="http://schemas.openxmlformats.org/officeDocument/2006/relationships/tags" Target="../tags/tag188.xml" /><Relationship Id="rId31" Type="http://schemas.openxmlformats.org/officeDocument/2006/relationships/tags" Target="../tags/tag189.xml" /><Relationship Id="rId32" Type="http://schemas.openxmlformats.org/officeDocument/2006/relationships/tags" Target="../tags/tag190.xml" /><Relationship Id="rId33" Type="http://schemas.openxmlformats.org/officeDocument/2006/relationships/tags" Target="../tags/tag191.xml" /><Relationship Id="rId34" Type="http://schemas.openxmlformats.org/officeDocument/2006/relationships/tags" Target="../tags/tag192.xml" /><Relationship Id="rId35" Type="http://schemas.openxmlformats.org/officeDocument/2006/relationships/tags" Target="../tags/tag193.xml" /><Relationship Id="rId36" Type="http://schemas.openxmlformats.org/officeDocument/2006/relationships/tags" Target="../tags/tag194.xml" /><Relationship Id="rId4" Type="http://schemas.openxmlformats.org/officeDocument/2006/relationships/tags" Target="../tags/tag163.xml" /><Relationship Id="rId5" Type="http://schemas.openxmlformats.org/officeDocument/2006/relationships/tags" Target="../tags/tag164.xml" /><Relationship Id="rId6" Type="http://schemas.openxmlformats.org/officeDocument/2006/relationships/tags" Target="../tags/tag165.xml" /><Relationship Id="rId7" Type="http://schemas.openxmlformats.org/officeDocument/2006/relationships/tags" Target="../tags/tag166.xml" /><Relationship Id="rId8" Type="http://schemas.openxmlformats.org/officeDocument/2006/relationships/tags" Target="../tags/tag167.xml" /><Relationship Id="rId9" Type="http://schemas.openxmlformats.org/officeDocument/2006/relationships/tags" Target="../tags/tag168.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927.xml" /><Relationship Id="rId11" Type="http://schemas.openxmlformats.org/officeDocument/2006/relationships/tags" Target="../tags/tag1928.xml" /><Relationship Id="rId12" Type="http://schemas.openxmlformats.org/officeDocument/2006/relationships/tags" Target="../tags/tag1929.xml" /><Relationship Id="rId13" Type="http://schemas.openxmlformats.org/officeDocument/2006/relationships/tags" Target="../tags/tag1930.xml" /><Relationship Id="rId14" Type="http://schemas.openxmlformats.org/officeDocument/2006/relationships/tags" Target="../tags/tag1931.xml" /><Relationship Id="rId15" Type="http://schemas.openxmlformats.org/officeDocument/2006/relationships/tags" Target="../tags/tag1932.xml" /><Relationship Id="rId16" Type="http://schemas.openxmlformats.org/officeDocument/2006/relationships/tags" Target="../tags/tag1933.xml" /><Relationship Id="rId17" Type="http://schemas.openxmlformats.org/officeDocument/2006/relationships/tags" Target="../tags/tag1934.xml" /><Relationship Id="rId18" Type="http://schemas.openxmlformats.org/officeDocument/2006/relationships/tags" Target="../tags/tag1935.xml" /><Relationship Id="rId19" Type="http://schemas.openxmlformats.org/officeDocument/2006/relationships/tags" Target="../tags/tag1936.xml" /><Relationship Id="rId2" Type="http://schemas.openxmlformats.org/officeDocument/2006/relationships/tags" Target="../tags/tag1919.xml" /><Relationship Id="rId20" Type="http://schemas.openxmlformats.org/officeDocument/2006/relationships/tags" Target="../tags/tag1937.xml" /><Relationship Id="rId21" Type="http://schemas.openxmlformats.org/officeDocument/2006/relationships/tags" Target="../tags/tag1938.xml" /><Relationship Id="rId22" Type="http://schemas.openxmlformats.org/officeDocument/2006/relationships/tags" Target="../tags/tag1939.xml" /><Relationship Id="rId23" Type="http://schemas.openxmlformats.org/officeDocument/2006/relationships/tags" Target="../tags/tag1940.xml" /><Relationship Id="rId3" Type="http://schemas.openxmlformats.org/officeDocument/2006/relationships/tags" Target="../tags/tag1920.xml" /><Relationship Id="rId4" Type="http://schemas.openxmlformats.org/officeDocument/2006/relationships/tags" Target="../tags/tag1921.xml" /><Relationship Id="rId5" Type="http://schemas.openxmlformats.org/officeDocument/2006/relationships/tags" Target="../tags/tag1922.xml" /><Relationship Id="rId6" Type="http://schemas.openxmlformats.org/officeDocument/2006/relationships/tags" Target="../tags/tag1923.xml" /><Relationship Id="rId7" Type="http://schemas.openxmlformats.org/officeDocument/2006/relationships/tags" Target="../tags/tag1924.xml" /><Relationship Id="rId8" Type="http://schemas.openxmlformats.org/officeDocument/2006/relationships/tags" Target="../tags/tag1925.xml" /><Relationship Id="rId9" Type="http://schemas.openxmlformats.org/officeDocument/2006/relationships/tags" Target="../tags/tag1926.xml"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949.xml" /><Relationship Id="rId11" Type="http://schemas.openxmlformats.org/officeDocument/2006/relationships/tags" Target="../tags/tag1950.xml" /><Relationship Id="rId12" Type="http://schemas.openxmlformats.org/officeDocument/2006/relationships/tags" Target="../tags/tag1951.xml" /><Relationship Id="rId13" Type="http://schemas.openxmlformats.org/officeDocument/2006/relationships/tags" Target="../tags/tag1952.xml" /><Relationship Id="rId14" Type="http://schemas.openxmlformats.org/officeDocument/2006/relationships/tags" Target="../tags/tag1953.xml" /><Relationship Id="rId15" Type="http://schemas.openxmlformats.org/officeDocument/2006/relationships/tags" Target="../tags/tag1954.xml" /><Relationship Id="rId16" Type="http://schemas.openxmlformats.org/officeDocument/2006/relationships/tags" Target="../tags/tag1955.xml" /><Relationship Id="rId17" Type="http://schemas.openxmlformats.org/officeDocument/2006/relationships/tags" Target="../tags/tag1956.xml" /><Relationship Id="rId18" Type="http://schemas.openxmlformats.org/officeDocument/2006/relationships/tags" Target="../tags/tag1957.xml" /><Relationship Id="rId19" Type="http://schemas.openxmlformats.org/officeDocument/2006/relationships/tags" Target="../tags/tag1958.xml" /><Relationship Id="rId2" Type="http://schemas.openxmlformats.org/officeDocument/2006/relationships/tags" Target="../tags/tag1941.xml" /><Relationship Id="rId20" Type="http://schemas.openxmlformats.org/officeDocument/2006/relationships/tags" Target="../tags/tag1959.xml" /><Relationship Id="rId21" Type="http://schemas.openxmlformats.org/officeDocument/2006/relationships/tags" Target="../tags/tag1960.xml" /><Relationship Id="rId22" Type="http://schemas.openxmlformats.org/officeDocument/2006/relationships/tags" Target="../tags/tag1961.xml" /><Relationship Id="rId23" Type="http://schemas.openxmlformats.org/officeDocument/2006/relationships/tags" Target="../tags/tag1962.xml" /><Relationship Id="rId24" Type="http://schemas.openxmlformats.org/officeDocument/2006/relationships/tags" Target="../tags/tag1963.xml" /><Relationship Id="rId25" Type="http://schemas.openxmlformats.org/officeDocument/2006/relationships/tags" Target="../tags/tag1964.xml" /><Relationship Id="rId26" Type="http://schemas.openxmlformats.org/officeDocument/2006/relationships/tags" Target="../tags/tag1965.xml" /><Relationship Id="rId27" Type="http://schemas.openxmlformats.org/officeDocument/2006/relationships/tags" Target="../tags/tag1966.xml" /><Relationship Id="rId28" Type="http://schemas.openxmlformats.org/officeDocument/2006/relationships/tags" Target="../tags/tag1967.xml" /><Relationship Id="rId29" Type="http://schemas.openxmlformats.org/officeDocument/2006/relationships/tags" Target="../tags/tag1968.xml" /><Relationship Id="rId3" Type="http://schemas.openxmlformats.org/officeDocument/2006/relationships/tags" Target="../tags/tag1942.xml" /><Relationship Id="rId30" Type="http://schemas.openxmlformats.org/officeDocument/2006/relationships/tags" Target="../tags/tag1969.xml" /><Relationship Id="rId4" Type="http://schemas.openxmlformats.org/officeDocument/2006/relationships/tags" Target="../tags/tag1943.xml" /><Relationship Id="rId5" Type="http://schemas.openxmlformats.org/officeDocument/2006/relationships/tags" Target="../tags/tag1944.xml" /><Relationship Id="rId6" Type="http://schemas.openxmlformats.org/officeDocument/2006/relationships/tags" Target="../tags/tag1945.xml" /><Relationship Id="rId7" Type="http://schemas.openxmlformats.org/officeDocument/2006/relationships/tags" Target="../tags/tag1946.xml" /><Relationship Id="rId8" Type="http://schemas.openxmlformats.org/officeDocument/2006/relationships/tags" Target="../tags/tag1947.xml" /><Relationship Id="rId9" Type="http://schemas.openxmlformats.org/officeDocument/2006/relationships/tags" Target="../tags/tag1948.xml"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1978.xml" /><Relationship Id="rId11" Type="http://schemas.openxmlformats.org/officeDocument/2006/relationships/tags" Target="../tags/tag1979.xml" /><Relationship Id="rId12" Type="http://schemas.openxmlformats.org/officeDocument/2006/relationships/tags" Target="../tags/tag1980.xml" /><Relationship Id="rId13" Type="http://schemas.openxmlformats.org/officeDocument/2006/relationships/tags" Target="../tags/tag1981.xml" /><Relationship Id="rId14" Type="http://schemas.openxmlformats.org/officeDocument/2006/relationships/tags" Target="../tags/tag1982.xml" /><Relationship Id="rId15" Type="http://schemas.openxmlformats.org/officeDocument/2006/relationships/tags" Target="../tags/tag1983.xml" /><Relationship Id="rId16" Type="http://schemas.openxmlformats.org/officeDocument/2006/relationships/tags" Target="../tags/tag1984.xml" /><Relationship Id="rId17" Type="http://schemas.openxmlformats.org/officeDocument/2006/relationships/tags" Target="../tags/tag1985.xml" /><Relationship Id="rId18" Type="http://schemas.openxmlformats.org/officeDocument/2006/relationships/tags" Target="../tags/tag1986.xml" /><Relationship Id="rId19" Type="http://schemas.openxmlformats.org/officeDocument/2006/relationships/tags" Target="../tags/tag1987.xml" /><Relationship Id="rId2" Type="http://schemas.openxmlformats.org/officeDocument/2006/relationships/tags" Target="../tags/tag1970.xml" /><Relationship Id="rId20" Type="http://schemas.openxmlformats.org/officeDocument/2006/relationships/tags" Target="../tags/tag1988.xml" /><Relationship Id="rId21" Type="http://schemas.openxmlformats.org/officeDocument/2006/relationships/tags" Target="../tags/tag1989.xml" /><Relationship Id="rId22" Type="http://schemas.openxmlformats.org/officeDocument/2006/relationships/tags" Target="../tags/tag1990.xml" /><Relationship Id="rId23" Type="http://schemas.openxmlformats.org/officeDocument/2006/relationships/tags" Target="../tags/tag1991.xml" /><Relationship Id="rId24" Type="http://schemas.openxmlformats.org/officeDocument/2006/relationships/tags" Target="../tags/tag1992.xml" /><Relationship Id="rId25" Type="http://schemas.openxmlformats.org/officeDocument/2006/relationships/tags" Target="../tags/tag1993.xml" /><Relationship Id="rId26" Type="http://schemas.openxmlformats.org/officeDocument/2006/relationships/tags" Target="../tags/tag1994.xml" /><Relationship Id="rId27" Type="http://schemas.openxmlformats.org/officeDocument/2006/relationships/tags" Target="../tags/tag1995.xml" /><Relationship Id="rId28" Type="http://schemas.openxmlformats.org/officeDocument/2006/relationships/tags" Target="../tags/tag1996.xml" /><Relationship Id="rId29" Type="http://schemas.openxmlformats.org/officeDocument/2006/relationships/tags" Target="../tags/tag1997.xml" /><Relationship Id="rId3" Type="http://schemas.openxmlformats.org/officeDocument/2006/relationships/tags" Target="../tags/tag1971.xml" /><Relationship Id="rId30" Type="http://schemas.openxmlformats.org/officeDocument/2006/relationships/tags" Target="../tags/tag1998.xml" /><Relationship Id="rId31" Type="http://schemas.openxmlformats.org/officeDocument/2006/relationships/tags" Target="../tags/tag1999.xml" /><Relationship Id="rId32" Type="http://schemas.openxmlformats.org/officeDocument/2006/relationships/tags" Target="../tags/tag2000.xml" /><Relationship Id="rId33" Type="http://schemas.openxmlformats.org/officeDocument/2006/relationships/tags" Target="../tags/tag2001.xml" /><Relationship Id="rId34" Type="http://schemas.openxmlformats.org/officeDocument/2006/relationships/tags" Target="../tags/tag2002.xml" /><Relationship Id="rId35" Type="http://schemas.openxmlformats.org/officeDocument/2006/relationships/image" Target="../media/image69.png" /><Relationship Id="rId36" Type="http://schemas.openxmlformats.org/officeDocument/2006/relationships/tags" Target="../tags/tag2003.xml" /><Relationship Id="rId4" Type="http://schemas.openxmlformats.org/officeDocument/2006/relationships/tags" Target="../tags/tag1972.xml" /><Relationship Id="rId5" Type="http://schemas.openxmlformats.org/officeDocument/2006/relationships/tags" Target="../tags/tag1973.xml" /><Relationship Id="rId6" Type="http://schemas.openxmlformats.org/officeDocument/2006/relationships/tags" Target="../tags/tag1974.xml" /><Relationship Id="rId7" Type="http://schemas.openxmlformats.org/officeDocument/2006/relationships/tags" Target="../tags/tag1975.xml" /><Relationship Id="rId8" Type="http://schemas.openxmlformats.org/officeDocument/2006/relationships/tags" Target="../tags/tag1976.xml" /><Relationship Id="rId9" Type="http://schemas.openxmlformats.org/officeDocument/2006/relationships/tags" Target="../tags/tag1977.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2012.xml" /><Relationship Id="rId11" Type="http://schemas.openxmlformats.org/officeDocument/2006/relationships/tags" Target="../tags/tag2013.xml" /><Relationship Id="rId12" Type="http://schemas.openxmlformats.org/officeDocument/2006/relationships/tags" Target="../tags/tag2014.xml" /><Relationship Id="rId13" Type="http://schemas.openxmlformats.org/officeDocument/2006/relationships/tags" Target="../tags/tag2015.xml" /><Relationship Id="rId14" Type="http://schemas.openxmlformats.org/officeDocument/2006/relationships/tags" Target="../tags/tag2016.xml" /><Relationship Id="rId15" Type="http://schemas.openxmlformats.org/officeDocument/2006/relationships/tags" Target="../tags/tag2017.xml" /><Relationship Id="rId16" Type="http://schemas.openxmlformats.org/officeDocument/2006/relationships/tags" Target="../tags/tag2018.xml" /><Relationship Id="rId17" Type="http://schemas.openxmlformats.org/officeDocument/2006/relationships/tags" Target="../tags/tag2019.xml" /><Relationship Id="rId18" Type="http://schemas.openxmlformats.org/officeDocument/2006/relationships/tags" Target="../tags/tag2020.xml" /><Relationship Id="rId19" Type="http://schemas.openxmlformats.org/officeDocument/2006/relationships/tags" Target="../tags/tag2021.xml" /><Relationship Id="rId2" Type="http://schemas.openxmlformats.org/officeDocument/2006/relationships/tags" Target="../tags/tag2004.xml" /><Relationship Id="rId20" Type="http://schemas.openxmlformats.org/officeDocument/2006/relationships/tags" Target="../tags/tag2022.xml" /><Relationship Id="rId21" Type="http://schemas.openxmlformats.org/officeDocument/2006/relationships/tags" Target="../tags/tag2023.xml" /><Relationship Id="rId22" Type="http://schemas.openxmlformats.org/officeDocument/2006/relationships/tags" Target="../tags/tag2024.xml" /><Relationship Id="rId3" Type="http://schemas.openxmlformats.org/officeDocument/2006/relationships/tags" Target="../tags/tag2005.xml" /><Relationship Id="rId4" Type="http://schemas.openxmlformats.org/officeDocument/2006/relationships/tags" Target="../tags/tag2006.xml" /><Relationship Id="rId5" Type="http://schemas.openxmlformats.org/officeDocument/2006/relationships/tags" Target="../tags/tag2007.xml" /><Relationship Id="rId6" Type="http://schemas.openxmlformats.org/officeDocument/2006/relationships/tags" Target="../tags/tag2008.xml" /><Relationship Id="rId7" Type="http://schemas.openxmlformats.org/officeDocument/2006/relationships/tags" Target="../tags/tag2009.xml" /><Relationship Id="rId8" Type="http://schemas.openxmlformats.org/officeDocument/2006/relationships/tags" Target="../tags/tag2010.xml" /><Relationship Id="rId9" Type="http://schemas.openxmlformats.org/officeDocument/2006/relationships/tags" Target="../tags/tag2011.xml"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2033.xml" /><Relationship Id="rId11" Type="http://schemas.openxmlformats.org/officeDocument/2006/relationships/tags" Target="../tags/tag2034.xml" /><Relationship Id="rId12" Type="http://schemas.openxmlformats.org/officeDocument/2006/relationships/tags" Target="../tags/tag2035.xml" /><Relationship Id="rId13" Type="http://schemas.openxmlformats.org/officeDocument/2006/relationships/tags" Target="../tags/tag2036.xml" /><Relationship Id="rId14" Type="http://schemas.openxmlformats.org/officeDocument/2006/relationships/tags" Target="../tags/tag2037.xml" /><Relationship Id="rId15" Type="http://schemas.openxmlformats.org/officeDocument/2006/relationships/tags" Target="../tags/tag2038.xml" /><Relationship Id="rId16" Type="http://schemas.openxmlformats.org/officeDocument/2006/relationships/tags" Target="../tags/tag2039.xml" /><Relationship Id="rId17" Type="http://schemas.openxmlformats.org/officeDocument/2006/relationships/tags" Target="../tags/tag2040.xml" /><Relationship Id="rId18" Type="http://schemas.openxmlformats.org/officeDocument/2006/relationships/tags" Target="../tags/tag2041.xml" /><Relationship Id="rId2" Type="http://schemas.openxmlformats.org/officeDocument/2006/relationships/tags" Target="../tags/tag2025.xml" /><Relationship Id="rId3" Type="http://schemas.openxmlformats.org/officeDocument/2006/relationships/tags" Target="../tags/tag2026.xml" /><Relationship Id="rId4" Type="http://schemas.openxmlformats.org/officeDocument/2006/relationships/tags" Target="../tags/tag2027.xml" /><Relationship Id="rId5" Type="http://schemas.openxmlformats.org/officeDocument/2006/relationships/tags" Target="../tags/tag2028.xml" /><Relationship Id="rId6" Type="http://schemas.openxmlformats.org/officeDocument/2006/relationships/tags" Target="../tags/tag2029.xml" /><Relationship Id="rId7" Type="http://schemas.openxmlformats.org/officeDocument/2006/relationships/tags" Target="../tags/tag2030.xml" /><Relationship Id="rId8" Type="http://schemas.openxmlformats.org/officeDocument/2006/relationships/tags" Target="../tags/tag2031.xml" /><Relationship Id="rId9" Type="http://schemas.openxmlformats.org/officeDocument/2006/relationships/tags" Target="../tags/tag2032.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2050.xml" /><Relationship Id="rId11" Type="http://schemas.openxmlformats.org/officeDocument/2006/relationships/tags" Target="../tags/tag2051.xml" /><Relationship Id="rId12" Type="http://schemas.openxmlformats.org/officeDocument/2006/relationships/tags" Target="../tags/tag2052.xml" /><Relationship Id="rId13" Type="http://schemas.openxmlformats.org/officeDocument/2006/relationships/tags" Target="../tags/tag2053.xml" /><Relationship Id="rId14" Type="http://schemas.openxmlformats.org/officeDocument/2006/relationships/tags" Target="../tags/tag2054.xml" /><Relationship Id="rId15" Type="http://schemas.openxmlformats.org/officeDocument/2006/relationships/tags" Target="../tags/tag2055.xml" /><Relationship Id="rId16" Type="http://schemas.openxmlformats.org/officeDocument/2006/relationships/tags" Target="../tags/tag2056.xml" /><Relationship Id="rId17" Type="http://schemas.openxmlformats.org/officeDocument/2006/relationships/tags" Target="../tags/tag2057.xml" /><Relationship Id="rId18" Type="http://schemas.openxmlformats.org/officeDocument/2006/relationships/tags" Target="../tags/tag2058.xml" /><Relationship Id="rId2" Type="http://schemas.openxmlformats.org/officeDocument/2006/relationships/tags" Target="../tags/tag2042.xml" /><Relationship Id="rId3" Type="http://schemas.openxmlformats.org/officeDocument/2006/relationships/tags" Target="../tags/tag2043.xml" /><Relationship Id="rId4" Type="http://schemas.openxmlformats.org/officeDocument/2006/relationships/tags" Target="../tags/tag2044.xml" /><Relationship Id="rId5" Type="http://schemas.openxmlformats.org/officeDocument/2006/relationships/tags" Target="../tags/tag2045.xml" /><Relationship Id="rId6" Type="http://schemas.openxmlformats.org/officeDocument/2006/relationships/tags" Target="../tags/tag2046.xml" /><Relationship Id="rId7" Type="http://schemas.openxmlformats.org/officeDocument/2006/relationships/tags" Target="../tags/tag2047.xml" /><Relationship Id="rId8" Type="http://schemas.openxmlformats.org/officeDocument/2006/relationships/tags" Target="../tags/tag2048.xml" /><Relationship Id="rId9" Type="http://schemas.openxmlformats.org/officeDocument/2006/relationships/tags" Target="../tags/tag2049.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10.xml" /><Relationship Id="rId10" Type="http://schemas.openxmlformats.org/officeDocument/2006/relationships/tags" Target="../tags/tag2069.xml" /><Relationship Id="rId11" Type="http://schemas.openxmlformats.org/officeDocument/2006/relationships/tags" Target="../tags/tag2070.xml" /><Relationship Id="rId12" Type="http://schemas.openxmlformats.org/officeDocument/2006/relationships/tags" Target="../tags/tag2071.xml" /><Relationship Id="rId13" Type="http://schemas.openxmlformats.org/officeDocument/2006/relationships/tags" Target="../tags/tag2072.xml" /><Relationship Id="rId14" Type="http://schemas.openxmlformats.org/officeDocument/2006/relationships/tags" Target="../tags/tag2073.xml" /><Relationship Id="rId15" Type="http://schemas.openxmlformats.org/officeDocument/2006/relationships/tags" Target="../tags/tag2074.xml" /><Relationship Id="rId16" Type="http://schemas.openxmlformats.org/officeDocument/2006/relationships/tags" Target="../tags/tag2075.xml" /><Relationship Id="rId17" Type="http://schemas.openxmlformats.org/officeDocument/2006/relationships/tags" Target="../tags/tag2076.xml" /><Relationship Id="rId18" Type="http://schemas.openxmlformats.org/officeDocument/2006/relationships/tags" Target="../tags/tag2077.xml" /><Relationship Id="rId19" Type="http://schemas.openxmlformats.org/officeDocument/2006/relationships/tags" Target="../tags/tag2078.xml" /><Relationship Id="rId2" Type="http://schemas.openxmlformats.org/officeDocument/2006/relationships/notesSlide" Target="../notesSlides/notesSlide31.xml" /><Relationship Id="rId20" Type="http://schemas.openxmlformats.org/officeDocument/2006/relationships/tags" Target="../tags/tag2079.xml" /><Relationship Id="rId21" Type="http://schemas.openxmlformats.org/officeDocument/2006/relationships/tags" Target="../tags/tag2080.xml" /><Relationship Id="rId22" Type="http://schemas.openxmlformats.org/officeDocument/2006/relationships/tags" Target="../tags/tag2081.xml" /><Relationship Id="rId3" Type="http://schemas.openxmlformats.org/officeDocument/2006/relationships/tags" Target="../tags/tag2063.xml" /><Relationship Id="rId4" Type="http://schemas.openxmlformats.org/officeDocument/2006/relationships/tags" Target="../tags/tag2064.xml" /><Relationship Id="rId5" Type="http://schemas.openxmlformats.org/officeDocument/2006/relationships/tags" Target="../tags/tag2065.xml" /><Relationship Id="rId6" Type="http://schemas.openxmlformats.org/officeDocument/2006/relationships/tags" Target="../tags/tag2066.xml" /><Relationship Id="rId7" Type="http://schemas.openxmlformats.org/officeDocument/2006/relationships/image" Target="../media/image70.png" /><Relationship Id="rId8" Type="http://schemas.openxmlformats.org/officeDocument/2006/relationships/tags" Target="../tags/tag2067.xml" /><Relationship Id="rId9" Type="http://schemas.openxmlformats.org/officeDocument/2006/relationships/tags" Target="../tags/tag2068.xml"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10.xml" /><Relationship Id="rId10" Type="http://schemas.openxmlformats.org/officeDocument/2006/relationships/tags" Target="../tags/tag2092.xml" /><Relationship Id="rId11" Type="http://schemas.openxmlformats.org/officeDocument/2006/relationships/tags" Target="../tags/tag2093.xml" /><Relationship Id="rId12" Type="http://schemas.openxmlformats.org/officeDocument/2006/relationships/tags" Target="../tags/tag2094.xml" /><Relationship Id="rId13" Type="http://schemas.openxmlformats.org/officeDocument/2006/relationships/tags" Target="../tags/tag2095.xml" /><Relationship Id="rId14" Type="http://schemas.openxmlformats.org/officeDocument/2006/relationships/tags" Target="../tags/tag2096.xml" /><Relationship Id="rId15" Type="http://schemas.openxmlformats.org/officeDocument/2006/relationships/tags" Target="../tags/tag2097.xml" /><Relationship Id="rId16" Type="http://schemas.openxmlformats.org/officeDocument/2006/relationships/tags" Target="../tags/tag2098.xml" /><Relationship Id="rId17" Type="http://schemas.openxmlformats.org/officeDocument/2006/relationships/tags" Target="../tags/tag2099.xml" /><Relationship Id="rId18" Type="http://schemas.openxmlformats.org/officeDocument/2006/relationships/tags" Target="../tags/tag2100.xml" /><Relationship Id="rId19" Type="http://schemas.openxmlformats.org/officeDocument/2006/relationships/tags" Target="../tags/tag2101.xml" /><Relationship Id="rId2" Type="http://schemas.openxmlformats.org/officeDocument/2006/relationships/notesSlide" Target="../notesSlides/notesSlide32.xml" /><Relationship Id="rId20" Type="http://schemas.openxmlformats.org/officeDocument/2006/relationships/tags" Target="../tags/tag2102.xml" /><Relationship Id="rId21" Type="http://schemas.openxmlformats.org/officeDocument/2006/relationships/tags" Target="../tags/tag2103.xml" /><Relationship Id="rId22" Type="http://schemas.openxmlformats.org/officeDocument/2006/relationships/tags" Target="../tags/tag2104.xml" /><Relationship Id="rId3" Type="http://schemas.openxmlformats.org/officeDocument/2006/relationships/tags" Target="../tags/tag2086.xml" /><Relationship Id="rId4" Type="http://schemas.openxmlformats.org/officeDocument/2006/relationships/tags" Target="../tags/tag2087.xml" /><Relationship Id="rId5" Type="http://schemas.openxmlformats.org/officeDocument/2006/relationships/tags" Target="../tags/tag2088.xml" /><Relationship Id="rId6" Type="http://schemas.openxmlformats.org/officeDocument/2006/relationships/tags" Target="../tags/tag2089.xml" /><Relationship Id="rId7" Type="http://schemas.openxmlformats.org/officeDocument/2006/relationships/image" Target="../media/image71.png" /><Relationship Id="rId8" Type="http://schemas.openxmlformats.org/officeDocument/2006/relationships/tags" Target="../tags/tag2090.xml" /><Relationship Id="rId9" Type="http://schemas.openxmlformats.org/officeDocument/2006/relationships/tags" Target="../tags/tag2091.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201.xml" /><Relationship Id="rId11" Type="http://schemas.openxmlformats.org/officeDocument/2006/relationships/image" Target="../media/image9.png" /><Relationship Id="rId12" Type="http://schemas.openxmlformats.org/officeDocument/2006/relationships/tags" Target="../tags/tag202.xml" /><Relationship Id="rId13" Type="http://schemas.openxmlformats.org/officeDocument/2006/relationships/tags" Target="../tags/tag203.xml" /><Relationship Id="rId14" Type="http://schemas.openxmlformats.org/officeDocument/2006/relationships/tags" Target="../tags/tag204.xml" /><Relationship Id="rId15" Type="http://schemas.openxmlformats.org/officeDocument/2006/relationships/tags" Target="../tags/tag205.xml" /><Relationship Id="rId16" Type="http://schemas.openxmlformats.org/officeDocument/2006/relationships/tags" Target="../tags/tag206.xml" /><Relationship Id="rId17" Type="http://schemas.openxmlformats.org/officeDocument/2006/relationships/tags" Target="../tags/tag207.xml" /><Relationship Id="rId18" Type="http://schemas.openxmlformats.org/officeDocument/2006/relationships/tags" Target="../tags/tag208.xml" /><Relationship Id="rId19" Type="http://schemas.openxmlformats.org/officeDocument/2006/relationships/tags" Target="../tags/tag209.xml" /><Relationship Id="rId2" Type="http://schemas.openxmlformats.org/officeDocument/2006/relationships/tags" Target="../tags/tag195.xml" /><Relationship Id="rId20" Type="http://schemas.openxmlformats.org/officeDocument/2006/relationships/tags" Target="../tags/tag210.xml" /><Relationship Id="rId21" Type="http://schemas.openxmlformats.org/officeDocument/2006/relationships/tags" Target="../tags/tag211.xml" /><Relationship Id="rId22" Type="http://schemas.openxmlformats.org/officeDocument/2006/relationships/tags" Target="../tags/tag212.xml" /><Relationship Id="rId23" Type="http://schemas.openxmlformats.org/officeDocument/2006/relationships/tags" Target="../tags/tag213.xml" /><Relationship Id="rId24" Type="http://schemas.openxmlformats.org/officeDocument/2006/relationships/tags" Target="../tags/tag214.xml" /><Relationship Id="rId25" Type="http://schemas.openxmlformats.org/officeDocument/2006/relationships/tags" Target="../tags/tag215.xml" /><Relationship Id="rId26" Type="http://schemas.openxmlformats.org/officeDocument/2006/relationships/tags" Target="../tags/tag216.xml" /><Relationship Id="rId27" Type="http://schemas.openxmlformats.org/officeDocument/2006/relationships/tags" Target="../tags/tag217.xml" /><Relationship Id="rId28" Type="http://schemas.openxmlformats.org/officeDocument/2006/relationships/tags" Target="../tags/tag218.xml" /><Relationship Id="rId29" Type="http://schemas.openxmlformats.org/officeDocument/2006/relationships/tags" Target="../tags/tag219.xml" /><Relationship Id="rId3" Type="http://schemas.openxmlformats.org/officeDocument/2006/relationships/tags" Target="../tags/tag196.xml" /><Relationship Id="rId30" Type="http://schemas.openxmlformats.org/officeDocument/2006/relationships/tags" Target="../tags/tag220.xml" /><Relationship Id="rId4" Type="http://schemas.openxmlformats.org/officeDocument/2006/relationships/tags" Target="../tags/tag197.xml" /><Relationship Id="rId5" Type="http://schemas.openxmlformats.org/officeDocument/2006/relationships/image" Target="../media/image7.jpeg" /><Relationship Id="rId6" Type="http://schemas.openxmlformats.org/officeDocument/2006/relationships/tags" Target="../tags/tag198.xml" /><Relationship Id="rId7" Type="http://schemas.openxmlformats.org/officeDocument/2006/relationships/image" Target="../media/image8.jpeg" /><Relationship Id="rId8" Type="http://schemas.openxmlformats.org/officeDocument/2006/relationships/tags" Target="../tags/tag199.xml" /><Relationship Id="rId9" Type="http://schemas.openxmlformats.org/officeDocument/2006/relationships/tags" Target="../tags/tag200.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227.xml" /><Relationship Id="rId11" Type="http://schemas.openxmlformats.org/officeDocument/2006/relationships/tags" Target="../tags/tag228.xml" /><Relationship Id="rId12" Type="http://schemas.openxmlformats.org/officeDocument/2006/relationships/tags" Target="../tags/tag229.xml" /><Relationship Id="rId13" Type="http://schemas.openxmlformats.org/officeDocument/2006/relationships/tags" Target="../tags/tag230.xml" /><Relationship Id="rId14" Type="http://schemas.openxmlformats.org/officeDocument/2006/relationships/tags" Target="../tags/tag231.xml" /><Relationship Id="rId15" Type="http://schemas.openxmlformats.org/officeDocument/2006/relationships/tags" Target="../tags/tag232.xml" /><Relationship Id="rId16" Type="http://schemas.openxmlformats.org/officeDocument/2006/relationships/tags" Target="../tags/tag233.xml" /><Relationship Id="rId17" Type="http://schemas.openxmlformats.org/officeDocument/2006/relationships/tags" Target="../tags/tag234.xml" /><Relationship Id="rId18" Type="http://schemas.openxmlformats.org/officeDocument/2006/relationships/tags" Target="../tags/tag235.xml" /><Relationship Id="rId19" Type="http://schemas.openxmlformats.org/officeDocument/2006/relationships/tags" Target="../tags/tag236.xml" /><Relationship Id="rId2" Type="http://schemas.openxmlformats.org/officeDocument/2006/relationships/tags" Target="../tags/tag221.xml" /><Relationship Id="rId20" Type="http://schemas.openxmlformats.org/officeDocument/2006/relationships/tags" Target="../tags/tag237.xml" /><Relationship Id="rId21" Type="http://schemas.openxmlformats.org/officeDocument/2006/relationships/tags" Target="../tags/tag238.xml" /><Relationship Id="rId22" Type="http://schemas.openxmlformats.org/officeDocument/2006/relationships/tags" Target="../tags/tag239.xml" /><Relationship Id="rId23" Type="http://schemas.openxmlformats.org/officeDocument/2006/relationships/tags" Target="../tags/tag240.xml" /><Relationship Id="rId24" Type="http://schemas.openxmlformats.org/officeDocument/2006/relationships/tags" Target="../tags/tag241.xml" /><Relationship Id="rId25" Type="http://schemas.openxmlformats.org/officeDocument/2006/relationships/tags" Target="../tags/tag242.xml" /><Relationship Id="rId26" Type="http://schemas.openxmlformats.org/officeDocument/2006/relationships/tags" Target="../tags/tag243.xml" /><Relationship Id="rId27" Type="http://schemas.openxmlformats.org/officeDocument/2006/relationships/tags" Target="../tags/tag244.xml" /><Relationship Id="rId28" Type="http://schemas.openxmlformats.org/officeDocument/2006/relationships/tags" Target="../tags/tag245.xml" /><Relationship Id="rId3" Type="http://schemas.openxmlformats.org/officeDocument/2006/relationships/tags" Target="../tags/tag222.xml" /><Relationship Id="rId4" Type="http://schemas.openxmlformats.org/officeDocument/2006/relationships/image" Target="../media/image10.jpeg" /><Relationship Id="rId5" Type="http://schemas.openxmlformats.org/officeDocument/2006/relationships/tags" Target="../tags/tag223.xml" /><Relationship Id="rId6" Type="http://schemas.openxmlformats.org/officeDocument/2006/relationships/tags" Target="../tags/tag224.xml" /><Relationship Id="rId7" Type="http://schemas.openxmlformats.org/officeDocument/2006/relationships/tags" Target="../tags/tag225.xml" /><Relationship Id="rId8" Type="http://schemas.openxmlformats.org/officeDocument/2006/relationships/image" Target="../media/image11.jpeg" /><Relationship Id="rId9" Type="http://schemas.openxmlformats.org/officeDocument/2006/relationships/tags" Target="../tags/tag226.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tags" Target="../tags/tag254.xml" /><Relationship Id="rId11" Type="http://schemas.openxmlformats.org/officeDocument/2006/relationships/tags" Target="../tags/tag255.xml" /><Relationship Id="rId12" Type="http://schemas.openxmlformats.org/officeDocument/2006/relationships/tags" Target="../tags/tag256.xml" /><Relationship Id="rId13" Type="http://schemas.openxmlformats.org/officeDocument/2006/relationships/tags" Target="../tags/tag257.xml" /><Relationship Id="rId14" Type="http://schemas.openxmlformats.org/officeDocument/2006/relationships/oleObject" Target="../embeddings/oleObject1.bin" TargetMode="Internal" /><Relationship Id="rId15" Type="http://schemas.openxmlformats.org/officeDocument/2006/relationships/image" Target="../media/image12.png" /><Relationship Id="rId16" Type="http://schemas.openxmlformats.org/officeDocument/2006/relationships/tags" Target="../tags/tag258.xml" /><Relationship Id="rId17" Type="http://schemas.openxmlformats.org/officeDocument/2006/relationships/tags" Target="../tags/tag259.xml" /><Relationship Id="rId18" Type="http://schemas.openxmlformats.org/officeDocument/2006/relationships/tags" Target="../tags/tag260.xml" /><Relationship Id="rId19" Type="http://schemas.openxmlformats.org/officeDocument/2006/relationships/image" Target="../media/image13.png" /><Relationship Id="rId2" Type="http://schemas.openxmlformats.org/officeDocument/2006/relationships/tags" Target="../tags/tag246.xml" /><Relationship Id="rId20" Type="http://schemas.openxmlformats.org/officeDocument/2006/relationships/tags" Target="../tags/tag261.xml" /><Relationship Id="rId21" Type="http://schemas.openxmlformats.org/officeDocument/2006/relationships/tags" Target="../tags/tag262.xml" /><Relationship Id="rId22" Type="http://schemas.openxmlformats.org/officeDocument/2006/relationships/tags" Target="../tags/tag263.xml" /><Relationship Id="rId23" Type="http://schemas.openxmlformats.org/officeDocument/2006/relationships/tags" Target="../tags/tag264.xml" /><Relationship Id="rId24" Type="http://schemas.openxmlformats.org/officeDocument/2006/relationships/tags" Target="../tags/tag265.xml" /><Relationship Id="rId25" Type="http://schemas.openxmlformats.org/officeDocument/2006/relationships/tags" Target="../tags/tag266.xml" /><Relationship Id="rId26" Type="http://schemas.openxmlformats.org/officeDocument/2006/relationships/tags" Target="../tags/tag267.xml" /><Relationship Id="rId27" Type="http://schemas.openxmlformats.org/officeDocument/2006/relationships/tags" Target="../tags/tag268.xml" /><Relationship Id="rId28" Type="http://schemas.openxmlformats.org/officeDocument/2006/relationships/tags" Target="../tags/tag269.xml" /><Relationship Id="rId29" Type="http://schemas.openxmlformats.org/officeDocument/2006/relationships/tags" Target="../tags/tag270.xml" /><Relationship Id="rId3" Type="http://schemas.openxmlformats.org/officeDocument/2006/relationships/tags" Target="../tags/tag247.xml" /><Relationship Id="rId30" Type="http://schemas.openxmlformats.org/officeDocument/2006/relationships/tags" Target="../tags/tag271.xml" /><Relationship Id="rId31" Type="http://schemas.openxmlformats.org/officeDocument/2006/relationships/tags" Target="../tags/tag272.xml" /><Relationship Id="rId32" Type="http://schemas.openxmlformats.org/officeDocument/2006/relationships/tags" Target="../tags/tag273.xml" /><Relationship Id="rId33" Type="http://schemas.openxmlformats.org/officeDocument/2006/relationships/tags" Target="../tags/tag274.xml" /><Relationship Id="rId34" Type="http://schemas.openxmlformats.org/officeDocument/2006/relationships/tags" Target="../tags/tag275.xml" /><Relationship Id="rId35" Type="http://schemas.openxmlformats.org/officeDocument/2006/relationships/tags" Target="../tags/tag276.xml" /><Relationship Id="rId36" Type="http://schemas.openxmlformats.org/officeDocument/2006/relationships/tags" Target="../tags/tag277.xml" /><Relationship Id="rId37" Type="http://schemas.openxmlformats.org/officeDocument/2006/relationships/tags" Target="../tags/tag278.xml" /><Relationship Id="rId38" Type="http://schemas.openxmlformats.org/officeDocument/2006/relationships/tags" Target="../tags/tag279.xml" /><Relationship Id="rId39" Type="http://schemas.openxmlformats.org/officeDocument/2006/relationships/tags" Target="../tags/tag280.xml" /><Relationship Id="rId4" Type="http://schemas.openxmlformats.org/officeDocument/2006/relationships/tags" Target="../tags/tag248.xml" /><Relationship Id="rId40" Type="http://schemas.openxmlformats.org/officeDocument/2006/relationships/tags" Target="../tags/tag281.xml" /><Relationship Id="rId41" Type="http://schemas.openxmlformats.org/officeDocument/2006/relationships/tags" Target="../tags/tag282.xml" /><Relationship Id="rId42" Type="http://schemas.openxmlformats.org/officeDocument/2006/relationships/tags" Target="../tags/tag283.xml" /><Relationship Id="rId43" Type="http://schemas.openxmlformats.org/officeDocument/2006/relationships/tags" Target="../tags/tag284.xml" /><Relationship Id="rId44" Type="http://schemas.openxmlformats.org/officeDocument/2006/relationships/tags" Target="../tags/tag285.xml" /><Relationship Id="rId45" Type="http://schemas.openxmlformats.org/officeDocument/2006/relationships/tags" Target="../tags/tag286.xml" /><Relationship Id="rId46" Type="http://schemas.openxmlformats.org/officeDocument/2006/relationships/tags" Target="../tags/tag287.xml" /><Relationship Id="rId47" Type="http://schemas.openxmlformats.org/officeDocument/2006/relationships/vmlDrawing" Target="../drawings/vmlDrawing1.vml" /><Relationship Id="rId5" Type="http://schemas.openxmlformats.org/officeDocument/2006/relationships/tags" Target="../tags/tag249.xml" /><Relationship Id="rId6" Type="http://schemas.openxmlformats.org/officeDocument/2006/relationships/tags" Target="../tags/tag250.xml" /><Relationship Id="rId7" Type="http://schemas.openxmlformats.org/officeDocument/2006/relationships/tags" Target="../tags/tag251.xml" /><Relationship Id="rId8" Type="http://schemas.openxmlformats.org/officeDocument/2006/relationships/tags" Target="../tags/tag252.xml" /><Relationship Id="rId9" Type="http://schemas.openxmlformats.org/officeDocument/2006/relationships/tags" Target="../tags/tag253.xml"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4" name="标题 1" title=""/>
          <p:cNvSpPr>
            <a:spLocks noGrp="1"/>
          </p:cNvSpPr>
          <p:nvPr>
            <p:custDataLst>
              <p:tags r:id="rId3"/>
            </p:custDataLst>
          </p:nvPr>
        </p:nvSpPr>
        <p:spPr>
          <a:xfrm>
            <a:off x="4029075" y="2272665"/>
            <a:ext cx="5974080" cy="817880"/>
          </a:xfrm>
          <a:prstGeom prst="rect">
            <a:avLst/>
          </a:prstGeom>
          <a:noFill/>
          <a:ln w="9525">
            <a:noFill/>
          </a:ln>
        </p:spPr>
        <p:txBody>
          <a:bodyPr vert="horz" lIns="90000" tIns="46800" rIns="90000" bIns="46800" anchor="b" anchorCtr="0">
            <a:noAutofit/>
          </a:bodyPr>
          <a:lstStyle>
            <a:lvl1pPr marL="0" lvl="0" indent="0" algn="ctr" defTabSz="91440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marL="0" marR="0" indent="0" algn="ctr" defTabSz="914400" rtl="0" eaLnBrk="1" fontAlgn="auto" latinLnBrk="0" hangingPunct="1">
              <a:lnSpc>
                <a:spcPct val="100000"/>
              </a:lnSpc>
              <a:spcBef>
                <a:spcPct val="0"/>
              </a:spcBef>
              <a:spcAft>
                <a:spcPct val="0"/>
              </a:spcAft>
              <a:buClrTx/>
              <a:buSzTx/>
              <a:buFontTx/>
              <a:buNone/>
            </a:pPr>
            <a:r>
              <a:rPr kumimoji="0" lang="zh-CN" sz="4400" b="1" i="0" u="none" strike="noStrike" kern="1200" cap="none" spc="300" normalizeH="0" baseline="0" noProof="1">
                <a:solidFill>
                  <a:schemeClr val="tx1">
                    <a:lumMod val="85000"/>
                    <a:lumOff val="15000"/>
                  </a:schemeClr>
                </a:solidFill>
                <a:effectLst/>
                <a:uFillTx/>
                <a:latin typeface="微软雅黑" panose="020b0503020204020204" charset="-122"/>
                <a:ea typeface="微软雅黑"/>
                <a:cs typeface="+mj-cs"/>
              </a:rPr>
              <a:t>光合作用与能量转化</a:t>
            </a:r>
            <a:endParaRPr kumimoji="0" lang="zh-CN" altLang="zh-CN" sz="4400" b="1" i="0" u="none" strike="noStrike" kern="1200" cap="none" spc="300" normalizeH="0" baseline="0" noProof="1">
              <a:solidFill>
                <a:schemeClr val="tx1">
                  <a:lumMod val="85000"/>
                  <a:lumOff val="15000"/>
                </a:schemeClr>
              </a:solidFill>
              <a:effectLst/>
              <a:uFillTx/>
              <a:latin typeface="微软雅黑" panose="020b0503020204020204" charset="-122"/>
              <a:ea typeface="微软雅黑"/>
              <a:cs typeface="+mj-cs"/>
            </a:endParaRPr>
          </a:p>
        </p:txBody>
      </p:sp>
      <p:sp>
        <p:nvSpPr>
          <p:cNvPr id="20483" name="标题 1" title=""/>
          <p:cNvSpPr>
            <a:spLocks noGrp="1"/>
          </p:cNvSpPr>
          <p:nvPr>
            <p:custDataLst>
              <p:tags r:id="rId4"/>
            </p:custDataLst>
          </p:nvPr>
        </p:nvSpPr>
        <p:spPr>
          <a:xfrm>
            <a:off x="2160905" y="2272665"/>
            <a:ext cx="2044700" cy="817563"/>
          </a:xfrm>
          <a:prstGeom prst="rect">
            <a:avLst/>
          </a:prstGeom>
          <a:noFill/>
          <a:ln w="9525">
            <a:noFill/>
          </a:ln>
        </p:spPr>
        <p:txBody>
          <a:bodyPr lIns="90000" tIns="46800" rIns="90000" bIns="46800" anchor="b"/>
          <a:lstStyle/>
          <a:p>
            <a:pPr algn="ctr"/>
            <a:r>
              <a:rPr lang="zh-CN" altLang="zh-CN" sz="4400" b="1">
                <a:solidFill>
                  <a:srgbClr val="C00000"/>
                </a:solidFill>
                <a:latin typeface="微软雅黑" panose="020b0503020204020204" charset="-122"/>
                <a:ea typeface="微软雅黑"/>
              </a:rPr>
              <a:t>第</a:t>
            </a:r>
            <a:r>
              <a:rPr lang="en-US" altLang="zh-CN" sz="4400" b="1">
                <a:solidFill>
                  <a:srgbClr val="C00000"/>
                </a:solidFill>
                <a:latin typeface="微软雅黑" panose="020b0503020204020204" charset="-122"/>
                <a:ea typeface="微软雅黑"/>
              </a:rPr>
              <a:t>10</a:t>
            </a:r>
            <a:r>
              <a:rPr lang="zh-CN" altLang="en-US" sz="4400" b="1">
                <a:solidFill>
                  <a:srgbClr val="C00000"/>
                </a:solidFill>
                <a:latin typeface="微软雅黑" panose="020b0503020204020204" charset="-122"/>
                <a:ea typeface="微软雅黑"/>
              </a:rPr>
              <a:t>讲</a:t>
            </a:r>
            <a:endParaRPr lang="zh-CN" altLang="en-US" sz="4400" b="1">
              <a:solidFill>
                <a:srgbClr val="C00000"/>
              </a:solidFill>
              <a:latin typeface="微软雅黑" panose="020b0503020204020204" charset="-122"/>
              <a:ea typeface="微软雅黑"/>
            </a:endParaRPr>
          </a:p>
        </p:txBody>
      </p:sp>
    </p:spTree>
    <p:custDataLst>
      <p:tags r:id="rId5"/>
    </p:custData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7" name="文本框 312322" title=""/>
          <p:cNvSpPr txBox="1">
            <a:spLocks noChangeArrowheads="1"/>
          </p:cNvSpPr>
          <p:nvPr>
            <p:custDataLst>
              <p:tags r:id="rId3"/>
            </p:custDataLst>
          </p:nvPr>
        </p:nvSpPr>
        <p:spPr bwMode="auto">
          <a:xfrm>
            <a:off x="502285" y="1376045"/>
            <a:ext cx="5822315" cy="551180"/>
          </a:xfrm>
          <a:prstGeom prst="rect">
            <a:avLst/>
          </a:prstGeom>
          <a:noFill/>
          <a:ln w="9525">
            <a:noFill/>
            <a:miter lim="800000"/>
          </a:ln>
        </p:spPr>
        <p:txBody>
          <a:bodyPr wrap="square" lIns="121897" tIns="60948" rIns="121897" bIns="60948">
            <a:spAutoFit/>
          </a:bodyPr>
          <a:lstStyle/>
          <a:p>
            <a:pPr>
              <a:spcBef>
                <a:spcPct val="50000"/>
              </a:spcBef>
            </a:pPr>
            <a:r>
              <a:rPr lang="zh-CN" altLang="en-US" sz="2800" b="1">
                <a:latin typeface="黑体" panose="02010609060101010101" charset="-122"/>
                <a:ea typeface="黑体" panose="02010609060101010101" charset="-122"/>
                <a:cs typeface="黑体" panose="02010609060101010101" charset="-122"/>
              </a:rPr>
              <a:t>（</a:t>
            </a:r>
            <a:r>
              <a:rPr lang="en-US" altLang="zh-CN" sz="2800" b="1">
                <a:latin typeface="黑体" panose="02010609060101010101" charset="-122"/>
                <a:ea typeface="黑体" panose="02010609060101010101" charset="-122"/>
                <a:cs typeface="黑体" panose="02010609060101010101" charset="-122"/>
              </a:rPr>
              <a:t>2</a:t>
            </a:r>
            <a:r>
              <a:rPr lang="zh-CN" altLang="en-US" sz="2800" b="1">
                <a:latin typeface="黑体" panose="02010609060101010101" charset="-122"/>
                <a:ea typeface="黑体" panose="02010609060101010101" charset="-122"/>
                <a:cs typeface="黑体" panose="02010609060101010101" charset="-122"/>
              </a:rPr>
              <a:t>）分离绿叶的色素</a:t>
            </a:r>
            <a:r>
              <a:rPr lang="en-US" altLang="zh-CN" sz="2800" b="1">
                <a:latin typeface="黑体" panose="02010609060101010101" charset="-122"/>
                <a:ea typeface="黑体" panose="02010609060101010101" charset="-122"/>
                <a:cs typeface="黑体" panose="02010609060101010101" charset="-122"/>
              </a:rPr>
              <a:t>——</a:t>
            </a:r>
            <a:r>
              <a:rPr lang="zh-CN" altLang="en-US" sz="2800" noProof="0">
                <a:ln>
                  <a:noFill/>
                </a:ln>
                <a:solidFill>
                  <a:srgbClr val="FF0000"/>
                </a:solidFill>
                <a:effectLst/>
                <a:uLnTx/>
                <a:uFillTx/>
                <a:latin typeface="黑体" panose="02010609060101010101" charset="-122"/>
                <a:ea typeface="黑体" panose="02010609060101010101" charset="-122"/>
                <a:cs typeface="黑体" panose="02010609060101010101" charset="-122"/>
                <a:sym typeface="+mn-ea"/>
              </a:rPr>
              <a:t>纸层析法</a:t>
            </a:r>
            <a:endParaRPr lang="zh-CN" altLang="en-US" sz="2800" b="1" noProof="0">
              <a:ln>
                <a:noFill/>
              </a:ln>
              <a:solidFill>
                <a:srgbClr val="FF0000"/>
              </a:solidFill>
              <a:effectLst/>
              <a:uLnTx/>
              <a:uFillTx/>
              <a:latin typeface="黑体" panose="02010609060101010101" charset="-122"/>
              <a:ea typeface="黑体" panose="02010609060101010101" charset="-122"/>
              <a:cs typeface="黑体" panose="02010609060101010101" charset="-122"/>
              <a:sym typeface="+mn-ea"/>
            </a:endParaRPr>
          </a:p>
        </p:txBody>
      </p:sp>
      <p:sp>
        <p:nvSpPr>
          <p:cNvPr id="9" name="Text Box 3" title=""/>
          <p:cNvSpPr txBox="1">
            <a:spLocks noChangeArrowheads="1"/>
          </p:cNvSpPr>
          <p:nvPr>
            <p:custDataLst>
              <p:tags r:id="rId4"/>
            </p:custDataLst>
          </p:nvPr>
        </p:nvSpPr>
        <p:spPr bwMode="auto">
          <a:xfrm>
            <a:off x="1203325" y="2037715"/>
            <a:ext cx="243967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highlight>
                  <a:srgbClr val="FFFF00"/>
                </a:highlight>
                <a:uLnTx/>
                <a:uFillTx/>
                <a:latin typeface="黑体" panose="02010609060101010101" charset="-122"/>
                <a:ea typeface="黑体" panose="02010609060101010101" charset="-122"/>
                <a:cs typeface="+mn-cs"/>
              </a:rPr>
              <a:t>②分离色素：</a:t>
            </a:r>
            <a:endParaRPr kumimoji="0" lang="zh-CN" altLang="en-US" sz="2800" b="1" i="0" u="none" strike="noStrike" kern="1200" cap="none" spc="0" normalizeH="0" baseline="0" noProof="0">
              <a:ln>
                <a:noFill/>
              </a:ln>
              <a:solidFill>
                <a:schemeClr val="tx1"/>
              </a:solidFill>
              <a:effectLst/>
              <a:highlight>
                <a:srgbClr val="FFFF00"/>
              </a:highlight>
              <a:uLnTx/>
              <a:uFillTx/>
              <a:latin typeface="黑体" panose="02010609060101010101" charset="-122"/>
              <a:ea typeface="黑体" panose="02010609060101010101" charset="-122"/>
              <a:cs typeface="+mn-cs"/>
            </a:endParaRPr>
          </a:p>
        </p:txBody>
      </p:sp>
      <p:graphicFrame>
        <p:nvGraphicFramePr>
          <p:cNvPr id="12294" name="Object 4" title=""/>
          <p:cNvGraphicFramePr>
            <a:graphicFrameLocks noChangeAspect="1"/>
          </p:cNvGraphicFramePr>
          <p:nvPr>
            <p:custDataLst>
              <p:tags r:id="rId5"/>
            </p:custDataLst>
          </p:nvPr>
        </p:nvGraphicFramePr>
        <p:xfrm>
          <a:off x="3843338" y="2928620"/>
          <a:ext cx="2879725" cy="3035300"/>
        </p:xfrm>
        <a:graphic>
          <a:graphicData uri="http://schemas.openxmlformats.org/presentationml/2006/ole">
            <mc:AlternateContent>
              <mc:Choice xmlns:v="urn:schemas-microsoft-com:vml" Requires="v">
                <p:oleObj spid="_x0000_s1039" r:id="rId6" imgW="2209800" imgH="2438400" progId="Paint.Picture">
                  <p:embed/>
                </p:oleObj>
              </mc:Choice>
              <mc:Fallback>
                <p:oleObj r:id="rId6" imgW="2209800" imgH="2438400" progId="Paint.Picture">
                  <p:embed/>
                  <p:pic>
                    <p:nvPicPr>
                      <p:cNvPr id="0" name="OLE substitute image"/>
                      <p:cNvPicPr/>
                      <p:nvPr/>
                    </p:nvPicPr>
                    <p:blipFill>
                      <a:blip r:embed="rId7"/>
                      <a:stretch>
                        <a:fillRect/>
                      </a:stretch>
                    </p:blipFill>
                    <p:spPr>
                      <a:xfrm>
                        <a:off x="3843338" y="2928620"/>
                        <a:ext cx="2879725" cy="3035300"/>
                      </a:xfrm>
                      <a:prstGeom prst="rect">
                        <a:avLst/>
                      </a:prstGeom>
                      <a:noFill/>
                      <a:ln w="38100">
                        <a:noFill/>
                        <a:miter/>
                      </a:ln>
                    </p:spPr>
                  </p:pic>
                </p:oleObj>
              </mc:Fallback>
            </mc:AlternateContent>
          </a:graphicData>
        </a:graphic>
      </p:graphicFrame>
      <p:sp>
        <p:nvSpPr>
          <p:cNvPr id="11" name="Text Box 18" title=""/>
          <p:cNvSpPr txBox="1">
            <a:spLocks noChangeArrowheads="1"/>
          </p:cNvSpPr>
          <p:nvPr>
            <p:custDataLst>
              <p:tags r:id="rId8"/>
            </p:custDataLst>
          </p:nvPr>
        </p:nvSpPr>
        <p:spPr bwMode="auto">
          <a:xfrm>
            <a:off x="885190" y="3598545"/>
            <a:ext cx="2525395" cy="95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0000"/>
                </a:solidFill>
                <a:effectLst/>
                <a:uLnTx/>
                <a:uFillTx/>
                <a:latin typeface="楷体" panose="02010609060101010101" pitchFamily="49" charset="-122"/>
                <a:ea typeface="楷体" panose="02010609060101010101" pitchFamily="49" charset="-122"/>
                <a:cs typeface="+mn-cs"/>
              </a:rPr>
              <a:t>防止层析液中的成分挥发</a:t>
            </a:r>
            <a:endParaRPr kumimoji="0" lang="zh-CN" altLang="en-US" sz="2800" b="1" i="0" u="none" strike="noStrike" kern="1200" cap="none" spc="0" normalizeH="0" baseline="0" noProof="0">
              <a:ln>
                <a:noFill/>
              </a:ln>
              <a:solidFill>
                <a:srgbClr val="FF0000"/>
              </a:solidFill>
              <a:effectLst/>
              <a:uLnTx/>
              <a:uFillTx/>
              <a:latin typeface="楷体" panose="02010609060101010101" pitchFamily="49" charset="-122"/>
              <a:ea typeface="楷体" panose="02010609060101010101" pitchFamily="49" charset="-122"/>
              <a:cs typeface="+mn-cs"/>
            </a:endParaRPr>
          </a:p>
        </p:txBody>
      </p:sp>
      <p:grpSp>
        <p:nvGrpSpPr>
          <p:cNvPr id="12" name="组合 11" title=""/>
          <p:cNvGrpSpPr/>
          <p:nvPr>
            <p:custDataLst>
              <p:tags r:id="rId9"/>
            </p:custDataLst>
          </p:nvPr>
        </p:nvGrpSpPr>
        <p:grpSpPr>
          <a:xfrm>
            <a:off x="1349058" y="2773045"/>
            <a:ext cx="3800475" cy="521970"/>
            <a:chOff x="4671283" y="2124223"/>
            <a:chExt cx="3800029" cy="522901"/>
          </a:xfrm>
        </p:grpSpPr>
        <p:sp>
          <p:nvSpPr>
            <p:cNvPr id="13" name="Rectangle 15"/>
            <p:cNvSpPr>
              <a:spLocks noChangeArrowheads="1"/>
            </p:cNvSpPr>
            <p:nvPr>
              <p:custDataLst>
                <p:tags r:id="rId10"/>
              </p:custDataLst>
            </p:nvPr>
          </p:nvSpPr>
          <p:spPr bwMode="auto">
            <a:xfrm>
              <a:off x="4671283" y="2124223"/>
              <a:ext cx="1424138" cy="522901"/>
            </a:xfrm>
            <a:prstGeom prst="rect">
              <a:avLst/>
            </a:prstGeom>
            <a:noFill/>
            <a:ln w="3810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srgbClr val="000000"/>
                  </a:solidFill>
                  <a:effectLst/>
                  <a:uLnTx/>
                  <a:uFillTx/>
                  <a:latin typeface="+mn-ea"/>
                  <a:ea typeface="+mn-ea"/>
                  <a:cs typeface="+mn-cs"/>
                </a:rPr>
                <a:t>培养皿</a:t>
              </a:r>
              <a:endParaRPr kumimoji="0" lang="zh-CN" altLang="en-US" sz="2800" b="0" i="0" u="none" strike="noStrike" kern="1200" cap="none" spc="0" normalizeH="0" baseline="0" noProof="0">
                <a:ln>
                  <a:noFill/>
                </a:ln>
                <a:solidFill>
                  <a:schemeClr val="tx1"/>
                </a:solidFill>
                <a:effectLst/>
                <a:uLnTx/>
                <a:uFillTx/>
                <a:latin typeface="+mn-ea"/>
                <a:ea typeface="+mn-ea"/>
                <a:cs typeface="+mn-cs"/>
              </a:endParaRPr>
            </a:p>
          </p:txBody>
        </p:sp>
        <p:sp>
          <p:nvSpPr>
            <p:cNvPr id="14" name="文本框 13"/>
            <p:cNvSpPr txBox="1"/>
            <p:nvPr>
              <p:custDataLst>
                <p:tags r:id="rId11"/>
              </p:custDataLst>
            </p:nvPr>
          </p:nvSpPr>
          <p:spPr>
            <a:xfrm>
              <a:off x="5935420" y="2191017"/>
              <a:ext cx="2535892" cy="368957"/>
            </a:xfrm>
            <a:prstGeom prst="rect">
              <a:avLst/>
            </a:prstGeom>
            <a:noFill/>
          </p:spPr>
          <p:txBody>
            <a:bodyPr wrap="square">
              <a:spAutoFit/>
            </a:bodyPr>
            <a:lstStyle/>
            <a:p>
              <a:pPr marR="0" defTabSz="914400">
                <a:buClrTx/>
                <a:buSzTx/>
                <a:buFontTx/>
                <a:buNone/>
                <a:defRPr/>
              </a:pPr>
              <a:r>
                <a:rPr kumimoji="0" lang="en-US" altLang="zh-CN" b="1" kern="1200" cap="none" spc="0" normalizeH="0" baseline="0" noProof="0">
                  <a:solidFill>
                    <a:schemeClr val="accent2">
                      <a:lumMod val="75000"/>
                    </a:schemeClr>
                  </a:solidFill>
                  <a:latin typeface="微软雅黑" panose="020b0503020204020204" charset="-122"/>
                  <a:ea typeface="微软雅黑"/>
                  <a:cs typeface="+mn-cs"/>
                </a:rPr>
                <a:t>————</a:t>
              </a:r>
              <a:endParaRPr kumimoji="0" lang="zh-CN" altLang="en-US" b="1" kern="1200" cap="none" spc="0" normalizeH="0" baseline="0" noProof="0">
                <a:solidFill>
                  <a:schemeClr val="accent2">
                    <a:lumMod val="75000"/>
                  </a:schemeClr>
                </a:solidFill>
                <a:latin typeface="微软雅黑" panose="020b0503020204020204" charset="-122"/>
                <a:ea typeface="微软雅黑"/>
                <a:cs typeface="+mn-cs"/>
              </a:endParaRPr>
            </a:p>
          </p:txBody>
        </p:sp>
      </p:grpSp>
      <p:sp>
        <p:nvSpPr>
          <p:cNvPr id="16" name="Rectangle 11" title=""/>
          <p:cNvSpPr>
            <a:spLocks noChangeArrowheads="1"/>
          </p:cNvSpPr>
          <p:nvPr>
            <p:custDataLst>
              <p:tags r:id="rId12"/>
            </p:custDataLst>
          </p:nvPr>
        </p:nvSpPr>
        <p:spPr bwMode="auto">
          <a:xfrm>
            <a:off x="6833235" y="2839720"/>
            <a:ext cx="2335530" cy="521970"/>
          </a:xfrm>
          <a:prstGeom prst="rect">
            <a:avLst/>
          </a:prstGeom>
          <a:noFill/>
          <a:ln w="3810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黑体" panose="02010609060101010101" charset="-122"/>
                <a:ea typeface="黑体" panose="02010609060101010101" charset="-122"/>
                <a:cs typeface="黑体" panose="02010609060101010101" charset="-122"/>
              </a:rPr>
              <a:t>滤纸条的放置</a:t>
            </a:r>
            <a:endParaRPr kumimoji="0" lang="zh-CN" altLang="en-US" sz="2800" b="1" i="0" u="none" strike="noStrike" kern="1200" cap="none" spc="0" normalizeH="0" baseline="0" noProof="0">
              <a:ln>
                <a:noFill/>
              </a:ln>
              <a:solidFill>
                <a:srgbClr val="000000"/>
              </a:solidFill>
              <a:effectLst/>
              <a:uLnTx/>
              <a:uFillTx/>
              <a:latin typeface="黑体" panose="02010609060101010101" charset="-122"/>
              <a:ea typeface="黑体" panose="02010609060101010101" charset="-122"/>
              <a:cs typeface="黑体" panose="02010609060101010101" charset="-122"/>
            </a:endParaRPr>
          </a:p>
        </p:txBody>
      </p:sp>
      <p:sp>
        <p:nvSpPr>
          <p:cNvPr id="17" name="Rectangle 12" title=""/>
          <p:cNvSpPr>
            <a:spLocks noChangeArrowheads="1"/>
          </p:cNvSpPr>
          <p:nvPr>
            <p:custDataLst>
              <p:tags r:id="rId13"/>
            </p:custDataLst>
          </p:nvPr>
        </p:nvSpPr>
        <p:spPr bwMode="auto">
          <a:xfrm>
            <a:off x="6834188" y="3519805"/>
            <a:ext cx="42722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80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黑体" panose="02010609060101010101" charset="-122"/>
              </a:rPr>
              <a:t>1</a:t>
            </a:r>
            <a:r>
              <a:rPr kumimoji="0" lang="zh-CN" altLang="en-US" sz="280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黑体" panose="02010609060101010101" charset="-122"/>
              </a:rPr>
              <a:t>）有滤液细线的一端朝下</a:t>
            </a:r>
            <a:endParaRPr kumimoji="0" lang="zh-CN" altLang="en-US" sz="280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黑体" panose="02010609060101010101" charset="-122"/>
            </a:endParaRPr>
          </a:p>
        </p:txBody>
      </p:sp>
      <p:sp>
        <p:nvSpPr>
          <p:cNvPr id="18" name="Rectangle 13" title=""/>
          <p:cNvSpPr>
            <a:spLocks noChangeArrowheads="1"/>
          </p:cNvSpPr>
          <p:nvPr>
            <p:custDataLst>
              <p:tags r:id="rId14"/>
            </p:custDataLst>
          </p:nvPr>
        </p:nvSpPr>
        <p:spPr bwMode="auto">
          <a:xfrm>
            <a:off x="6834188" y="4109403"/>
            <a:ext cx="39166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80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黑体" panose="02010609060101010101" charset="-122"/>
              </a:rPr>
              <a:t>2</a:t>
            </a:r>
            <a:r>
              <a:rPr kumimoji="0" lang="zh-CN" altLang="en-US" sz="280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黑体" panose="02010609060101010101" charset="-122"/>
              </a:rPr>
              <a:t>）下端应插入层析液中</a:t>
            </a:r>
            <a:endParaRPr kumimoji="0" lang="zh-CN" altLang="en-US" sz="280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黑体" panose="02010609060101010101" charset="-122"/>
            </a:endParaRPr>
          </a:p>
        </p:txBody>
      </p:sp>
      <p:sp>
        <p:nvSpPr>
          <p:cNvPr id="19" name="Rectangle 14" title=""/>
          <p:cNvSpPr>
            <a:spLocks noChangeArrowheads="1"/>
          </p:cNvSpPr>
          <p:nvPr>
            <p:custDataLst>
              <p:tags r:id="rId15"/>
            </p:custDataLst>
          </p:nvPr>
        </p:nvSpPr>
        <p:spPr bwMode="auto">
          <a:xfrm>
            <a:off x="6834188" y="4699635"/>
            <a:ext cx="46278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80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黑体" panose="02010609060101010101" charset="-122"/>
              </a:rPr>
              <a:t>3</a:t>
            </a:r>
            <a:r>
              <a:rPr kumimoji="0" lang="zh-CN" altLang="en-US" sz="280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黑体" panose="02010609060101010101" charset="-122"/>
              </a:rPr>
              <a:t>）滤液细线</a:t>
            </a:r>
            <a:r>
              <a:rPr kumimoji="0" lang="zh-CN" altLang="en-US" sz="2800" i="0" u="none" strike="noStrike" kern="1200" cap="none" spc="0" normalizeH="0" baseline="0" noProof="0">
                <a:ln>
                  <a:noFill/>
                </a:ln>
                <a:solidFill>
                  <a:srgbClr val="0622F8"/>
                </a:solidFill>
                <a:effectLst/>
                <a:uLnTx/>
                <a:uFillTx/>
                <a:latin typeface="黑体" panose="02010609060101010101" charset="-122"/>
                <a:ea typeface="黑体" panose="02010609060101010101" charset="-122"/>
                <a:cs typeface="黑体" panose="02010609060101010101" charset="-122"/>
              </a:rPr>
              <a:t>不能触及</a:t>
            </a:r>
            <a:r>
              <a:rPr kumimoji="0" lang="zh-CN" altLang="en-US" sz="280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黑体" panose="02010609060101010101" charset="-122"/>
              </a:rPr>
              <a:t>层析液</a:t>
            </a:r>
            <a:endParaRPr kumimoji="0" lang="zh-CN" altLang="en-US" sz="280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黑体" panose="02010609060101010101" charset="-122"/>
            </a:endParaRPr>
          </a:p>
        </p:txBody>
      </p:sp>
      <p:sp>
        <p:nvSpPr>
          <p:cNvPr id="21" name="Text Box 16" title=""/>
          <p:cNvSpPr txBox="1">
            <a:spLocks noChangeArrowheads="1"/>
          </p:cNvSpPr>
          <p:nvPr>
            <p:custDataLst>
              <p:tags r:id="rId16"/>
            </p:custDataLst>
          </p:nvPr>
        </p:nvSpPr>
        <p:spPr bwMode="auto">
          <a:xfrm>
            <a:off x="6924675" y="5289550"/>
            <a:ext cx="4741545" cy="95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0000"/>
                </a:solidFill>
                <a:effectLst/>
                <a:uLnTx/>
                <a:uFillTx/>
                <a:latin typeface="楷体" panose="02010609060101010101" pitchFamily="49" charset="-122"/>
                <a:ea typeface="楷体" panose="02010609060101010101" pitchFamily="49" charset="-122"/>
                <a:cs typeface="+mn-cs"/>
              </a:rPr>
              <a:t>防止色素溶解于层析液中而无法分离</a:t>
            </a:r>
            <a:endParaRPr kumimoji="0" lang="zh-CN" altLang="en-US" sz="2800" b="1" i="0" u="none" strike="noStrike" kern="1200" cap="none" spc="0" normalizeH="0" baseline="0" noProof="0">
              <a:ln>
                <a:noFill/>
              </a:ln>
              <a:solidFill>
                <a:srgbClr val="FF0000"/>
              </a:solidFill>
              <a:effectLst/>
              <a:uLnTx/>
              <a:uFillTx/>
              <a:latin typeface="楷体" panose="02010609060101010101" pitchFamily="49" charset="-122"/>
              <a:ea typeface="楷体" panose="02010609060101010101" pitchFamily="49" charset="-122"/>
              <a:cs typeface="+mn-cs"/>
            </a:endParaRPr>
          </a:p>
        </p:txBody>
      </p:sp>
      <p:sp>
        <p:nvSpPr>
          <p:cNvPr id="3" name="矩形 2" title=""/>
          <p:cNvSpPr/>
          <p:nvPr>
            <p:custDataLst>
              <p:tags r:id="rId17"/>
            </p:custDataLst>
          </p:nvPr>
        </p:nvSpPr>
        <p:spPr>
          <a:xfrm>
            <a:off x="502285" y="6025833"/>
            <a:ext cx="4472940" cy="52197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rPr>
              <a:t>石油醚、丙酮和苯的混合液</a:t>
            </a:r>
            <a:endParaRPr kumimoji="0" lang="zh-CN" altLang="en-US" sz="2800" b="1"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endParaRPr>
          </a:p>
        </p:txBody>
      </p:sp>
      <p:grpSp>
        <p:nvGrpSpPr>
          <p:cNvPr id="22" name="组合 21" title=""/>
          <p:cNvGrpSpPr/>
          <p:nvPr>
            <p:custDataLst>
              <p:tags r:id="rId18"/>
            </p:custDataLst>
          </p:nvPr>
        </p:nvGrpSpPr>
        <p:grpSpPr>
          <a:xfrm>
            <a:off x="1727518" y="5432108"/>
            <a:ext cx="3860482" cy="521970"/>
            <a:chOff x="4611600" y="2124223"/>
            <a:chExt cx="3860029" cy="521317"/>
          </a:xfrm>
        </p:grpSpPr>
        <p:sp>
          <p:nvSpPr>
            <p:cNvPr id="23" name="Rectangle 15"/>
            <p:cNvSpPr>
              <a:spLocks noChangeArrowheads="1"/>
            </p:cNvSpPr>
            <p:nvPr>
              <p:custDataLst>
                <p:tags r:id="rId19"/>
              </p:custDataLst>
            </p:nvPr>
          </p:nvSpPr>
          <p:spPr bwMode="auto">
            <a:xfrm>
              <a:off x="4611600" y="2124223"/>
              <a:ext cx="1483821" cy="521317"/>
            </a:xfrm>
            <a:prstGeom prst="rect">
              <a:avLst/>
            </a:prstGeom>
            <a:noFill/>
            <a:ln w="3810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rPr>
                <a:t>层析液</a:t>
              </a:r>
              <a:endParaRPr kumimoji="0" lang="zh-CN" altLang="en-US" sz="2800" b="1"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endParaRPr>
            </a:p>
          </p:txBody>
        </p:sp>
        <p:sp>
          <p:nvSpPr>
            <p:cNvPr id="24" name="文本框 23"/>
            <p:cNvSpPr txBox="1"/>
            <p:nvPr>
              <p:custDataLst>
                <p:tags r:id="rId20"/>
              </p:custDataLst>
            </p:nvPr>
          </p:nvSpPr>
          <p:spPr>
            <a:xfrm>
              <a:off x="6095421" y="2190815"/>
              <a:ext cx="2376208" cy="369425"/>
            </a:xfrm>
            <a:prstGeom prst="rect">
              <a:avLst/>
            </a:prstGeom>
            <a:noFill/>
          </p:spPr>
          <p:txBody>
            <a:bodyPr>
              <a:spAutoFit/>
            </a:bodyPr>
            <a:lstStyle/>
            <a:p>
              <a:pPr marR="0" defTabSz="914400">
                <a:buClrTx/>
                <a:buSzTx/>
                <a:buFontTx/>
                <a:buNone/>
                <a:defRPr/>
              </a:pPr>
              <a:r>
                <a:rPr kumimoji="0" lang="en-US" altLang="zh-CN" b="1" kern="1200" cap="none" spc="0" normalizeH="0" baseline="0" noProof="0">
                  <a:solidFill>
                    <a:schemeClr val="accent2">
                      <a:lumMod val="75000"/>
                    </a:schemeClr>
                  </a:solidFill>
                  <a:latin typeface="微软雅黑" panose="020b0503020204020204" charset="-122"/>
                  <a:ea typeface="微软雅黑"/>
                  <a:cs typeface="+mn-cs"/>
                </a:rPr>
                <a:t>————</a:t>
              </a:r>
              <a:endParaRPr kumimoji="0" lang="zh-CN" altLang="en-US" b="1" kern="1200" cap="none" spc="0" normalizeH="0" baseline="0" noProof="0">
                <a:solidFill>
                  <a:schemeClr val="accent2">
                    <a:lumMod val="75000"/>
                  </a:schemeClr>
                </a:solidFill>
                <a:latin typeface="微软雅黑" panose="020b0503020204020204" charset="-122"/>
                <a:ea typeface="微软雅黑"/>
                <a:cs typeface="+mn-cs"/>
              </a:endParaRPr>
            </a:p>
          </p:txBody>
        </p:sp>
      </p:grpSp>
      <p:pic>
        <p:nvPicPr>
          <p:cNvPr id="5" name="Picture 4" title=""/>
          <p:cNvPicPr>
            <a:picLocks noChangeAspect="1" noChangeArrowheads="1"/>
          </p:cNvPicPr>
          <p:nvPr>
            <p:custDataLst>
              <p:tags r:id="rId22"/>
            </p:custDataLst>
          </p:nvPr>
        </p:nvPicPr>
        <p:blipFill>
          <a:blip r:embed="rId21">
            <a:extLst>
              <a:ext uri="{28A0092B-C50C-407E-A947-70E740481C1C}">
                <a14:useLocalDpi xmlns:a14="http://schemas.microsoft.com/office/drawing/2010/main" val="0"/>
              </a:ext>
            </a:extLst>
          </a:blip>
          <a:stretch>
            <a:fillRect/>
          </a:stretch>
        </p:blipFill>
        <p:spPr bwMode="auto">
          <a:xfrm>
            <a:off x="12608560" y="1494790"/>
            <a:ext cx="5322570" cy="400367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title=""/>
          <p:cNvPicPr>
            <a:picLocks noChangeAspect="1"/>
          </p:cNvPicPr>
          <p:nvPr>
            <p:custDataLst>
              <p:tags r:id="rId24"/>
            </p:custDataLst>
          </p:nvPr>
        </p:nvPicPr>
        <p:blipFill>
          <a:blip r:embed="rId23">
            <a:extLst>
              <a:ext uri="{28A0092B-C50C-407E-A947-70E740481C1C}">
                <a14:useLocalDpi xmlns:a14="http://schemas.microsoft.com/office/drawing/2010/main" val="0"/>
              </a:ext>
            </a:extLst>
          </a:blip>
          <a:stretch>
            <a:fillRect/>
          </a:stretch>
        </p:blipFill>
        <p:spPr>
          <a:xfrm>
            <a:off x="12898120" y="5963920"/>
            <a:ext cx="3816985" cy="5145405"/>
          </a:xfrm>
          <a:prstGeom prst="rect">
            <a:avLst/>
          </a:prstGeom>
        </p:spPr>
      </p:pic>
      <p:sp>
        <p:nvSpPr>
          <p:cNvPr id="8" name="文本框 7" title=""/>
          <p:cNvSpPr txBox="1"/>
          <p:nvPr>
            <p:custDataLst>
              <p:tags r:id="rId25"/>
            </p:custDataLst>
          </p:nvPr>
        </p:nvSpPr>
        <p:spPr>
          <a:xfrm>
            <a:off x="12277820" y="530598"/>
            <a:ext cx="5556738" cy="460375"/>
          </a:xfrm>
          <a:prstGeom prst="rect">
            <a:avLst/>
          </a:prstGeom>
          <a:noFill/>
        </p:spPr>
        <p:txBody>
          <a:bodyPr wrap="square" rtlCol="0">
            <a:spAutoFit/>
          </a:bodyPr>
          <a:lstStyle/>
          <a:p>
            <a:pPr algn="ctr"/>
            <a:r>
              <a:rPr lang="zh-CN" altLang="en-US" sz="2400" b="1" smtClean="0">
                <a:solidFill>
                  <a:prstClr val="black"/>
                </a:solidFill>
                <a:latin typeface="华文楷体" panose="02010600040101010101" pitchFamily="2" charset="-122"/>
                <a:ea typeface="华文楷体" panose="02010600040101010101" pitchFamily="2" charset="-122"/>
              </a:rPr>
              <a:t>色素分离的其他方法</a:t>
            </a:r>
            <a:r>
              <a:rPr lang="en-US" altLang="zh-CN" sz="2400" b="1" smtClean="0">
                <a:solidFill>
                  <a:prstClr val="black"/>
                </a:solidFill>
                <a:latin typeface="华文楷体" panose="02010600040101010101" pitchFamily="2" charset="-122"/>
                <a:ea typeface="华文楷体" panose="02010600040101010101" pitchFamily="2" charset="-122"/>
              </a:rPr>
              <a:t>:</a:t>
            </a:r>
            <a:endParaRPr lang="zh-CN" altLang="en-US" sz="2400" b="1">
              <a:solidFill>
                <a:prstClr val="black"/>
              </a:solidFill>
              <a:latin typeface="华文楷体" panose="02010600040101010101" pitchFamily="2" charset="-122"/>
              <a:ea typeface="华文楷体" panose="02010600040101010101" pitchFamily="2" charset="-122"/>
            </a:endParaRPr>
          </a:p>
        </p:txBody>
      </p:sp>
      <p:grpSp>
        <p:nvGrpSpPr>
          <p:cNvPr id="10" name="组合 9" title=""/>
          <p:cNvGrpSpPr/>
          <p:nvPr>
            <p:custDataLst>
              <p:tags r:id="rId26"/>
            </p:custDataLst>
          </p:nvPr>
        </p:nvGrpSpPr>
        <p:grpSpPr>
          <a:xfrm>
            <a:off x="0" y="164465"/>
            <a:ext cx="12192000" cy="518160"/>
            <a:chOff x="0" y="259"/>
            <a:chExt cx="19200" cy="816"/>
          </a:xfrm>
        </p:grpSpPr>
        <p:grpSp>
          <p:nvGrpSpPr>
            <p:cNvPr id="15" name="组合 14"/>
            <p:cNvGrpSpPr/>
            <p:nvPr>
              <p:custDataLst>
                <p:tags r:id="rId27"/>
              </p:custDataLst>
            </p:nvPr>
          </p:nvGrpSpPr>
          <p:grpSpPr>
            <a:xfrm>
              <a:off x="0" y="261"/>
              <a:ext cx="19200" cy="814"/>
              <a:chOff x="0" y="-57"/>
              <a:chExt cx="19200" cy="814"/>
            </a:xfrm>
          </p:grpSpPr>
          <p:cxnSp>
            <p:nvCxnSpPr>
              <p:cNvPr id="20" name="直接连接符 19"/>
              <p:cNvCxnSpPr/>
              <p:nvPr>
                <p:custDataLst>
                  <p:tags r:id="rId28"/>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5" name="组合 24"/>
              <p:cNvGrpSpPr/>
              <p:nvPr>
                <p:custDataLst>
                  <p:tags r:id="rId29"/>
                </p:custDataLst>
              </p:nvPr>
            </p:nvGrpSpPr>
            <p:grpSpPr>
              <a:xfrm>
                <a:off x="631" y="-57"/>
                <a:ext cx="7664" cy="694"/>
                <a:chOff x="623970" y="1485351"/>
                <a:chExt cx="4866478" cy="440988"/>
              </a:xfrm>
            </p:grpSpPr>
            <p:grpSp>
              <p:nvGrpSpPr>
                <p:cNvPr id="26" name="组合 25"/>
                <p:cNvGrpSpPr>
                  <a:grpSpLocks noChangeAspect="1"/>
                </p:cNvGrpSpPr>
                <p:nvPr>
                  <p:custDataLst>
                    <p:tags r:id="rId30"/>
                  </p:custDataLst>
                </p:nvPr>
              </p:nvGrpSpPr>
              <p:grpSpPr>
                <a:xfrm>
                  <a:off x="623970" y="1630931"/>
                  <a:ext cx="264961" cy="295408"/>
                  <a:chOff x="457642" y="346857"/>
                  <a:chExt cx="375937" cy="419137"/>
                </a:xfrm>
              </p:grpSpPr>
              <p:sp>
                <p:nvSpPr>
                  <p:cNvPr id="27" name="椭圆 26"/>
                  <p:cNvSpPr/>
                  <p:nvPr>
                    <p:custDataLst>
                      <p:tags r:id="rId31"/>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1" name="椭圆 30"/>
                  <p:cNvSpPr>
                    <a:spLocks noChangeAspect="1"/>
                  </p:cNvSpPr>
                  <p:nvPr>
                    <p:custDataLst>
                      <p:tags r:id="rId32"/>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8" name="椭圆 27"/>
                  <p:cNvSpPr>
                    <a:spLocks noChangeAspect="1"/>
                  </p:cNvSpPr>
                  <p:nvPr>
                    <p:custDataLst>
                      <p:tags r:id="rId33"/>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29" name="直接连接符 28"/>
                  <p:cNvCxnSpPr>
                    <a:stCxn id="27" idx="4"/>
                    <a:endCxn id="28" idx="0"/>
                  </p:cNvCxnSpPr>
                  <p:nvPr>
                    <p:custDataLst>
                      <p:tags r:id="rId34"/>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8" idx="4"/>
                  </p:cNvCxnSpPr>
                  <p:nvPr>
                    <p:custDataLst>
                      <p:tags r:id="rId35"/>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31" idx="6"/>
                    <a:endCxn id="28" idx="2"/>
                  </p:cNvCxnSpPr>
                  <p:nvPr>
                    <p:custDataLst>
                      <p:tags r:id="rId36"/>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endCxn id="28" idx="6"/>
                  </p:cNvCxnSpPr>
                  <p:nvPr>
                    <p:custDataLst>
                      <p:tags r:id="rId37"/>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 name="文本框 33"/>
                <p:cNvSpPr txBox="1"/>
                <p:nvPr>
                  <p:custDataLst>
                    <p:tags r:id="rId38"/>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5" name="圆角矩形 34"/>
            <p:cNvSpPr/>
            <p:nvPr>
              <p:custDataLst>
                <p:tags r:id="rId39"/>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
        <p:nvSpPr>
          <p:cNvPr id="36" name="文本框 312322" title=""/>
          <p:cNvSpPr txBox="1">
            <a:spLocks noChangeArrowheads="1"/>
          </p:cNvSpPr>
          <p:nvPr>
            <p:custDataLst>
              <p:tags r:id="rId40"/>
            </p:custDataLst>
          </p:nvPr>
        </p:nvSpPr>
        <p:spPr bwMode="auto">
          <a:xfrm>
            <a:off x="221615" y="810895"/>
            <a:ext cx="2093595" cy="454660"/>
          </a:xfrm>
          <a:prstGeom prst="rect">
            <a:avLst/>
          </a:prstGeom>
          <a:solidFill>
            <a:srgbClr val="B0D08D"/>
          </a:solidFill>
          <a:ln w="9525">
            <a:noFill/>
            <a:miter lim="800000"/>
          </a:ln>
        </p:spPr>
        <p:txBody>
          <a:bodyPr wrap="square" lIns="121897" tIns="60948" rIns="121897" bIns="60948">
            <a:noAutofit/>
          </a:bodyPr>
          <a:lstStyle/>
          <a:p>
            <a:pPr>
              <a:lnSpc>
                <a:spcPct val="90000"/>
              </a:lnSpc>
              <a:spcBef>
                <a:spcPct val="50000"/>
              </a:spcBef>
            </a:pPr>
            <a:r>
              <a:rPr lang="en-US" altLang="zh-CN" sz="2800" b="1">
                <a:latin typeface="黑体" panose="02010609060101010101" charset="-122"/>
                <a:ea typeface="黑体" panose="02010609060101010101" charset="-122"/>
                <a:cs typeface="黑体" panose="02010609060101010101" charset="-122"/>
              </a:rPr>
              <a:t>3.</a:t>
            </a:r>
            <a:r>
              <a:rPr lang="zh-CN" altLang="en-US" sz="2800" b="1">
                <a:latin typeface="黑体" panose="02010609060101010101" charset="-122"/>
                <a:ea typeface="黑体" panose="02010609060101010101" charset="-122"/>
                <a:cs typeface="黑体" panose="02010609060101010101" charset="-122"/>
              </a:rPr>
              <a:t>实验步骤：</a:t>
            </a:r>
            <a:endParaRPr lang="zh-CN" altLang="en-US" sz="2800" b="1">
              <a:latin typeface="黑体" panose="02010609060101010101" charset="-122"/>
              <a:ea typeface="黑体" panose="02010609060101010101" charset="-122"/>
              <a:cs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500"/>
                                        <p:tgtEl>
                                          <p:spTgt spid="2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right)">
                                      <p:cBhvr>
                                        <p:cTn id="19" dur="500"/>
                                        <p:tgtEl>
                                          <p:spTgt spid="12"/>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childTnLst>
                          </p:cTn>
                        </p:par>
                      </p:childTnLst>
                    </p:cTn>
                  </p:par>
                  <p:par>
                    <p:cTn id="30" fill="hold" nodeType="clickPar">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500"/>
                                        <p:tgtEl>
                                          <p:spTgt spid="17"/>
                                        </p:tgtEl>
                                      </p:cBhvr>
                                    </p:animEffect>
                                  </p:childTnLst>
                                </p:cTn>
                              </p:par>
                            </p:childTnLst>
                          </p:cTn>
                        </p:par>
                      </p:childTnLst>
                    </p:cTn>
                  </p:par>
                  <p:par>
                    <p:cTn id="35" fill="hold" nodeType="clickPar">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linds(horizontal)">
                                      <p:cBhvr>
                                        <p:cTn id="39" dur="500"/>
                                        <p:tgtEl>
                                          <p:spTgt spid="18"/>
                                        </p:tgtEl>
                                      </p:cBhvr>
                                    </p:animEffect>
                                  </p:childTnLst>
                                </p:cTn>
                              </p:par>
                            </p:childTnLst>
                          </p:cTn>
                        </p:par>
                      </p:childTnLst>
                    </p:cTn>
                  </p:par>
                  <p:par>
                    <p:cTn id="40" fill="hold" nodeType="clickPar">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childTnLst>
                          </p:cTn>
                        </p:par>
                      </p:childTnLst>
                    </p:cTn>
                  </p:par>
                  <p:par>
                    <p:cTn id="45" fill="hold" nodeType="clickPar">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blinds(horizontal)">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7" grpId="0" animBg="1"/>
      <p:bldP spid="18" grpId="0" animBg="1"/>
      <p:bldP spid="19" grpId="0" animBg="1"/>
      <p:bldP spid="21" grpId="0" animBg="1"/>
      <p:bldP spid="3" grpId="0"/>
    </p:bldLst>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pic>
        <p:nvPicPr>
          <p:cNvPr id="11" name="图片 10" title=""/>
          <p:cNvPicPr>
            <a:picLocks noChangeAspect="1"/>
          </p:cNvPicPr>
          <p:nvPr>
            <p:custDataLst>
              <p:tags r:id="rId4"/>
            </p:custDataLst>
          </p:nvPr>
        </p:nvPicPr>
        <p:blipFill>
          <a:blip r:embed="rId3"/>
          <a:stretch>
            <a:fillRect/>
          </a:stretch>
        </p:blipFill>
        <p:spPr>
          <a:xfrm>
            <a:off x="400685" y="1496695"/>
            <a:ext cx="4866005" cy="5268595"/>
          </a:xfrm>
          <a:prstGeom prst="rect">
            <a:avLst/>
          </a:prstGeom>
          <a:noFill/>
          <a:ln w="9525">
            <a:noFill/>
          </a:ln>
        </p:spPr>
      </p:pic>
      <p:grpSp>
        <p:nvGrpSpPr>
          <p:cNvPr id="16" name="组合 15" title=""/>
          <p:cNvGrpSpPr/>
          <p:nvPr>
            <p:custDataLst>
              <p:tags r:id="rId5"/>
            </p:custDataLst>
          </p:nvPr>
        </p:nvGrpSpPr>
        <p:grpSpPr>
          <a:xfrm>
            <a:off x="5289550" y="1824038"/>
            <a:ext cx="2065655" cy="4427537"/>
            <a:chOff x="4749520" y="2393507"/>
            <a:chExt cx="2064457" cy="4427081"/>
          </a:xfrm>
        </p:grpSpPr>
        <p:grpSp>
          <p:nvGrpSpPr>
            <p:cNvPr id="14352" name="组合 12"/>
            <p:cNvGrpSpPr/>
            <p:nvPr>
              <p:custDataLst>
                <p:tags r:id="rId6"/>
              </p:custDataLst>
            </p:nvPr>
          </p:nvGrpSpPr>
          <p:grpSpPr>
            <a:xfrm>
              <a:off x="4749520" y="2393507"/>
              <a:ext cx="2064457" cy="4427081"/>
              <a:chOff x="4749520" y="2393507"/>
              <a:chExt cx="2064457" cy="4427081"/>
            </a:xfrm>
          </p:grpSpPr>
          <p:pic>
            <p:nvPicPr>
              <p:cNvPr id="14357" name="图片 11"/>
              <p:cNvPicPr>
                <a:picLocks noChangeAspect="1"/>
              </p:cNvPicPr>
              <p:nvPr>
                <p:custDataLst>
                  <p:tags r:id="rId8"/>
                </p:custDataLst>
              </p:nvPr>
            </p:nvPicPr>
            <p:blipFill>
              <a:blip r:embed="rId7"/>
              <a:srcRect t="16760"/>
              <a:stretch>
                <a:fillRect/>
              </a:stretch>
            </p:blipFill>
            <p:spPr>
              <a:xfrm>
                <a:off x="6075153" y="2393507"/>
                <a:ext cx="738824" cy="4427081"/>
              </a:xfrm>
              <a:prstGeom prst="rect">
                <a:avLst/>
              </a:prstGeom>
              <a:noFill/>
              <a:ln w="9525">
                <a:noFill/>
              </a:ln>
            </p:spPr>
          </p:pic>
          <p:sp>
            <p:nvSpPr>
              <p:cNvPr id="15" name="虚尾箭头 14"/>
              <p:cNvSpPr/>
              <p:nvPr>
                <p:custDataLst>
                  <p:tags r:id="rId9"/>
                </p:custDataLst>
              </p:nvPr>
            </p:nvSpPr>
            <p:spPr>
              <a:xfrm>
                <a:off x="4749520" y="4064655"/>
                <a:ext cx="969083" cy="396834"/>
              </a:xfrm>
              <a:prstGeom prst="striped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4" name="矩形 13"/>
            <p:cNvSpPr/>
            <p:nvPr>
              <p:custDataLst>
                <p:tags r:id="rId10"/>
              </p:custDataLst>
            </p:nvPr>
          </p:nvSpPr>
          <p:spPr>
            <a:xfrm>
              <a:off x="6096843" y="3771315"/>
              <a:ext cx="717134" cy="690491"/>
            </a:xfrm>
            <a:prstGeom prst="rect">
              <a:avLst/>
            </a:prstGeom>
            <a:solidFill>
              <a:srgbClr val="4F8A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矩形 18"/>
            <p:cNvSpPr/>
            <p:nvPr>
              <p:custDataLst>
                <p:tags r:id="rId11"/>
              </p:custDataLst>
            </p:nvPr>
          </p:nvSpPr>
          <p:spPr>
            <a:xfrm>
              <a:off x="6096843" y="4834831"/>
              <a:ext cx="694922" cy="514297"/>
            </a:xfrm>
            <a:prstGeom prst="rect">
              <a:avLst/>
            </a:prstGeom>
            <a:solidFill>
              <a:srgbClr val="99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 name="矩形 30"/>
            <p:cNvSpPr/>
            <p:nvPr>
              <p:custDataLst>
                <p:tags r:id="rId12"/>
              </p:custDataLst>
            </p:nvPr>
          </p:nvSpPr>
          <p:spPr>
            <a:xfrm>
              <a:off x="6082564" y="3244319"/>
              <a:ext cx="717134" cy="331753"/>
            </a:xfrm>
            <a:prstGeom prst="rect">
              <a:avLst/>
            </a:prstGeom>
            <a:solidFill>
              <a:srgbClr val="FFF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 name="矩形 31"/>
            <p:cNvSpPr/>
            <p:nvPr>
              <p:custDataLst>
                <p:tags r:id="rId13"/>
              </p:custDataLst>
            </p:nvPr>
          </p:nvSpPr>
          <p:spPr>
            <a:xfrm>
              <a:off x="6096843" y="2703037"/>
              <a:ext cx="717134" cy="25238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33" name="Text Box 6" title=""/>
          <p:cNvSpPr txBox="1">
            <a:spLocks noChangeArrowheads="1"/>
          </p:cNvSpPr>
          <p:nvPr>
            <p:custDataLst>
              <p:tags r:id="rId14"/>
            </p:custDataLst>
          </p:nvPr>
        </p:nvSpPr>
        <p:spPr bwMode="auto">
          <a:xfrm>
            <a:off x="7375843" y="3371850"/>
            <a:ext cx="30353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spAutoFit/>
          </a:bodyPr>
          <a:lstStyle/>
          <a:p>
            <a:pPr marR="0" defTabSz="914400">
              <a:spcBef>
                <a:spcPct val="50000"/>
              </a:spcBef>
              <a:buClrTx/>
              <a:buSzTx/>
              <a:buFontTx/>
              <a:buNone/>
              <a:defRPr/>
            </a:pPr>
            <a:r>
              <a:rPr kumimoji="0" lang="zh-CN" altLang="en-US" sz="2400" b="1" kern="1200" cap="none" spc="0" normalizeH="0" baseline="0" noProof="0">
                <a:latin typeface="黑体" panose="02010609060101010101" charset="-122"/>
                <a:ea typeface="黑体" panose="02010609060101010101" charset="-122"/>
                <a:cs typeface="黑体" panose="02010609060101010101" charset="-122"/>
              </a:rPr>
              <a:t>叶绿素</a:t>
            </a:r>
            <a:r>
              <a:rPr kumimoji="0" lang="en-US" sz="2400" b="1" kern="1200" cap="none" spc="0" normalizeH="0" baseline="0" noProof="0">
                <a:solidFill>
                  <a:srgbClr val="C00000"/>
                </a:solidFill>
                <a:latin typeface="黑体" panose="02010609060101010101" charset="-122"/>
                <a:ea typeface="黑体" panose="02010609060101010101" charset="-122"/>
                <a:cs typeface="黑体" panose="02010609060101010101" charset="-122"/>
              </a:rPr>
              <a:t>a </a:t>
            </a:r>
            <a:r>
              <a:rPr kumimoji="0" lang="en-US" sz="2400" b="1" kern="1200" cap="none" spc="0" normalizeH="0" baseline="0" noProof="0">
                <a:latin typeface="黑体" panose="02010609060101010101" charset="-122"/>
                <a:ea typeface="黑体" panose="02010609060101010101" charset="-122"/>
                <a:cs typeface="黑体" panose="02010609060101010101" charset="-122"/>
              </a:rPr>
              <a:t>(</a:t>
            </a:r>
            <a:r>
              <a:rPr kumimoji="0" lang="zh-CN" altLang="en-US" sz="2400" b="1" kern="1200" cap="none" spc="0" normalizeH="0" baseline="0" noProof="0">
                <a:latin typeface="黑体" panose="02010609060101010101" charset="-122"/>
                <a:ea typeface="黑体" panose="02010609060101010101" charset="-122"/>
                <a:cs typeface="黑体" panose="02010609060101010101" charset="-122"/>
              </a:rPr>
              <a:t>蓝绿色</a:t>
            </a:r>
            <a:r>
              <a:rPr kumimoji="0" lang="en-US" sz="2400" b="1" kern="1200" cap="none" spc="0" normalizeH="0" baseline="0" noProof="0">
                <a:latin typeface="黑体" panose="02010609060101010101" charset="-122"/>
                <a:ea typeface="黑体" panose="02010609060101010101" charset="-122"/>
                <a:cs typeface="黑体" panose="02010609060101010101" charset="-122"/>
              </a:rPr>
              <a:t>)</a:t>
            </a:r>
            <a:endParaRPr kumimoji="0" lang="en-US" sz="2400" b="1" kern="1200" cap="none" spc="0" normalizeH="0" baseline="0" noProof="0">
              <a:latin typeface="黑体" panose="02010609060101010101" charset="-122"/>
              <a:ea typeface="黑体" panose="02010609060101010101" charset="-122"/>
              <a:cs typeface="黑体" panose="02010609060101010101" charset="-122"/>
            </a:endParaRPr>
          </a:p>
        </p:txBody>
      </p:sp>
      <p:sp>
        <p:nvSpPr>
          <p:cNvPr id="34" name="Text Box 7" title=""/>
          <p:cNvSpPr txBox="1">
            <a:spLocks noChangeArrowheads="1"/>
          </p:cNvSpPr>
          <p:nvPr>
            <p:custDataLst>
              <p:tags r:id="rId15"/>
            </p:custDataLst>
          </p:nvPr>
        </p:nvSpPr>
        <p:spPr bwMode="auto">
          <a:xfrm>
            <a:off x="7355205" y="4283075"/>
            <a:ext cx="39719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spAutoFit/>
          </a:bodyPr>
          <a:lstStyle/>
          <a:p>
            <a:pPr marR="0" defTabSz="914400">
              <a:spcBef>
                <a:spcPct val="50000"/>
              </a:spcBef>
              <a:buClrTx/>
              <a:buSzTx/>
              <a:buFontTx/>
              <a:buNone/>
              <a:defRPr/>
            </a:pPr>
            <a:r>
              <a:rPr kumimoji="0" lang="zh-CN" altLang="en-US" sz="2400" b="1" kern="1200" cap="none" spc="0" normalizeH="0" baseline="0" noProof="0">
                <a:latin typeface="黑体" panose="02010609060101010101" charset="-122"/>
                <a:ea typeface="黑体" panose="02010609060101010101" charset="-122"/>
                <a:cs typeface="黑体" panose="02010609060101010101" charset="-122"/>
              </a:rPr>
              <a:t>叶绿素</a:t>
            </a:r>
            <a:r>
              <a:rPr kumimoji="0" lang="en-US" sz="2400" b="1" kern="1200" cap="none" spc="0" normalizeH="0" baseline="0" noProof="0">
                <a:solidFill>
                  <a:srgbClr val="C00000"/>
                </a:solidFill>
                <a:latin typeface="黑体" panose="02010609060101010101" charset="-122"/>
                <a:ea typeface="黑体" panose="02010609060101010101" charset="-122"/>
                <a:cs typeface="黑体" panose="02010609060101010101" charset="-122"/>
              </a:rPr>
              <a:t>b </a:t>
            </a:r>
            <a:r>
              <a:rPr kumimoji="0" lang="zh-CN" altLang="en-US" sz="2400" b="1" kern="1200" cap="none" spc="0" normalizeH="0" baseline="0" noProof="0">
                <a:latin typeface="黑体" panose="02010609060101010101" charset="-122"/>
                <a:ea typeface="黑体" panose="02010609060101010101" charset="-122"/>
                <a:cs typeface="黑体" panose="02010609060101010101" charset="-122"/>
              </a:rPr>
              <a:t>（黄绿色）</a:t>
            </a:r>
            <a:endParaRPr kumimoji="0" lang="zh-CN" altLang="en-US" sz="2400" b="1" kern="1200" cap="none" spc="0" normalizeH="0" baseline="0" noProof="0">
              <a:latin typeface="黑体" panose="02010609060101010101" charset="-122"/>
              <a:ea typeface="黑体" panose="02010609060101010101" charset="-122"/>
              <a:cs typeface="黑体" panose="02010609060101010101" charset="-122"/>
            </a:endParaRPr>
          </a:p>
        </p:txBody>
      </p:sp>
      <p:sp>
        <p:nvSpPr>
          <p:cNvPr id="35" name="Text Box 9" title=""/>
          <p:cNvSpPr txBox="1">
            <a:spLocks noChangeArrowheads="1"/>
          </p:cNvSpPr>
          <p:nvPr>
            <p:custDataLst>
              <p:tags r:id="rId16"/>
            </p:custDataLst>
          </p:nvPr>
        </p:nvSpPr>
        <p:spPr bwMode="auto">
          <a:xfrm>
            <a:off x="7339330" y="2028825"/>
            <a:ext cx="37338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spAutoFit/>
          </a:bodyPr>
          <a:lstStyle/>
          <a:p>
            <a:pPr marR="0" defTabSz="914400">
              <a:spcBef>
                <a:spcPct val="50000"/>
              </a:spcBef>
              <a:buClrTx/>
              <a:buSzTx/>
              <a:buFontTx/>
              <a:buNone/>
              <a:defRPr/>
            </a:pPr>
            <a:r>
              <a:rPr kumimoji="0" lang="zh-CN" altLang="en-US" sz="2400" b="1" kern="1200" cap="none" spc="0" normalizeH="0" baseline="0" noProof="0">
                <a:solidFill>
                  <a:srgbClr val="C00000"/>
                </a:solidFill>
                <a:latin typeface="黑体" panose="02010609060101010101" charset="-122"/>
                <a:ea typeface="黑体" panose="02010609060101010101" charset="-122"/>
                <a:cs typeface="黑体" panose="02010609060101010101" charset="-122"/>
              </a:rPr>
              <a:t>胡</a:t>
            </a:r>
            <a:r>
              <a:rPr kumimoji="0" lang="zh-CN" altLang="en-US" sz="2400" b="1" kern="1200" cap="none" spc="0" normalizeH="0" baseline="0" noProof="0">
                <a:latin typeface="黑体" panose="02010609060101010101" charset="-122"/>
                <a:ea typeface="黑体" panose="02010609060101010101" charset="-122"/>
                <a:cs typeface="黑体" panose="02010609060101010101" charset="-122"/>
              </a:rPr>
              <a:t>萝卜素 （ 橙黄色）</a:t>
            </a:r>
            <a:endParaRPr kumimoji="0" lang="zh-CN" altLang="en-US" sz="2400" b="1" kern="1200" cap="none" spc="0" normalizeH="0" baseline="0" noProof="0">
              <a:latin typeface="黑体" panose="02010609060101010101" charset="-122"/>
              <a:ea typeface="黑体" panose="02010609060101010101" charset="-122"/>
              <a:cs typeface="黑体" panose="02010609060101010101" charset="-122"/>
            </a:endParaRPr>
          </a:p>
        </p:txBody>
      </p:sp>
      <p:sp>
        <p:nvSpPr>
          <p:cNvPr id="36" name="Text Box 10" title=""/>
          <p:cNvSpPr txBox="1">
            <a:spLocks noChangeArrowheads="1"/>
          </p:cNvSpPr>
          <p:nvPr>
            <p:custDataLst>
              <p:tags r:id="rId17"/>
            </p:custDataLst>
          </p:nvPr>
        </p:nvSpPr>
        <p:spPr bwMode="auto">
          <a:xfrm>
            <a:off x="7332980" y="2649538"/>
            <a:ext cx="28956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spAutoFit/>
          </a:bodyPr>
          <a:lstStyle/>
          <a:p>
            <a:pPr marR="0" defTabSz="914400">
              <a:spcBef>
                <a:spcPct val="50000"/>
              </a:spcBef>
              <a:buClrTx/>
              <a:buSzTx/>
              <a:buFontTx/>
              <a:buNone/>
              <a:defRPr/>
            </a:pPr>
            <a:r>
              <a:rPr kumimoji="0" lang="zh-CN" altLang="en-US" sz="2400" b="1" kern="1200" cap="none" spc="0" normalizeH="0" baseline="0" noProof="0">
                <a:latin typeface="黑体" panose="02010609060101010101" charset="-122"/>
                <a:ea typeface="黑体" panose="02010609060101010101" charset="-122"/>
                <a:cs typeface="黑体" panose="02010609060101010101" charset="-122"/>
              </a:rPr>
              <a:t>叶</a:t>
            </a:r>
            <a:r>
              <a:rPr kumimoji="0" lang="zh-CN" altLang="en-US" sz="2400" b="1" kern="1200" cap="none" spc="0" normalizeH="0" baseline="0" noProof="0">
                <a:solidFill>
                  <a:srgbClr val="C00000"/>
                </a:solidFill>
                <a:latin typeface="黑体" panose="02010609060101010101" charset="-122"/>
                <a:ea typeface="黑体" panose="02010609060101010101" charset="-122"/>
                <a:cs typeface="黑体" panose="02010609060101010101" charset="-122"/>
              </a:rPr>
              <a:t>黄</a:t>
            </a:r>
            <a:r>
              <a:rPr kumimoji="0" lang="zh-CN" altLang="en-US" sz="2400" b="1" kern="1200" cap="none" spc="0" normalizeH="0" baseline="0" noProof="0">
                <a:latin typeface="黑体" panose="02010609060101010101" charset="-122"/>
                <a:ea typeface="黑体" panose="02010609060101010101" charset="-122"/>
                <a:cs typeface="黑体" panose="02010609060101010101" charset="-122"/>
              </a:rPr>
              <a:t>素 （黄 色）</a:t>
            </a:r>
            <a:endParaRPr kumimoji="0" lang="zh-CN" altLang="en-US" sz="2400" b="1" kern="1200" cap="none" spc="0" normalizeH="0" baseline="0" noProof="0">
              <a:latin typeface="黑体" panose="02010609060101010101" charset="-122"/>
              <a:ea typeface="黑体" panose="02010609060101010101" charset="-122"/>
              <a:cs typeface="黑体" panose="02010609060101010101" charset="-122"/>
            </a:endParaRPr>
          </a:p>
        </p:txBody>
      </p:sp>
      <p:sp>
        <p:nvSpPr>
          <p:cNvPr id="2" name="文本框 1" title=""/>
          <p:cNvSpPr txBox="1"/>
          <p:nvPr>
            <p:custDataLst>
              <p:tags r:id="rId18"/>
            </p:custDataLst>
          </p:nvPr>
        </p:nvSpPr>
        <p:spPr>
          <a:xfrm>
            <a:off x="13046075" y="253365"/>
            <a:ext cx="2199640" cy="605155"/>
          </a:xfrm>
          <a:prstGeom prst="rect">
            <a:avLst/>
          </a:prstGeom>
          <a:noFill/>
          <a:ln>
            <a:noFill/>
          </a:ln>
        </p:spPr>
        <p:txBody>
          <a:bodyPr wrap="none" lIns="180000" tIns="180000" rIns="180000" bIns="180000" rtlCol="0" anchor="t">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sz="1600" b="1" noProof="0">
                <a:ln>
                  <a:noFill/>
                </a:ln>
                <a:solidFill>
                  <a:srgbClr val="FF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影响色素合成的因素</a:t>
            </a:r>
            <a:endParaRPr lang="zh-CN" altLang="en-US" sz="1600" b="1" spc="100" noProof="0">
              <a:ln>
                <a:noFill/>
              </a:ln>
              <a:solidFill>
                <a:srgbClr val="FF0000"/>
              </a:solidFill>
              <a:effectLst/>
              <a:uLnTx/>
              <a:uFillTx/>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4" name="Rectangle 3" title=""/>
          <p:cNvSpPr txBox="1">
            <a:spLocks noChangeArrowheads="1"/>
          </p:cNvSpPr>
          <p:nvPr>
            <p:custDataLst>
              <p:tags r:id="rId19"/>
            </p:custDataLst>
          </p:nvPr>
        </p:nvSpPr>
        <p:spPr>
          <a:xfrm>
            <a:off x="12199953" y="645319"/>
            <a:ext cx="11593288" cy="2050256"/>
          </a:xfrm>
          <a:prstGeom prst="rect">
            <a:avLst/>
          </a:prstGeom>
        </p:spPr>
        <p:txBody>
          <a:bodyPr/>
          <a:lstStyle>
            <a:lvl1pPr marL="342900" indent="-342900" algn="l" rtl="0" eaLnBrk="0" fontAlgn="base" hangingPunct="0">
              <a:spcBef>
                <a:spcPct val="20000"/>
              </a:spcBef>
              <a:spcAft>
                <a:spcPct val="0"/>
              </a:spcAft>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9pPr>
          </a:lstStyle>
          <a:p>
            <a:pPr marL="0" indent="0">
              <a:lnSpc>
                <a:spcPct val="140000"/>
              </a:lnSpc>
              <a:buNone/>
            </a:pPr>
            <a:r>
              <a:rPr lang="en-US" altLang="zh-CN" sz="2800" b="1" kern="0">
                <a:solidFill>
                  <a:srgbClr val="0000FF"/>
                </a:solidFill>
                <a:latin typeface="Times New Roman" panose="02020603050405020304" pitchFamily="18" charset="0"/>
                <a:ea typeface="楷体" panose="02010609060101010101" pitchFamily="49" charset="-122"/>
                <a:sym typeface="Times New Roman" panose="02020603050405020304" pitchFamily="18" charset="0"/>
              </a:rPr>
              <a:t>1. </a:t>
            </a:r>
            <a:r>
              <a:rPr lang="zh-CN" altLang="en-US" sz="2800" b="1" kern="0">
                <a:solidFill>
                  <a:srgbClr val="0000FF"/>
                </a:solidFill>
                <a:latin typeface="Times New Roman" panose="02020603050405020304" pitchFamily="18" charset="0"/>
                <a:ea typeface="楷体" panose="02010609060101010101" pitchFamily="49" charset="-122"/>
                <a:sym typeface="Times New Roman" panose="02020603050405020304" pitchFamily="18" charset="0"/>
              </a:rPr>
              <a:t>光照</a:t>
            </a:r>
            <a:endParaRPr lang="zh-CN" altLang="en-US" sz="2800" b="1" kern="0">
              <a:solidFill>
                <a:srgbClr val="0000FF"/>
              </a:solidFill>
              <a:latin typeface="Times New Roman" panose="02020603050405020304" pitchFamily="18" charset="0"/>
              <a:ea typeface="楷体" panose="02010609060101010101" pitchFamily="49" charset="-122"/>
              <a:sym typeface="Times New Roman" panose="02020603050405020304" pitchFamily="18" charset="0"/>
            </a:endParaRPr>
          </a:p>
          <a:p>
            <a:pPr marL="0" indent="0">
              <a:lnSpc>
                <a:spcPct val="140000"/>
              </a:lnSpc>
              <a:buNone/>
            </a:pPr>
            <a:r>
              <a:rPr lang="zh-CN" altLang="en-US" sz="2800" b="1" kern="0">
                <a:latin typeface="Times New Roman" panose="02020603050405020304" pitchFamily="18" charset="0"/>
                <a:ea typeface="楷体" panose="02010609060101010101" pitchFamily="49" charset="-122"/>
                <a:sym typeface="Times New Roman" panose="02020603050405020304" pitchFamily="18" charset="0"/>
              </a:rPr>
              <a:t>     光是叶绿体发育和叶绿素合成必不可少的条件。植物在缺光条件下影响叶绿素形成而使叶子发黄的现象，称为</a:t>
            </a:r>
            <a:r>
              <a:rPr lang="zh-CN" altLang="en-US" sz="2800" b="1" kern="0">
                <a:solidFill>
                  <a:srgbClr val="FF0000"/>
                </a:solidFill>
                <a:latin typeface="Times New Roman" panose="02020603050405020304" pitchFamily="18" charset="0"/>
                <a:ea typeface="楷体" panose="02010609060101010101" pitchFamily="49" charset="-122"/>
                <a:sym typeface="Times New Roman" panose="02020603050405020304" pitchFamily="18" charset="0"/>
              </a:rPr>
              <a:t>黄化现象</a:t>
            </a:r>
            <a:r>
              <a:rPr lang="zh-CN" altLang="en-US" sz="2800" b="1" kern="0">
                <a:latin typeface="Times New Roman" panose="02020603050405020304" pitchFamily="18" charset="0"/>
                <a:ea typeface="楷体" panose="02010609060101010101" pitchFamily="49" charset="-122"/>
                <a:sym typeface="Times New Roman" panose="02020603050405020304" pitchFamily="18" charset="0"/>
              </a:rPr>
              <a:t>。</a:t>
            </a:r>
            <a:endParaRPr lang="zh-CN" altLang="en-US" sz="2800" b="1" kern="0">
              <a:latin typeface="Times New Roman" panose="02020603050405020304" pitchFamily="18" charset="0"/>
              <a:ea typeface="楷体" panose="02010609060101010101" pitchFamily="49" charset="-122"/>
              <a:sym typeface="Times New Roman" panose="02020603050405020304" pitchFamily="18" charset="0"/>
            </a:endParaRPr>
          </a:p>
        </p:txBody>
      </p:sp>
      <p:pic>
        <p:nvPicPr>
          <p:cNvPr id="5" name="图片 4" title=""/>
          <p:cNvPicPr>
            <a:picLocks noChangeAspect="1"/>
          </p:cNvPicPr>
          <p:nvPr>
            <p:custDataLst>
              <p:tags r:id="rId21"/>
            </p:custDataLst>
          </p:nvPr>
        </p:nvPicPr>
        <p:blipFill>
          <a:blip r:embed="rId20"/>
          <a:stretch>
            <a:fillRect/>
          </a:stretch>
        </p:blipFill>
        <p:spPr>
          <a:xfrm>
            <a:off x="13640113" y="3006899"/>
            <a:ext cx="4351247" cy="2448272"/>
          </a:xfrm>
          <a:prstGeom prst="rect">
            <a:avLst/>
          </a:prstGeom>
        </p:spPr>
      </p:pic>
      <p:pic>
        <p:nvPicPr>
          <p:cNvPr id="6" name="图片 5" title=""/>
          <p:cNvPicPr>
            <a:picLocks noChangeAspect="1"/>
          </p:cNvPicPr>
          <p:nvPr>
            <p:custDataLst>
              <p:tags r:id="rId23"/>
            </p:custDataLst>
          </p:nvPr>
        </p:nvPicPr>
        <p:blipFill>
          <a:blip r:embed="rId22"/>
          <a:stretch>
            <a:fillRect/>
          </a:stretch>
        </p:blipFill>
        <p:spPr>
          <a:xfrm>
            <a:off x="18207385" y="3002460"/>
            <a:ext cx="3929673" cy="2452712"/>
          </a:xfrm>
          <a:prstGeom prst="rect">
            <a:avLst/>
          </a:prstGeom>
        </p:spPr>
      </p:pic>
      <p:sp>
        <p:nvSpPr>
          <p:cNvPr id="7" name="文本框 6" title=""/>
          <p:cNvSpPr txBox="1"/>
          <p:nvPr>
            <p:custDataLst>
              <p:tags r:id="rId24"/>
            </p:custDataLst>
          </p:nvPr>
        </p:nvSpPr>
        <p:spPr>
          <a:xfrm>
            <a:off x="14925945" y="5455171"/>
            <a:ext cx="1779581" cy="521970"/>
          </a:xfrm>
          <a:prstGeom prst="rect">
            <a:avLst/>
          </a:prstGeom>
          <a:noFill/>
        </p:spPr>
        <p:txBody>
          <a:bodyPr wrap="square" rtlCol="0">
            <a:spAutoFit/>
          </a:bodyPr>
          <a:lstStyle/>
          <a:p>
            <a:r>
              <a:rPr lang="zh-CN" altLang="en-US" sz="2800" b="1">
                <a:latin typeface="Times New Roman" panose="02020603050405020304" pitchFamily="18" charset="0"/>
                <a:ea typeface="楷体" panose="02010609060101010101" pitchFamily="49" charset="-122"/>
                <a:sym typeface="Times New Roman" panose="02020603050405020304" pitchFamily="18" charset="0"/>
              </a:rPr>
              <a:t>正常韭菜</a:t>
            </a:r>
            <a:endParaRPr lang="zh-CN" altLang="en-US" sz="2800" b="1">
              <a:latin typeface="Times New Roman" panose="02020603050405020304" pitchFamily="18" charset="0"/>
              <a:ea typeface="楷体" panose="02010609060101010101" pitchFamily="49" charset="-122"/>
              <a:sym typeface="Times New Roman" panose="02020603050405020304" pitchFamily="18" charset="0"/>
            </a:endParaRPr>
          </a:p>
        </p:txBody>
      </p:sp>
      <p:sp>
        <p:nvSpPr>
          <p:cNvPr id="9" name="文本框 8" title=""/>
          <p:cNvSpPr txBox="1"/>
          <p:nvPr>
            <p:custDataLst>
              <p:tags r:id="rId25"/>
            </p:custDataLst>
          </p:nvPr>
        </p:nvSpPr>
        <p:spPr>
          <a:xfrm>
            <a:off x="19675855" y="5479454"/>
            <a:ext cx="992729" cy="521970"/>
          </a:xfrm>
          <a:prstGeom prst="rect">
            <a:avLst/>
          </a:prstGeom>
          <a:noFill/>
        </p:spPr>
        <p:txBody>
          <a:bodyPr wrap="square" rtlCol="0">
            <a:spAutoFit/>
          </a:bodyPr>
          <a:lstStyle/>
          <a:p>
            <a:r>
              <a:rPr lang="zh-CN" altLang="en-US" sz="2800" b="1">
                <a:latin typeface="Times New Roman" panose="02020603050405020304" pitchFamily="18" charset="0"/>
                <a:ea typeface="楷体" panose="02010609060101010101" pitchFamily="49" charset="-122"/>
                <a:sym typeface="Times New Roman" panose="02020603050405020304" pitchFamily="18" charset="0"/>
              </a:rPr>
              <a:t>韭黄</a:t>
            </a:r>
            <a:endParaRPr lang="zh-CN" altLang="en-US" sz="2800" b="1">
              <a:latin typeface="Times New Roman" panose="02020603050405020304" pitchFamily="18" charset="0"/>
              <a:ea typeface="楷体" panose="02010609060101010101" pitchFamily="49" charset="-122"/>
              <a:sym typeface="Times New Roman" panose="02020603050405020304" pitchFamily="18" charset="0"/>
            </a:endParaRPr>
          </a:p>
        </p:txBody>
      </p:sp>
      <p:sp>
        <p:nvSpPr>
          <p:cNvPr id="10" name="Rectangle 3" title=""/>
          <p:cNvSpPr txBox="1">
            <a:spLocks noChangeArrowheads="1"/>
          </p:cNvSpPr>
          <p:nvPr>
            <p:custDataLst>
              <p:tags r:id="rId26"/>
            </p:custDataLst>
          </p:nvPr>
        </p:nvSpPr>
        <p:spPr>
          <a:xfrm>
            <a:off x="12361348" y="6002814"/>
            <a:ext cx="11809312" cy="2592288"/>
          </a:xfrm>
          <a:prstGeom prst="rect">
            <a:avLst/>
          </a:prstGeom>
        </p:spPr>
        <p:txBody>
          <a:bodyPr/>
          <a:lstStyle>
            <a:lvl1pPr marL="342900" indent="-342900" algn="l" rtl="0" eaLnBrk="0" fontAlgn="base" hangingPunct="0">
              <a:spcBef>
                <a:spcPct val="20000"/>
              </a:spcBef>
              <a:spcAft>
                <a:spcPct val="0"/>
              </a:spcAft>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9pPr>
          </a:lstStyle>
          <a:p>
            <a:pPr marL="0" indent="0">
              <a:lnSpc>
                <a:spcPct val="110000"/>
              </a:lnSpc>
              <a:buNone/>
            </a:pPr>
            <a:r>
              <a:rPr lang="en-US" altLang="zh-CN" sz="2800" b="1" kern="0">
                <a:latin typeface="Times New Roman" panose="02020603050405020304" pitchFamily="18" charset="0"/>
                <a:ea typeface="楷体" panose="02010609060101010101" pitchFamily="49" charset="-122"/>
                <a:sym typeface="Times New Roman" panose="02020603050405020304" pitchFamily="18" charset="0"/>
              </a:rPr>
              <a:t>2. </a:t>
            </a:r>
            <a:r>
              <a:rPr lang="zh-CN" altLang="en-US" sz="2800" b="1" kern="0">
                <a:latin typeface="Times New Roman" panose="02020603050405020304" pitchFamily="18" charset="0"/>
                <a:ea typeface="楷体" panose="02010609060101010101" pitchFamily="49" charset="-122"/>
                <a:sym typeface="Times New Roman" panose="02020603050405020304" pitchFamily="18" charset="0"/>
              </a:rPr>
              <a:t>温度</a:t>
            </a:r>
            <a:endParaRPr lang="en-US" altLang="zh-CN" sz="2800" b="1" kern="0">
              <a:latin typeface="Times New Roman" panose="02020603050405020304" pitchFamily="18" charset="0"/>
              <a:ea typeface="楷体" panose="02010609060101010101" pitchFamily="49" charset="-122"/>
              <a:sym typeface="Times New Roman" panose="02020603050405020304" pitchFamily="18" charset="0"/>
            </a:endParaRPr>
          </a:p>
          <a:p>
            <a:pPr marL="0" indent="0">
              <a:lnSpc>
                <a:spcPct val="110000"/>
              </a:lnSpc>
              <a:buNone/>
            </a:pPr>
            <a:r>
              <a:rPr lang="en-US" altLang="zh-CN" sz="2800" b="1" kern="0">
                <a:solidFill>
                  <a:srgbClr val="0000FF"/>
                </a:solidFill>
                <a:latin typeface="Times New Roman" panose="02020603050405020304" pitchFamily="18" charset="0"/>
                <a:ea typeface="楷体" panose="02010609060101010101" pitchFamily="49" charset="-122"/>
                <a:sym typeface="Times New Roman" panose="02020603050405020304" pitchFamily="18" charset="0"/>
              </a:rPr>
              <a:t>        </a:t>
            </a:r>
            <a:r>
              <a:rPr lang="zh-CN" altLang="en-US" sz="2800" b="1" kern="0">
                <a:latin typeface="Times New Roman" panose="02020603050405020304" pitchFamily="18" charset="0"/>
                <a:ea typeface="楷体" panose="02010609060101010101" pitchFamily="49" charset="-122"/>
                <a:sym typeface="Times New Roman" panose="02020603050405020304" pitchFamily="18" charset="0"/>
              </a:rPr>
              <a:t>最适温度是</a:t>
            </a:r>
            <a:r>
              <a:rPr lang="en-US" altLang="zh-CN" sz="2800" b="1" kern="0">
                <a:latin typeface="Times New Roman" panose="02020603050405020304" pitchFamily="18" charset="0"/>
                <a:ea typeface="楷体" panose="02010609060101010101" pitchFamily="49" charset="-122"/>
                <a:sym typeface="Times New Roman" panose="02020603050405020304" pitchFamily="18" charset="0"/>
              </a:rPr>
              <a:t>20~30℃</a:t>
            </a:r>
            <a:r>
              <a:rPr lang="zh-CN" altLang="en-US" sz="2800" b="1" kern="0">
                <a:latin typeface="Times New Roman" panose="02020603050405020304" pitchFamily="18" charset="0"/>
                <a:ea typeface="楷体" panose="02010609060101010101" pitchFamily="49" charset="-122"/>
                <a:sym typeface="Times New Roman" panose="02020603050405020304" pitchFamily="18" charset="0"/>
              </a:rPr>
              <a:t>，最低温度约为</a:t>
            </a:r>
            <a:r>
              <a:rPr lang="en-US" altLang="zh-CN" sz="2800" b="1" kern="0">
                <a:latin typeface="Times New Roman" panose="02020603050405020304" pitchFamily="18" charset="0"/>
                <a:ea typeface="楷体" panose="02010609060101010101" pitchFamily="49" charset="-122"/>
                <a:sym typeface="Times New Roman" panose="02020603050405020304" pitchFamily="18" charset="0"/>
              </a:rPr>
              <a:t>2~4℃</a:t>
            </a:r>
            <a:r>
              <a:rPr lang="zh-CN" altLang="en-US" sz="2800" b="1" kern="0">
                <a:latin typeface="Times New Roman" panose="02020603050405020304" pitchFamily="18" charset="0"/>
                <a:ea typeface="楷体" panose="02010609060101010101" pitchFamily="49" charset="-122"/>
                <a:sym typeface="Times New Roman" panose="02020603050405020304" pitchFamily="18" charset="0"/>
              </a:rPr>
              <a:t>，最高温度为</a:t>
            </a:r>
            <a:r>
              <a:rPr lang="en-US" altLang="zh-CN" sz="2800" b="1" kern="0">
                <a:latin typeface="Times New Roman" panose="02020603050405020304" pitchFamily="18" charset="0"/>
                <a:ea typeface="楷体" panose="02010609060101010101" pitchFamily="49" charset="-122"/>
                <a:sym typeface="Times New Roman" panose="02020603050405020304" pitchFamily="18" charset="0"/>
              </a:rPr>
              <a:t>40℃</a:t>
            </a:r>
            <a:r>
              <a:rPr lang="zh-CN" altLang="en-US" sz="2800" b="1" kern="0">
                <a:latin typeface="Times New Roman" panose="02020603050405020304" pitchFamily="18" charset="0"/>
                <a:ea typeface="楷体" panose="02010609060101010101" pitchFamily="49" charset="-122"/>
                <a:sym typeface="Times New Roman" panose="02020603050405020304" pitchFamily="18" charset="0"/>
              </a:rPr>
              <a:t>左右。</a:t>
            </a:r>
            <a:endParaRPr lang="zh-CN" altLang="en-US" sz="2800" b="1" kern="0">
              <a:latin typeface="Times New Roman" panose="02020603050405020304" pitchFamily="18" charset="0"/>
              <a:ea typeface="楷体" panose="02010609060101010101" pitchFamily="49" charset="-122"/>
              <a:sym typeface="Times New Roman" panose="02020603050405020304" pitchFamily="18" charset="0"/>
            </a:endParaRPr>
          </a:p>
          <a:p>
            <a:pPr marL="0" indent="0">
              <a:lnSpc>
                <a:spcPct val="110000"/>
              </a:lnSpc>
              <a:buNone/>
            </a:pPr>
            <a:r>
              <a:rPr lang="zh-CN" altLang="en-US" sz="2800" b="1" kern="0">
                <a:latin typeface="Times New Roman" panose="02020603050405020304" pitchFamily="18" charset="0"/>
                <a:ea typeface="楷体" panose="02010609060101010101" pitchFamily="49" charset="-122"/>
                <a:sym typeface="Times New Roman" panose="02020603050405020304" pitchFamily="18" charset="0"/>
              </a:rPr>
              <a:t>        </a:t>
            </a:r>
            <a:r>
              <a:rPr lang="zh-CN" altLang="en-US" sz="2800" b="1" kern="0">
                <a:solidFill>
                  <a:srgbClr val="0000FF"/>
                </a:solidFill>
                <a:latin typeface="Times New Roman" panose="02020603050405020304" pitchFamily="18" charset="0"/>
                <a:ea typeface="楷体" panose="02010609060101010101" pitchFamily="49" charset="-122"/>
                <a:sym typeface="Times New Roman" panose="02020603050405020304" pitchFamily="18" charset="0"/>
              </a:rPr>
              <a:t>温度过高或过低均降低合成速率，加速叶绿素降解</a:t>
            </a:r>
            <a:r>
              <a:rPr lang="zh-CN" altLang="en-US" sz="2800" b="1" kern="0">
                <a:latin typeface="Times New Roman" panose="02020603050405020304" pitchFamily="18" charset="0"/>
                <a:ea typeface="楷体" panose="02010609060101010101" pitchFamily="49" charset="-122"/>
                <a:sym typeface="Times New Roman" panose="02020603050405020304" pitchFamily="18" charset="0"/>
              </a:rPr>
              <a:t>。</a:t>
            </a:r>
            <a:endParaRPr lang="en-US" altLang="zh-CN" sz="2800" b="1" kern="0">
              <a:latin typeface="Times New Roman" panose="02020603050405020304" pitchFamily="18" charset="0"/>
              <a:ea typeface="楷体" panose="02010609060101010101" pitchFamily="49" charset="-122"/>
              <a:sym typeface="Times New Roman" panose="02020603050405020304" pitchFamily="18" charset="0"/>
            </a:endParaRPr>
          </a:p>
          <a:p>
            <a:pPr marL="0" indent="0">
              <a:lnSpc>
                <a:spcPct val="110000"/>
              </a:lnSpc>
              <a:buNone/>
            </a:pPr>
            <a:r>
              <a:rPr lang="en-US" altLang="zh-CN" sz="2800" b="1" kern="0">
                <a:latin typeface="Times New Roman" panose="02020603050405020304" pitchFamily="18" charset="0"/>
                <a:ea typeface="楷体" panose="02010609060101010101" pitchFamily="49" charset="-122"/>
                <a:sym typeface="Times New Roman" panose="02020603050405020304" pitchFamily="18" charset="0"/>
              </a:rPr>
              <a:t>        </a:t>
            </a:r>
            <a:r>
              <a:rPr lang="zh-CN" altLang="en-US" sz="2800" b="1" kern="0">
                <a:latin typeface="Times New Roman" panose="02020603050405020304" pitchFamily="18" charset="0"/>
                <a:ea typeface="楷体" panose="02010609060101010101" pitchFamily="49" charset="-122"/>
                <a:sym typeface="Times New Roman" panose="02020603050405020304" pitchFamily="18" charset="0"/>
              </a:rPr>
              <a:t>秋天叶子变黄和早春寒潮过后秧苗变白等现象，都与低温抑制叶绿素形成有关。</a:t>
            </a:r>
            <a:endParaRPr lang="en-US" altLang="zh-CN" sz="2800" b="1" kern="0">
              <a:latin typeface="Times New Roman" panose="02020603050405020304" pitchFamily="18" charset="0"/>
              <a:ea typeface="楷体" panose="02010609060101010101" pitchFamily="49" charset="-122"/>
              <a:sym typeface="Times New Roman" panose="02020603050405020304" pitchFamily="18" charset="0"/>
            </a:endParaRPr>
          </a:p>
        </p:txBody>
      </p:sp>
      <p:sp>
        <p:nvSpPr>
          <p:cNvPr id="12" name="Rectangle 3" title=""/>
          <p:cNvSpPr txBox="1">
            <a:spLocks noChangeArrowheads="1"/>
          </p:cNvSpPr>
          <p:nvPr>
            <p:custDataLst>
              <p:tags r:id="rId27"/>
            </p:custDataLst>
          </p:nvPr>
        </p:nvSpPr>
        <p:spPr>
          <a:xfrm>
            <a:off x="12361348" y="9645568"/>
            <a:ext cx="11896922" cy="1944216"/>
          </a:xfrm>
          <a:prstGeom prst="rect">
            <a:avLst/>
          </a:prstGeom>
        </p:spPr>
        <p:txBody>
          <a:bodyPr/>
          <a:lstStyle>
            <a:lvl1pPr marL="342900" indent="-342900" algn="l" rtl="0" eaLnBrk="0" fontAlgn="base" hangingPunct="0">
              <a:spcBef>
                <a:spcPct val="20000"/>
              </a:spcBef>
              <a:spcAft>
                <a:spcPct val="0"/>
              </a:spcAft>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9pPr>
          </a:lstStyle>
          <a:p>
            <a:pPr marL="0" indent="0">
              <a:lnSpc>
                <a:spcPct val="120000"/>
              </a:lnSpc>
              <a:buNone/>
            </a:pPr>
            <a:r>
              <a:rPr lang="en-US" altLang="zh-CN" sz="2800" b="1" kern="0">
                <a:latin typeface="Times New Roman" panose="02020603050405020304" pitchFamily="18" charset="0"/>
                <a:ea typeface="楷体" panose="02010609060101010101" pitchFamily="49" charset="-122"/>
                <a:sym typeface="Times New Roman" panose="02020603050405020304" pitchFamily="18" charset="0"/>
              </a:rPr>
              <a:t>4.</a:t>
            </a:r>
            <a:r>
              <a:rPr lang="zh-CN" altLang="en-US" sz="2800" b="1" kern="0">
                <a:latin typeface="Times New Roman" panose="02020603050405020304" pitchFamily="18" charset="0"/>
                <a:ea typeface="楷体" panose="02010609060101010101" pitchFamily="49" charset="-122"/>
                <a:sym typeface="Times New Roman" panose="02020603050405020304" pitchFamily="18" charset="0"/>
              </a:rPr>
              <a:t>水（了解）</a:t>
            </a:r>
            <a:endParaRPr lang="zh-CN" altLang="en-US" sz="2800" b="1" kern="0">
              <a:latin typeface="Times New Roman" panose="02020603050405020304" pitchFamily="18" charset="0"/>
              <a:ea typeface="楷体" panose="02010609060101010101" pitchFamily="49" charset="-122"/>
              <a:sym typeface="Times New Roman" panose="02020603050405020304" pitchFamily="18" charset="0"/>
            </a:endParaRPr>
          </a:p>
          <a:p>
            <a:pPr marL="0" indent="0">
              <a:lnSpc>
                <a:spcPct val="120000"/>
              </a:lnSpc>
              <a:buNone/>
            </a:pPr>
            <a:r>
              <a:rPr lang="zh-CN" altLang="en-US" sz="2800" b="1" kern="0">
                <a:latin typeface="Times New Roman" panose="02020603050405020304" pitchFamily="18" charset="0"/>
                <a:ea typeface="楷体" panose="02010609060101010101" pitchFamily="49" charset="-122"/>
                <a:sym typeface="Times New Roman" panose="02020603050405020304" pitchFamily="18" charset="0"/>
              </a:rPr>
              <a:t>       植物缺水会抑制叶绿素的生物合成，且与蛋白质合成受阻有关。严重缺水时，</a:t>
            </a:r>
            <a:r>
              <a:rPr lang="zh-CN" altLang="en-US" sz="2800" b="1" kern="0">
                <a:solidFill>
                  <a:srgbClr val="0000FF"/>
                </a:solidFill>
                <a:latin typeface="Times New Roman" panose="02020603050405020304" pitchFamily="18" charset="0"/>
                <a:ea typeface="楷体" panose="02010609060101010101" pitchFamily="49" charset="-122"/>
                <a:sym typeface="Times New Roman" panose="02020603050405020304" pitchFamily="18" charset="0"/>
              </a:rPr>
              <a:t>叶绿素的合成减慢，降解加速</a:t>
            </a:r>
            <a:r>
              <a:rPr lang="zh-CN" altLang="en-US" sz="2800" b="1" kern="0">
                <a:latin typeface="Times New Roman" panose="02020603050405020304" pitchFamily="18" charset="0"/>
                <a:ea typeface="楷体" panose="02010609060101010101" pitchFamily="49" charset="-122"/>
                <a:sym typeface="Times New Roman" panose="02020603050405020304" pitchFamily="18" charset="0"/>
              </a:rPr>
              <a:t>，所以干旱时叶片呈黄褐色。</a:t>
            </a:r>
            <a:endParaRPr lang="en-US" altLang="zh-CN" sz="2800" b="1" kern="0">
              <a:latin typeface="Times New Roman" panose="02020603050405020304" pitchFamily="18" charset="0"/>
              <a:ea typeface="楷体" panose="02010609060101010101" pitchFamily="49" charset="-122"/>
              <a:sym typeface="Times New Roman" panose="02020603050405020304" pitchFamily="18" charset="0"/>
            </a:endParaRPr>
          </a:p>
          <a:p>
            <a:pPr marL="0" indent="0">
              <a:lnSpc>
                <a:spcPct val="120000"/>
              </a:lnSpc>
              <a:buNone/>
            </a:pPr>
            <a:endParaRPr lang="zh-CN" altLang="en-US" sz="2800" b="1" kern="0">
              <a:latin typeface="Times New Roman" panose="02020603050405020304" pitchFamily="18" charset="0"/>
              <a:ea typeface="楷体" panose="02010609060101010101" pitchFamily="49" charset="-122"/>
              <a:sym typeface="Times New Roman" panose="02020603050405020304" pitchFamily="18" charset="0"/>
            </a:endParaRPr>
          </a:p>
        </p:txBody>
      </p:sp>
      <p:sp>
        <p:nvSpPr>
          <p:cNvPr id="13" name="Rectangle 3" title=""/>
          <p:cNvSpPr txBox="1">
            <a:spLocks noChangeArrowheads="1"/>
          </p:cNvSpPr>
          <p:nvPr>
            <p:custDataLst>
              <p:tags r:id="rId28"/>
            </p:custDataLst>
          </p:nvPr>
        </p:nvSpPr>
        <p:spPr>
          <a:xfrm>
            <a:off x="12354452" y="8612343"/>
            <a:ext cx="11809312" cy="1656184"/>
          </a:xfrm>
          <a:prstGeom prst="rect">
            <a:avLst/>
          </a:prstGeom>
        </p:spPr>
        <p:txBody>
          <a:bodyPr/>
          <a:lstStyle>
            <a:lvl1pPr marL="342900" indent="-342900" algn="l" rtl="0" eaLnBrk="0" fontAlgn="base" hangingPunct="0">
              <a:spcBef>
                <a:spcPct val="20000"/>
              </a:spcBef>
              <a:spcAft>
                <a:spcPct val="0"/>
              </a:spcAft>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defRPr>
            </a:lvl9pPr>
          </a:lstStyle>
          <a:p>
            <a:pPr marL="0" indent="0">
              <a:lnSpc>
                <a:spcPct val="110000"/>
              </a:lnSpc>
              <a:buNone/>
            </a:pPr>
            <a:r>
              <a:rPr lang="en-US" altLang="zh-CN" sz="2800" b="1" kern="0">
                <a:latin typeface="Times New Roman" panose="02020603050405020304" pitchFamily="18" charset="0"/>
                <a:ea typeface="楷体" panose="02010609060101010101" pitchFamily="49" charset="-122"/>
                <a:sym typeface="Times New Roman" panose="02020603050405020304" pitchFamily="18" charset="0"/>
              </a:rPr>
              <a:t>3. </a:t>
            </a:r>
            <a:r>
              <a:rPr lang="zh-CN" altLang="en-US" sz="2800" b="1" kern="0">
                <a:latin typeface="Times New Roman" panose="02020603050405020304" pitchFamily="18" charset="0"/>
                <a:ea typeface="楷体" panose="02010609060101010101" pitchFamily="49" charset="-122"/>
                <a:sym typeface="Times New Roman" panose="02020603050405020304" pitchFamily="18" charset="0"/>
              </a:rPr>
              <a:t>矿质元素：</a:t>
            </a:r>
            <a:r>
              <a:rPr lang="zh-CN" altLang="en-US" sz="2800" b="1" kern="0">
                <a:solidFill>
                  <a:srgbClr val="FF0000"/>
                </a:solidFill>
                <a:latin typeface="Times New Roman" panose="02020603050405020304" pitchFamily="18" charset="0"/>
                <a:ea typeface="楷体" panose="02010609060101010101" pitchFamily="49" charset="-122"/>
                <a:sym typeface="Times New Roman" panose="02020603050405020304" pitchFamily="18" charset="0"/>
              </a:rPr>
              <a:t>氮、镁</a:t>
            </a:r>
            <a:r>
              <a:rPr lang="zh-CN" altLang="en-US" sz="2800" b="1" kern="0">
                <a:latin typeface="Times New Roman" panose="02020603050405020304" pitchFamily="18" charset="0"/>
                <a:ea typeface="楷体" panose="02010609060101010101" pitchFamily="49" charset="-122"/>
                <a:sym typeface="Times New Roman" panose="02020603050405020304" pitchFamily="18" charset="0"/>
              </a:rPr>
              <a:t>：叶绿素的组分；</a:t>
            </a:r>
            <a:endParaRPr lang="en-US" altLang="zh-CN" sz="2800" b="1" kern="0">
              <a:latin typeface="Times New Roman" panose="02020603050405020304" pitchFamily="18" charset="0"/>
              <a:ea typeface="楷体" panose="02010609060101010101" pitchFamily="49" charset="-122"/>
              <a:sym typeface="Times New Roman" panose="02020603050405020304" pitchFamily="18" charset="0"/>
            </a:endParaRPr>
          </a:p>
          <a:p>
            <a:pPr marL="0" indent="0">
              <a:lnSpc>
                <a:spcPct val="110000"/>
              </a:lnSpc>
              <a:buNone/>
            </a:pPr>
            <a:r>
              <a:rPr lang="en-US" altLang="zh-CN" sz="2800" b="1" kern="0">
                <a:latin typeface="Times New Roman" panose="02020603050405020304" pitchFamily="18" charset="0"/>
                <a:ea typeface="楷体" panose="02010609060101010101" pitchFamily="49" charset="-122"/>
                <a:sym typeface="Times New Roman" panose="02020603050405020304" pitchFamily="18" charset="0"/>
              </a:rPr>
              <a:t>                        </a:t>
            </a:r>
            <a:r>
              <a:rPr lang="zh-CN" altLang="en-US" sz="2800" b="1" kern="0">
                <a:latin typeface="Times New Roman" panose="02020603050405020304" pitchFamily="18" charset="0"/>
                <a:ea typeface="楷体" panose="02010609060101010101" pitchFamily="49" charset="-122"/>
                <a:sym typeface="Times New Roman" panose="02020603050405020304" pitchFamily="18" charset="0"/>
              </a:rPr>
              <a:t>铁、铜、锰、锌：叶绿素酶促合成的辅因子。</a:t>
            </a:r>
            <a:endParaRPr lang="zh-CN" altLang="en-US" sz="2800" b="1" kern="0">
              <a:latin typeface="Times New Roman" panose="02020603050405020304" pitchFamily="18" charset="0"/>
              <a:ea typeface="楷体" panose="02010609060101010101" pitchFamily="49" charset="-122"/>
              <a:sym typeface="Times New Roman" panose="02020603050405020304" pitchFamily="18" charset="0"/>
            </a:endParaRPr>
          </a:p>
        </p:txBody>
      </p:sp>
      <p:sp>
        <p:nvSpPr>
          <p:cNvPr id="17" name="文本框 312322" title=""/>
          <p:cNvSpPr txBox="1">
            <a:spLocks noChangeArrowheads="1"/>
          </p:cNvSpPr>
          <p:nvPr>
            <p:custDataLst>
              <p:tags r:id="rId29"/>
            </p:custDataLst>
          </p:nvPr>
        </p:nvSpPr>
        <p:spPr bwMode="auto">
          <a:xfrm>
            <a:off x="221615" y="900430"/>
            <a:ext cx="2093595" cy="454660"/>
          </a:xfrm>
          <a:prstGeom prst="rect">
            <a:avLst/>
          </a:prstGeom>
          <a:solidFill>
            <a:srgbClr val="B0D08D"/>
          </a:solidFill>
          <a:ln w="9525">
            <a:noFill/>
            <a:miter lim="800000"/>
          </a:ln>
        </p:spPr>
        <p:txBody>
          <a:bodyPr wrap="square" lIns="121897" tIns="60948" rIns="121897" bIns="60948">
            <a:noAutofit/>
          </a:bodyPr>
          <a:lstStyle/>
          <a:p>
            <a:pPr>
              <a:lnSpc>
                <a:spcPct val="90000"/>
              </a:lnSpc>
              <a:spcBef>
                <a:spcPct val="50000"/>
              </a:spcBef>
            </a:pPr>
            <a:r>
              <a:rPr lang="en-US" altLang="zh-CN" sz="2800" b="1">
                <a:latin typeface="黑体" panose="02010609060101010101" charset="-122"/>
                <a:ea typeface="黑体" panose="02010609060101010101" charset="-122"/>
                <a:cs typeface="黑体" panose="02010609060101010101" charset="-122"/>
              </a:rPr>
              <a:t>4.</a:t>
            </a:r>
            <a:r>
              <a:rPr lang="zh-CN" altLang="en-US" sz="2800" b="1">
                <a:latin typeface="黑体" panose="02010609060101010101" charset="-122"/>
                <a:ea typeface="黑体" panose="02010609060101010101" charset="-122"/>
                <a:cs typeface="黑体" panose="02010609060101010101" charset="-122"/>
              </a:rPr>
              <a:t>实验结果</a:t>
            </a:r>
            <a:endParaRPr lang="zh-CN" altLang="en-US" sz="2800" b="1">
              <a:latin typeface="黑体" panose="02010609060101010101" charset="-122"/>
              <a:ea typeface="黑体" panose="02010609060101010101" charset="-122"/>
              <a:cs typeface="黑体" panose="02010609060101010101" charset="-122"/>
            </a:endParaRPr>
          </a:p>
        </p:txBody>
      </p:sp>
      <p:grpSp>
        <p:nvGrpSpPr>
          <p:cNvPr id="18" name="组合 17" title=""/>
          <p:cNvGrpSpPr/>
          <p:nvPr>
            <p:custDataLst>
              <p:tags r:id="rId30"/>
            </p:custDataLst>
          </p:nvPr>
        </p:nvGrpSpPr>
        <p:grpSpPr>
          <a:xfrm>
            <a:off x="0" y="164465"/>
            <a:ext cx="12192000" cy="518160"/>
            <a:chOff x="0" y="259"/>
            <a:chExt cx="19200" cy="816"/>
          </a:xfrm>
        </p:grpSpPr>
        <p:grpSp>
          <p:nvGrpSpPr>
            <p:cNvPr id="20" name="组合 19"/>
            <p:cNvGrpSpPr/>
            <p:nvPr>
              <p:custDataLst>
                <p:tags r:id="rId31"/>
              </p:custDataLst>
            </p:nvPr>
          </p:nvGrpSpPr>
          <p:grpSpPr>
            <a:xfrm>
              <a:off x="0" y="261"/>
              <a:ext cx="19200" cy="814"/>
              <a:chOff x="0" y="-57"/>
              <a:chExt cx="19200" cy="814"/>
            </a:xfrm>
          </p:grpSpPr>
          <p:cxnSp>
            <p:nvCxnSpPr>
              <p:cNvPr id="21" name="直接连接符 20"/>
              <p:cNvCxnSpPr/>
              <p:nvPr>
                <p:custDataLst>
                  <p:tags r:id="rId32"/>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2" name="组合 21"/>
              <p:cNvGrpSpPr/>
              <p:nvPr>
                <p:custDataLst>
                  <p:tags r:id="rId33"/>
                </p:custDataLst>
              </p:nvPr>
            </p:nvGrpSpPr>
            <p:grpSpPr>
              <a:xfrm>
                <a:off x="631" y="-57"/>
                <a:ext cx="7664" cy="694"/>
                <a:chOff x="623970" y="1485351"/>
                <a:chExt cx="4866478" cy="440988"/>
              </a:xfrm>
            </p:grpSpPr>
            <p:grpSp>
              <p:nvGrpSpPr>
                <p:cNvPr id="23" name="组合 22"/>
                <p:cNvGrpSpPr>
                  <a:grpSpLocks noChangeAspect="1"/>
                </p:cNvGrpSpPr>
                <p:nvPr>
                  <p:custDataLst>
                    <p:tags r:id="rId34"/>
                  </p:custDataLst>
                </p:nvPr>
              </p:nvGrpSpPr>
              <p:grpSpPr>
                <a:xfrm>
                  <a:off x="623970" y="1630931"/>
                  <a:ext cx="264961" cy="295408"/>
                  <a:chOff x="457642" y="346857"/>
                  <a:chExt cx="375937" cy="419137"/>
                </a:xfrm>
              </p:grpSpPr>
              <p:sp>
                <p:nvSpPr>
                  <p:cNvPr id="24" name="椭圆 23"/>
                  <p:cNvSpPr/>
                  <p:nvPr>
                    <p:custDataLst>
                      <p:tags r:id="rId35"/>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5" name="椭圆 24"/>
                  <p:cNvSpPr>
                    <a:spLocks noChangeAspect="1"/>
                  </p:cNvSpPr>
                  <p:nvPr>
                    <p:custDataLst>
                      <p:tags r:id="rId36"/>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6" name="椭圆 25"/>
                  <p:cNvSpPr>
                    <a:spLocks noChangeAspect="1"/>
                  </p:cNvSpPr>
                  <p:nvPr>
                    <p:custDataLst>
                      <p:tags r:id="rId37"/>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27" name="直接连接符 26"/>
                  <p:cNvCxnSpPr>
                    <a:stCxn id="24" idx="4"/>
                    <a:endCxn id="26" idx="0"/>
                  </p:cNvCxnSpPr>
                  <p:nvPr>
                    <p:custDataLst>
                      <p:tags r:id="rId38"/>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4"/>
                  </p:cNvCxnSpPr>
                  <p:nvPr>
                    <p:custDataLst>
                      <p:tags r:id="rId39"/>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5" idx="6"/>
                    <a:endCxn id="26" idx="2"/>
                  </p:cNvCxnSpPr>
                  <p:nvPr>
                    <p:custDataLst>
                      <p:tags r:id="rId40"/>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26" idx="6"/>
                  </p:cNvCxnSpPr>
                  <p:nvPr>
                    <p:custDataLst>
                      <p:tags r:id="rId41"/>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custDataLst>
                    <p:tags r:id="rId42"/>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8" name="圆角矩形 37"/>
            <p:cNvSpPr/>
            <p:nvPr>
              <p:custDataLst>
                <p:tags r:id="rId43"/>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Lst>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19459" name="Text Box 4" title=""/>
          <p:cNvSpPr/>
          <p:nvPr>
            <p:custDataLst>
              <p:tags r:id="rId4"/>
            </p:custDataLst>
          </p:nvPr>
        </p:nvSpPr>
        <p:spPr>
          <a:xfrm>
            <a:off x="3530600" y="3735388"/>
            <a:ext cx="1676400" cy="521970"/>
          </a:xfrm>
          <a:prstGeom prst="rect">
            <a:avLst/>
          </a:prstGeom>
          <a:noFill/>
          <a:ln w="9525">
            <a:noFill/>
          </a:ln>
        </p:spPr>
        <p:txBody>
          <a:bodyPr>
            <a:spAutoFit/>
          </a:bodyPr>
          <a:lstStyle/>
          <a:p>
            <a:pPr>
              <a:spcBef>
                <a:spcPct val="50000"/>
              </a:spcBef>
            </a:pPr>
            <a:r>
              <a:rPr lang="zh-CN" altLang="en-US" sz="2800" b="1">
                <a:solidFill>
                  <a:srgbClr val="000000"/>
                </a:solidFill>
                <a:latin typeface="黑体" panose="02010609060101010101" charset="-122"/>
                <a:ea typeface="黑体" panose="02010609060101010101" charset="-122"/>
                <a:sym typeface="黑体" panose="02010609060101010101" charset="-122"/>
              </a:rPr>
              <a:t>叶绿素</a:t>
            </a:r>
            <a:endParaRPr lang="zh-CN" altLang="en-US" sz="2800" b="1">
              <a:solidFill>
                <a:srgbClr val="000000"/>
              </a:solidFill>
              <a:latin typeface="黑体" panose="02010609060101010101" charset="-122"/>
              <a:ea typeface="黑体" panose="02010609060101010101" charset="-122"/>
              <a:sym typeface="黑体" panose="02010609060101010101" charset="-122"/>
            </a:endParaRPr>
          </a:p>
        </p:txBody>
      </p:sp>
      <p:sp>
        <p:nvSpPr>
          <p:cNvPr id="19460" name="Text Box 5" title=""/>
          <p:cNvSpPr/>
          <p:nvPr>
            <p:custDataLst>
              <p:tags r:id="rId5"/>
            </p:custDataLst>
          </p:nvPr>
        </p:nvSpPr>
        <p:spPr>
          <a:xfrm>
            <a:off x="3165475" y="2057400"/>
            <a:ext cx="2133600" cy="521970"/>
          </a:xfrm>
          <a:prstGeom prst="rect">
            <a:avLst/>
          </a:prstGeom>
          <a:noFill/>
          <a:ln w="9525">
            <a:noFill/>
          </a:ln>
        </p:spPr>
        <p:txBody>
          <a:bodyPr>
            <a:spAutoFit/>
          </a:bodyPr>
          <a:lstStyle/>
          <a:p>
            <a:pPr>
              <a:spcBef>
                <a:spcPct val="50000"/>
              </a:spcBef>
            </a:pPr>
            <a:r>
              <a:rPr lang="zh-CN" altLang="en-US" sz="2800" b="1">
                <a:solidFill>
                  <a:srgbClr val="000000"/>
                </a:solidFill>
                <a:latin typeface="黑体" panose="02010609060101010101" charset="-122"/>
                <a:ea typeface="黑体" panose="02010609060101010101" charset="-122"/>
                <a:sym typeface="黑体" panose="02010609060101010101" charset="-122"/>
              </a:rPr>
              <a:t>类胡萝卜素</a:t>
            </a:r>
            <a:endParaRPr lang="zh-CN" altLang="en-US" sz="2800" b="1">
              <a:solidFill>
                <a:srgbClr val="000000"/>
              </a:solidFill>
              <a:latin typeface="黑体" panose="02010609060101010101" charset="-122"/>
              <a:ea typeface="黑体" panose="02010609060101010101" charset="-122"/>
              <a:sym typeface="黑体" panose="02010609060101010101" charset="-122"/>
            </a:endParaRPr>
          </a:p>
        </p:txBody>
      </p:sp>
      <p:sp>
        <p:nvSpPr>
          <p:cNvPr id="19461" name="Text Box 6" title=""/>
          <p:cNvSpPr/>
          <p:nvPr>
            <p:custDataLst>
              <p:tags r:id="rId6"/>
            </p:custDataLst>
          </p:nvPr>
        </p:nvSpPr>
        <p:spPr>
          <a:xfrm>
            <a:off x="3203575" y="4222750"/>
            <a:ext cx="2057400" cy="398780"/>
          </a:xfrm>
          <a:prstGeom prst="rect">
            <a:avLst/>
          </a:prstGeom>
          <a:noFill/>
          <a:ln w="9525">
            <a:noFill/>
          </a:ln>
        </p:spPr>
        <p:txBody>
          <a:bodyPr>
            <a:spAutoFit/>
          </a:bodyPr>
          <a:lstStyle/>
          <a:p>
            <a:pPr>
              <a:spcBef>
                <a:spcPct val="50000"/>
              </a:spcBef>
            </a:pPr>
            <a:r>
              <a:rPr lang="zh-CN" altLang="en-US" sz="2000" b="1">
                <a:solidFill>
                  <a:srgbClr val="000000"/>
                </a:solidFill>
                <a:latin typeface="黑体" panose="02010609060101010101" charset="-122"/>
                <a:ea typeface="黑体" panose="02010609060101010101" charset="-122"/>
                <a:cs typeface="黑体" panose="02010609060101010101" charset="-122"/>
                <a:sym typeface="黑体" panose="02010609060101010101" charset="-122"/>
              </a:rPr>
              <a:t>（含量约</a:t>
            </a:r>
            <a:r>
              <a:rPr lang="en-US" altLang="zh-CN" sz="2000" b="1">
                <a:solidFill>
                  <a:srgbClr val="000000"/>
                </a:solidFill>
                <a:latin typeface="黑体" panose="02010609060101010101" charset="-122"/>
                <a:ea typeface="黑体" panose="02010609060101010101" charset="-122"/>
                <a:cs typeface="黑体" panose="02010609060101010101" charset="-122"/>
                <a:sym typeface="黑体" panose="02010609060101010101" charset="-122"/>
              </a:rPr>
              <a:t>3/4</a:t>
            </a:r>
            <a:r>
              <a:rPr lang="zh-CN" altLang="en-US" sz="2000" b="1">
                <a:solidFill>
                  <a:srgbClr val="000000"/>
                </a:solidFill>
                <a:latin typeface="黑体" panose="02010609060101010101" charset="-122"/>
                <a:ea typeface="黑体" panose="02010609060101010101" charset="-122"/>
                <a:cs typeface="黑体" panose="02010609060101010101" charset="-122"/>
                <a:sym typeface="黑体" panose="02010609060101010101" charset="-122"/>
              </a:rPr>
              <a:t>）</a:t>
            </a:r>
            <a:endParaRPr lang="zh-CN" altLang="en-US" b="1">
              <a:latin typeface="黑体" panose="02010609060101010101" charset="-122"/>
              <a:ea typeface="黑体" panose="02010609060101010101" charset="-122"/>
              <a:cs typeface="黑体" panose="02010609060101010101" charset="-122"/>
            </a:endParaRPr>
          </a:p>
        </p:txBody>
      </p:sp>
      <p:sp>
        <p:nvSpPr>
          <p:cNvPr id="19462" name="Text Box 7" title=""/>
          <p:cNvSpPr/>
          <p:nvPr>
            <p:custDataLst>
              <p:tags r:id="rId7"/>
            </p:custDataLst>
          </p:nvPr>
        </p:nvSpPr>
        <p:spPr>
          <a:xfrm>
            <a:off x="3046413" y="2566988"/>
            <a:ext cx="2133600" cy="398780"/>
          </a:xfrm>
          <a:prstGeom prst="rect">
            <a:avLst/>
          </a:prstGeom>
          <a:noFill/>
          <a:ln w="9525">
            <a:noFill/>
          </a:ln>
        </p:spPr>
        <p:txBody>
          <a:bodyPr>
            <a:spAutoFit/>
          </a:bodyPr>
          <a:lstStyle/>
          <a:p>
            <a:pPr>
              <a:spcBef>
                <a:spcPct val="50000"/>
              </a:spcBef>
            </a:pPr>
            <a:r>
              <a:rPr lang="zh-CN" altLang="en-US" sz="2000" b="1">
                <a:solidFill>
                  <a:srgbClr val="000000"/>
                </a:solidFill>
                <a:latin typeface="黑体" panose="02010609060101010101" charset="-122"/>
                <a:ea typeface="黑体" panose="02010609060101010101" charset="-122"/>
                <a:cs typeface="黑体" panose="02010609060101010101" charset="-122"/>
                <a:sym typeface="黑体" panose="02010609060101010101" charset="-122"/>
              </a:rPr>
              <a:t>（含量约</a:t>
            </a:r>
            <a:r>
              <a:rPr lang="en-US" altLang="zh-CN" sz="2000" b="1">
                <a:solidFill>
                  <a:srgbClr val="000000"/>
                </a:solidFill>
                <a:latin typeface="黑体" panose="02010609060101010101" charset="-122"/>
                <a:ea typeface="黑体" panose="02010609060101010101" charset="-122"/>
                <a:cs typeface="黑体" panose="02010609060101010101" charset="-122"/>
                <a:sym typeface="黑体" panose="02010609060101010101" charset="-122"/>
              </a:rPr>
              <a:t>1/4</a:t>
            </a:r>
            <a:r>
              <a:rPr lang="zh-CN" altLang="en-US" sz="2000" b="1">
                <a:solidFill>
                  <a:srgbClr val="000000"/>
                </a:solidFill>
                <a:latin typeface="黑体" panose="02010609060101010101" charset="-122"/>
                <a:ea typeface="黑体" panose="02010609060101010101" charset="-122"/>
                <a:cs typeface="黑体" panose="02010609060101010101" charset="-122"/>
                <a:sym typeface="黑体" panose="02010609060101010101" charset="-122"/>
              </a:rPr>
              <a:t>）</a:t>
            </a:r>
            <a:endParaRPr lang="zh-CN" altLang="en-US" b="1">
              <a:latin typeface="黑体" panose="02010609060101010101" charset="-122"/>
              <a:ea typeface="黑体" panose="02010609060101010101" charset="-122"/>
              <a:cs typeface="黑体" panose="02010609060101010101" charset="-122"/>
            </a:endParaRPr>
          </a:p>
        </p:txBody>
      </p:sp>
      <p:sp>
        <p:nvSpPr>
          <p:cNvPr id="19463" name="Text Box 8" title=""/>
          <p:cNvSpPr/>
          <p:nvPr>
            <p:custDataLst>
              <p:tags r:id="rId8"/>
            </p:custDataLst>
          </p:nvPr>
        </p:nvSpPr>
        <p:spPr>
          <a:xfrm>
            <a:off x="5761038" y="3627438"/>
            <a:ext cx="2971800" cy="460375"/>
          </a:xfrm>
          <a:prstGeom prst="rect">
            <a:avLst/>
          </a:prstGeom>
          <a:noFill/>
          <a:ln w="9525">
            <a:noFill/>
          </a:ln>
        </p:spPr>
        <p:txBody>
          <a:bodyPr>
            <a:spAutoFit/>
          </a:bodyPr>
          <a:lstStyle/>
          <a:p>
            <a:pPr>
              <a:spcBef>
                <a:spcPct val="50000"/>
              </a:spcBef>
            </a:pPr>
            <a:r>
              <a:rPr lang="zh-CN" altLang="en-US" sz="2400" b="1">
                <a:solidFill>
                  <a:srgbClr val="000000"/>
                </a:solidFill>
                <a:latin typeface="黑体" panose="02010609060101010101" charset="-122"/>
                <a:ea typeface="黑体" panose="02010609060101010101" charset="-122"/>
                <a:cs typeface="黑体" panose="02010609060101010101" charset="-122"/>
                <a:sym typeface="黑体" panose="02010609060101010101" charset="-122"/>
              </a:rPr>
              <a:t>叶绿素</a:t>
            </a:r>
            <a:r>
              <a:rPr lang="en-US" altLang="zh-CN" sz="2400" b="1">
                <a:solidFill>
                  <a:srgbClr val="000000"/>
                </a:solidFill>
                <a:latin typeface="黑体" panose="02010609060101010101" charset="-122"/>
                <a:ea typeface="黑体" panose="02010609060101010101" charset="-122"/>
                <a:cs typeface="黑体" panose="02010609060101010101" charset="-122"/>
                <a:sym typeface="黑体" panose="02010609060101010101" charset="-122"/>
              </a:rPr>
              <a:t>a</a:t>
            </a:r>
            <a:r>
              <a:rPr lang="zh-CN" altLang="en-US" sz="2400" b="1">
                <a:solidFill>
                  <a:srgbClr val="000000"/>
                </a:solidFill>
                <a:latin typeface="黑体" panose="02010609060101010101" charset="-122"/>
                <a:ea typeface="黑体" panose="02010609060101010101" charset="-122"/>
                <a:cs typeface="黑体" panose="02010609060101010101" charset="-122"/>
                <a:sym typeface="黑体" panose="02010609060101010101" charset="-122"/>
              </a:rPr>
              <a:t>（蓝绿色）</a:t>
            </a:r>
            <a:endParaRPr lang="zh-CN" altLang="en-US" b="1">
              <a:latin typeface="黑体" panose="02010609060101010101" charset="-122"/>
              <a:ea typeface="黑体" panose="02010609060101010101" charset="-122"/>
              <a:cs typeface="黑体" panose="02010609060101010101" charset="-122"/>
            </a:endParaRPr>
          </a:p>
        </p:txBody>
      </p:sp>
      <p:sp>
        <p:nvSpPr>
          <p:cNvPr id="19464" name="Text Box 9" title=""/>
          <p:cNvSpPr/>
          <p:nvPr>
            <p:custDataLst>
              <p:tags r:id="rId9"/>
            </p:custDataLst>
          </p:nvPr>
        </p:nvSpPr>
        <p:spPr>
          <a:xfrm>
            <a:off x="5761038" y="4638675"/>
            <a:ext cx="2967037" cy="460375"/>
          </a:xfrm>
          <a:prstGeom prst="rect">
            <a:avLst/>
          </a:prstGeom>
          <a:noFill/>
          <a:ln w="9525">
            <a:noFill/>
          </a:ln>
        </p:spPr>
        <p:txBody>
          <a:bodyPr>
            <a:spAutoFit/>
          </a:bodyPr>
          <a:lstStyle/>
          <a:p>
            <a:pPr>
              <a:spcBef>
                <a:spcPct val="50000"/>
              </a:spcBef>
            </a:pPr>
            <a:r>
              <a:rPr lang="zh-CN" altLang="en-US" sz="2400" b="1">
                <a:solidFill>
                  <a:srgbClr val="000000"/>
                </a:solidFill>
                <a:latin typeface="黑体" panose="02010609060101010101" charset="-122"/>
                <a:ea typeface="黑体" panose="02010609060101010101" charset="-122"/>
                <a:cs typeface="黑体" panose="02010609060101010101" charset="-122"/>
                <a:sym typeface="黑体" panose="02010609060101010101" charset="-122"/>
              </a:rPr>
              <a:t>叶绿素</a:t>
            </a:r>
            <a:r>
              <a:rPr lang="en-US" altLang="zh-CN" sz="2400" b="1">
                <a:solidFill>
                  <a:srgbClr val="000000"/>
                </a:solidFill>
                <a:latin typeface="黑体" panose="02010609060101010101" charset="-122"/>
                <a:ea typeface="黑体" panose="02010609060101010101" charset="-122"/>
                <a:cs typeface="黑体" panose="02010609060101010101" charset="-122"/>
                <a:sym typeface="黑体" panose="02010609060101010101" charset="-122"/>
              </a:rPr>
              <a:t>b</a:t>
            </a:r>
            <a:r>
              <a:rPr lang="zh-CN" altLang="en-US" sz="2400" b="1">
                <a:solidFill>
                  <a:srgbClr val="000000"/>
                </a:solidFill>
                <a:latin typeface="黑体" panose="02010609060101010101" charset="-122"/>
                <a:ea typeface="黑体" panose="02010609060101010101" charset="-122"/>
                <a:cs typeface="黑体" panose="02010609060101010101" charset="-122"/>
                <a:sym typeface="黑体" panose="02010609060101010101" charset="-122"/>
              </a:rPr>
              <a:t>（黄绿色）</a:t>
            </a:r>
            <a:endParaRPr lang="zh-CN" altLang="en-US" b="1">
              <a:latin typeface="黑体" panose="02010609060101010101" charset="-122"/>
              <a:ea typeface="黑体" panose="02010609060101010101" charset="-122"/>
              <a:cs typeface="黑体" panose="02010609060101010101" charset="-122"/>
            </a:endParaRPr>
          </a:p>
        </p:txBody>
      </p:sp>
      <p:sp>
        <p:nvSpPr>
          <p:cNvPr id="19465" name="Text Box 10" title=""/>
          <p:cNvSpPr/>
          <p:nvPr>
            <p:custDataLst>
              <p:tags r:id="rId10"/>
            </p:custDataLst>
          </p:nvPr>
        </p:nvSpPr>
        <p:spPr>
          <a:xfrm>
            <a:off x="5761038" y="1517650"/>
            <a:ext cx="3124200" cy="460375"/>
          </a:xfrm>
          <a:prstGeom prst="rect">
            <a:avLst/>
          </a:prstGeom>
          <a:noFill/>
          <a:ln w="9525">
            <a:noFill/>
          </a:ln>
        </p:spPr>
        <p:txBody>
          <a:bodyPr>
            <a:spAutoFit/>
          </a:bodyPr>
          <a:lstStyle/>
          <a:p>
            <a:pPr>
              <a:spcBef>
                <a:spcPct val="50000"/>
              </a:spcBef>
            </a:pPr>
            <a:r>
              <a:rPr lang="zh-CN" altLang="en-US" sz="2400" b="1">
                <a:solidFill>
                  <a:srgbClr val="000000"/>
                </a:solidFill>
                <a:latin typeface="黑体" panose="02010609060101010101" charset="-122"/>
                <a:ea typeface="黑体" panose="02010609060101010101" charset="-122"/>
                <a:sym typeface="黑体" panose="02010609060101010101" charset="-122"/>
              </a:rPr>
              <a:t>胡萝卜素（橙黄色）</a:t>
            </a:r>
            <a:endParaRPr lang="zh-CN" altLang="en-US" sz="2400" b="1">
              <a:solidFill>
                <a:srgbClr val="000000"/>
              </a:solidFill>
              <a:latin typeface="黑体" panose="02010609060101010101" charset="-122"/>
              <a:ea typeface="黑体" panose="02010609060101010101" charset="-122"/>
              <a:sym typeface="黑体" panose="02010609060101010101" charset="-122"/>
            </a:endParaRPr>
          </a:p>
        </p:txBody>
      </p:sp>
      <p:sp>
        <p:nvSpPr>
          <p:cNvPr id="19466" name="Text Box 11" title=""/>
          <p:cNvSpPr/>
          <p:nvPr>
            <p:custDataLst>
              <p:tags r:id="rId11"/>
            </p:custDataLst>
          </p:nvPr>
        </p:nvSpPr>
        <p:spPr>
          <a:xfrm>
            <a:off x="5761038" y="2628900"/>
            <a:ext cx="2819400" cy="460375"/>
          </a:xfrm>
          <a:prstGeom prst="rect">
            <a:avLst/>
          </a:prstGeom>
          <a:noFill/>
          <a:ln w="9525">
            <a:noFill/>
          </a:ln>
        </p:spPr>
        <p:txBody>
          <a:bodyPr>
            <a:spAutoFit/>
          </a:bodyPr>
          <a:lstStyle/>
          <a:p>
            <a:pPr>
              <a:spcBef>
                <a:spcPct val="50000"/>
              </a:spcBef>
            </a:pPr>
            <a:r>
              <a:rPr lang="zh-CN" altLang="en-US" sz="2400" b="1">
                <a:solidFill>
                  <a:srgbClr val="000000"/>
                </a:solidFill>
                <a:latin typeface="黑体" panose="02010609060101010101" charset="-122"/>
                <a:ea typeface="黑体" panose="02010609060101010101" charset="-122"/>
                <a:sym typeface="黑体" panose="02010609060101010101" charset="-122"/>
              </a:rPr>
              <a:t>叶黄素（黄色）</a:t>
            </a:r>
            <a:endParaRPr lang="zh-CN" altLang="en-US" sz="2400" b="1">
              <a:solidFill>
                <a:srgbClr val="000000"/>
              </a:solidFill>
              <a:latin typeface="黑体" panose="02010609060101010101" charset="-122"/>
              <a:ea typeface="黑体" panose="02010609060101010101" charset="-122"/>
              <a:sym typeface="黑体" panose="02010609060101010101" charset="-122"/>
            </a:endParaRPr>
          </a:p>
        </p:txBody>
      </p:sp>
      <p:grpSp>
        <p:nvGrpSpPr>
          <p:cNvPr id="19467" name="Line 12" title=""/>
          <p:cNvGrpSpPr/>
          <p:nvPr>
            <p:custDataLst>
              <p:tags r:id="rId12"/>
            </p:custDataLst>
          </p:nvPr>
        </p:nvGrpSpPr>
        <p:grpSpPr>
          <a:xfrm>
            <a:off x="2403475" y="2528888"/>
            <a:ext cx="841375" cy="895350"/>
            <a:chExt cx="530" cy="564"/>
          </a:xfrm>
        </p:grpSpPr>
        <p:pic>
          <p:nvPicPr>
            <p:cNvPr id="19468" name="Line 12"/>
            <p:cNvPicPr/>
            <p:nvPr>
              <p:custDataLst>
                <p:tags r:id="rId14"/>
              </p:custDataLst>
            </p:nvPr>
          </p:nvPicPr>
          <p:blipFill>
            <a:blip r:embed="rId13"/>
            <a:stretch>
              <a:fillRect/>
            </a:stretch>
          </p:blipFill>
          <p:spPr>
            <a:xfrm>
              <a:off x="0" y="0"/>
              <a:ext cx="530" cy="564"/>
            </a:xfrm>
            <a:prstGeom prst="rect">
              <a:avLst/>
            </a:prstGeom>
            <a:noFill/>
            <a:ln w="9525">
              <a:noFill/>
            </a:ln>
          </p:spPr>
        </p:pic>
        <p:sp>
          <p:nvSpPr>
            <p:cNvPr id="19469" name="Text Box 13"/>
            <p:cNvSpPr/>
            <p:nvPr>
              <p:custDataLst>
                <p:tags r:id="rId15"/>
              </p:custDataLst>
            </p:nvPr>
          </p:nvSpPr>
          <p:spPr>
            <a:xfrm rot="10800000">
              <a:off x="42" y="506"/>
              <a:ext cx="1" cy="1"/>
            </a:xfrm>
            <a:prstGeom prst="rect">
              <a:avLst/>
            </a:prstGeom>
            <a:noFill/>
            <a:ln w="9525">
              <a:noFill/>
            </a:ln>
          </p:spPr>
          <p:txBody>
            <a:bodyPr rot="10800000"/>
            <a:lstStyle/>
            <a:p>
              <a:endParaRPr b="1">
                <a:solidFill>
                  <a:srgbClr val="000000"/>
                </a:solidFill>
                <a:latin typeface="黑体" panose="02010609060101010101" charset="-122"/>
                <a:ea typeface="黑体" panose="02010609060101010101" charset="-122"/>
                <a:sym typeface="Franklin Gothic Book" panose="020b0503020102020204" pitchFamily="2"/>
              </a:endParaRPr>
            </a:p>
          </p:txBody>
        </p:sp>
      </p:grpSp>
      <p:pic>
        <p:nvPicPr>
          <p:cNvPr id="19470" name="Line 13" title=""/>
          <p:cNvPicPr/>
          <p:nvPr>
            <p:custDataLst>
              <p:tags r:id="rId17"/>
            </p:custDataLst>
          </p:nvPr>
        </p:nvPicPr>
        <p:blipFill>
          <a:blip r:embed="rId16"/>
          <a:stretch>
            <a:fillRect/>
          </a:stretch>
        </p:blipFill>
        <p:spPr>
          <a:xfrm>
            <a:off x="2403475" y="3476625"/>
            <a:ext cx="1063625" cy="661988"/>
          </a:xfrm>
          <a:prstGeom prst="rect">
            <a:avLst/>
          </a:prstGeom>
          <a:noFill/>
          <a:ln w="9525">
            <a:noFill/>
          </a:ln>
        </p:spPr>
      </p:pic>
      <p:sp>
        <p:nvSpPr>
          <p:cNvPr id="19471" name="Text Box 16" title=""/>
          <p:cNvSpPr/>
          <p:nvPr>
            <p:custDataLst>
              <p:tags r:id="rId18"/>
            </p:custDataLst>
          </p:nvPr>
        </p:nvSpPr>
        <p:spPr>
          <a:xfrm>
            <a:off x="2332038" y="2995613"/>
            <a:ext cx="1587" cy="0"/>
          </a:xfrm>
          <a:prstGeom prst="rect">
            <a:avLst/>
          </a:prstGeom>
          <a:noFill/>
          <a:ln w="9525">
            <a:noFill/>
          </a:ln>
        </p:spPr>
        <p:txBody>
          <a:bodyPr/>
          <a:lstStyle/>
          <a:p>
            <a:endParaRPr b="1">
              <a:solidFill>
                <a:srgbClr val="000000"/>
              </a:solidFill>
              <a:latin typeface="黑体" panose="02010609060101010101" charset="-122"/>
              <a:ea typeface="黑体" panose="02010609060101010101" charset="-122"/>
              <a:sym typeface="Franklin Gothic Book" panose="020b0503020102020204" pitchFamily="2"/>
            </a:endParaRPr>
          </a:p>
        </p:txBody>
      </p:sp>
      <p:grpSp>
        <p:nvGrpSpPr>
          <p:cNvPr id="19472" name="Line 14" title=""/>
          <p:cNvGrpSpPr/>
          <p:nvPr>
            <p:custDataLst>
              <p:tags r:id="rId19"/>
            </p:custDataLst>
          </p:nvPr>
        </p:nvGrpSpPr>
        <p:grpSpPr>
          <a:xfrm>
            <a:off x="5014913" y="1836738"/>
            <a:ext cx="755650" cy="463550"/>
            <a:chExt cx="476" cy="292"/>
          </a:xfrm>
        </p:grpSpPr>
        <p:pic>
          <p:nvPicPr>
            <p:cNvPr id="19473" name="Line 14"/>
            <p:cNvPicPr/>
            <p:nvPr>
              <p:custDataLst>
                <p:tags r:id="rId21"/>
              </p:custDataLst>
            </p:nvPr>
          </p:nvPicPr>
          <p:blipFill>
            <a:blip r:embed="rId20"/>
            <a:stretch>
              <a:fillRect/>
            </a:stretch>
          </p:blipFill>
          <p:spPr>
            <a:xfrm>
              <a:off x="0" y="0"/>
              <a:ext cx="476" cy="292"/>
            </a:xfrm>
            <a:prstGeom prst="rect">
              <a:avLst/>
            </a:prstGeom>
            <a:noFill/>
            <a:ln w="9525">
              <a:noFill/>
            </a:ln>
          </p:spPr>
        </p:pic>
        <p:sp>
          <p:nvSpPr>
            <p:cNvPr id="19474" name="Text Box 19"/>
            <p:cNvSpPr/>
            <p:nvPr>
              <p:custDataLst>
                <p:tags r:id="rId22"/>
              </p:custDataLst>
            </p:nvPr>
          </p:nvSpPr>
          <p:spPr>
            <a:xfrm rot="10800000">
              <a:off x="38" y="230"/>
              <a:ext cx="1" cy="1"/>
            </a:xfrm>
            <a:prstGeom prst="rect">
              <a:avLst/>
            </a:prstGeom>
            <a:noFill/>
            <a:ln w="9525">
              <a:noFill/>
            </a:ln>
          </p:spPr>
          <p:txBody>
            <a:bodyPr rot="10800000"/>
            <a:lstStyle/>
            <a:p>
              <a:endParaRPr b="1">
                <a:solidFill>
                  <a:srgbClr val="000000"/>
                </a:solidFill>
                <a:latin typeface="黑体" panose="02010609060101010101" charset="-122"/>
                <a:ea typeface="黑体" panose="02010609060101010101" charset="-122"/>
                <a:sym typeface="Franklin Gothic Book" panose="020b0503020102020204" pitchFamily="2"/>
              </a:endParaRPr>
            </a:p>
          </p:txBody>
        </p:sp>
      </p:grpSp>
      <p:grpSp>
        <p:nvGrpSpPr>
          <p:cNvPr id="19475" name="Line 15" title=""/>
          <p:cNvGrpSpPr/>
          <p:nvPr>
            <p:custDataLst>
              <p:tags r:id="rId23"/>
            </p:custDataLst>
          </p:nvPr>
        </p:nvGrpSpPr>
        <p:grpSpPr>
          <a:xfrm>
            <a:off x="5118100" y="2438400"/>
            <a:ext cx="755650" cy="495300"/>
            <a:chExt cx="476" cy="311"/>
          </a:xfrm>
        </p:grpSpPr>
        <p:pic>
          <p:nvPicPr>
            <p:cNvPr id="19476" name="Line 15"/>
            <p:cNvPicPr/>
            <p:nvPr>
              <p:custDataLst>
                <p:tags r:id="rId25"/>
              </p:custDataLst>
            </p:nvPr>
          </p:nvPicPr>
          <p:blipFill>
            <a:blip r:embed="rId24"/>
            <a:stretch>
              <a:fillRect/>
            </a:stretch>
          </p:blipFill>
          <p:spPr>
            <a:xfrm>
              <a:off x="0" y="0"/>
              <a:ext cx="476" cy="311"/>
            </a:xfrm>
            <a:prstGeom prst="rect">
              <a:avLst/>
            </a:prstGeom>
            <a:noFill/>
            <a:ln w="9525">
              <a:noFill/>
            </a:ln>
          </p:spPr>
        </p:pic>
        <p:sp>
          <p:nvSpPr>
            <p:cNvPr id="19477" name="Text Box 22"/>
            <p:cNvSpPr/>
            <p:nvPr>
              <p:custDataLst>
                <p:tags r:id="rId26"/>
              </p:custDataLst>
            </p:nvPr>
          </p:nvSpPr>
          <p:spPr>
            <a:xfrm>
              <a:off x="38" y="26"/>
              <a:ext cx="1" cy="1"/>
            </a:xfrm>
            <a:prstGeom prst="rect">
              <a:avLst/>
            </a:prstGeom>
            <a:noFill/>
            <a:ln w="9525">
              <a:noFill/>
            </a:ln>
          </p:spPr>
          <p:txBody>
            <a:bodyPr/>
            <a:lstStyle/>
            <a:p>
              <a:endParaRPr b="1">
                <a:solidFill>
                  <a:srgbClr val="000000"/>
                </a:solidFill>
                <a:latin typeface="黑体" panose="02010609060101010101" charset="-122"/>
                <a:ea typeface="黑体" panose="02010609060101010101" charset="-122"/>
                <a:sym typeface="Franklin Gothic Book" panose="020b0503020102020204" pitchFamily="2"/>
              </a:endParaRPr>
            </a:p>
          </p:txBody>
        </p:sp>
      </p:grpSp>
      <p:grpSp>
        <p:nvGrpSpPr>
          <p:cNvPr id="19478" name="Line 16" title=""/>
          <p:cNvGrpSpPr/>
          <p:nvPr>
            <p:custDataLst>
              <p:tags r:id="rId27"/>
            </p:custDataLst>
          </p:nvPr>
        </p:nvGrpSpPr>
        <p:grpSpPr>
          <a:xfrm>
            <a:off x="4940300" y="3770313"/>
            <a:ext cx="830263" cy="384175"/>
            <a:chExt cx="523" cy="242"/>
          </a:xfrm>
        </p:grpSpPr>
        <p:pic>
          <p:nvPicPr>
            <p:cNvPr id="19479" name="Line 16"/>
            <p:cNvPicPr/>
            <p:nvPr>
              <p:custDataLst>
                <p:tags r:id="rId29"/>
              </p:custDataLst>
            </p:nvPr>
          </p:nvPicPr>
          <p:blipFill>
            <a:blip r:embed="rId28"/>
            <a:stretch>
              <a:fillRect/>
            </a:stretch>
          </p:blipFill>
          <p:spPr>
            <a:xfrm>
              <a:off x="0" y="0"/>
              <a:ext cx="523" cy="242"/>
            </a:xfrm>
            <a:prstGeom prst="rect">
              <a:avLst/>
            </a:prstGeom>
            <a:noFill/>
            <a:ln w="9525">
              <a:noFill/>
            </a:ln>
          </p:spPr>
        </p:pic>
        <p:sp>
          <p:nvSpPr>
            <p:cNvPr id="19480" name="Text Box 25"/>
            <p:cNvSpPr/>
            <p:nvPr>
              <p:custDataLst>
                <p:tags r:id="rId30"/>
              </p:custDataLst>
            </p:nvPr>
          </p:nvSpPr>
          <p:spPr>
            <a:xfrm rot="10800000">
              <a:off x="38" y="179"/>
              <a:ext cx="1" cy="1"/>
            </a:xfrm>
            <a:prstGeom prst="rect">
              <a:avLst/>
            </a:prstGeom>
            <a:noFill/>
            <a:ln w="9525">
              <a:noFill/>
            </a:ln>
          </p:spPr>
          <p:txBody>
            <a:bodyPr rot="10800000"/>
            <a:lstStyle/>
            <a:p>
              <a:endParaRPr b="1">
                <a:solidFill>
                  <a:srgbClr val="000000"/>
                </a:solidFill>
                <a:latin typeface="黑体" panose="02010609060101010101" charset="-122"/>
                <a:ea typeface="黑体" panose="02010609060101010101" charset="-122"/>
                <a:sym typeface="Franklin Gothic Book" panose="020b0503020102020204" pitchFamily="2"/>
              </a:endParaRPr>
            </a:p>
          </p:txBody>
        </p:sp>
      </p:grpSp>
      <p:grpSp>
        <p:nvGrpSpPr>
          <p:cNvPr id="19481" name="Line 17" title=""/>
          <p:cNvGrpSpPr/>
          <p:nvPr>
            <p:custDataLst>
              <p:tags r:id="rId31"/>
            </p:custDataLst>
          </p:nvPr>
        </p:nvGrpSpPr>
        <p:grpSpPr>
          <a:xfrm>
            <a:off x="4862513" y="4200525"/>
            <a:ext cx="957262" cy="592138"/>
            <a:chExt cx="603" cy="373"/>
          </a:xfrm>
        </p:grpSpPr>
        <p:pic>
          <p:nvPicPr>
            <p:cNvPr id="19482" name="Line 17"/>
            <p:cNvPicPr/>
            <p:nvPr>
              <p:custDataLst>
                <p:tags r:id="rId33"/>
              </p:custDataLst>
            </p:nvPr>
          </p:nvPicPr>
          <p:blipFill>
            <a:blip r:embed="rId32"/>
            <a:stretch>
              <a:fillRect/>
            </a:stretch>
          </p:blipFill>
          <p:spPr>
            <a:xfrm>
              <a:off x="0" y="0"/>
              <a:ext cx="603" cy="373"/>
            </a:xfrm>
            <a:prstGeom prst="rect">
              <a:avLst/>
            </a:prstGeom>
            <a:noFill/>
            <a:ln w="9525">
              <a:noFill/>
            </a:ln>
          </p:spPr>
        </p:pic>
        <p:sp>
          <p:nvSpPr>
            <p:cNvPr id="19483" name="Text Box 28"/>
            <p:cNvSpPr/>
            <p:nvPr>
              <p:custDataLst>
                <p:tags r:id="rId34"/>
              </p:custDataLst>
            </p:nvPr>
          </p:nvSpPr>
          <p:spPr>
            <a:xfrm>
              <a:off x="39" y="24"/>
              <a:ext cx="1" cy="1"/>
            </a:xfrm>
            <a:prstGeom prst="rect">
              <a:avLst/>
            </a:prstGeom>
            <a:noFill/>
            <a:ln w="9525">
              <a:noFill/>
            </a:ln>
          </p:spPr>
          <p:txBody>
            <a:bodyPr/>
            <a:lstStyle/>
            <a:p>
              <a:endParaRPr b="1">
                <a:solidFill>
                  <a:srgbClr val="000000"/>
                </a:solidFill>
                <a:latin typeface="黑体" panose="02010609060101010101" charset="-122"/>
                <a:ea typeface="黑体" panose="02010609060101010101" charset="-122"/>
                <a:sym typeface="Franklin Gothic Book" panose="020b0503020102020204" pitchFamily="2"/>
              </a:endParaRPr>
            </a:p>
          </p:txBody>
        </p:sp>
      </p:grpSp>
      <p:sp>
        <p:nvSpPr>
          <p:cNvPr id="19484" name="TextBox 20" title=""/>
          <p:cNvSpPr/>
          <p:nvPr>
            <p:custDataLst>
              <p:tags r:id="rId35"/>
            </p:custDataLst>
          </p:nvPr>
        </p:nvSpPr>
        <p:spPr>
          <a:xfrm>
            <a:off x="1762125" y="2265363"/>
            <a:ext cx="609600" cy="2676525"/>
          </a:xfrm>
          <a:prstGeom prst="rect">
            <a:avLst/>
          </a:prstGeom>
          <a:noFill/>
          <a:ln w="9525">
            <a:noFill/>
          </a:ln>
        </p:spPr>
        <p:txBody>
          <a:bodyPr>
            <a:spAutoFit/>
          </a:bodyPr>
          <a:lstStyle/>
          <a:p>
            <a:r>
              <a:rPr lang="zh-CN" altLang="en-US" sz="2800" b="1">
                <a:solidFill>
                  <a:srgbClr val="000000"/>
                </a:solidFill>
                <a:latin typeface="黑体" panose="02010609060101010101" charset="-122"/>
                <a:ea typeface="黑体" panose="02010609060101010101" charset="-122"/>
                <a:sym typeface="黑体" panose="02010609060101010101" charset="-122"/>
              </a:rPr>
              <a:t>绿叶中的色素</a:t>
            </a:r>
            <a:endParaRPr lang="zh-CN" altLang="en-US" sz="2800" b="1">
              <a:solidFill>
                <a:srgbClr val="000000"/>
              </a:solidFill>
              <a:latin typeface="黑体" panose="02010609060101010101" charset="-122"/>
              <a:ea typeface="黑体" panose="02010609060101010101" charset="-122"/>
              <a:sym typeface="黑体" panose="02010609060101010101" charset="-122"/>
            </a:endParaRPr>
          </a:p>
        </p:txBody>
      </p:sp>
      <p:pic>
        <p:nvPicPr>
          <p:cNvPr id="19487" name="图片 19486" title=""/>
          <p:cNvPicPr>
            <a:picLocks noChangeAspect="1"/>
          </p:cNvPicPr>
          <p:nvPr>
            <p:custDataLst>
              <p:tags r:id="rId37"/>
            </p:custDataLst>
          </p:nvPr>
        </p:nvPicPr>
        <p:blipFill>
          <a:blip r:embed="rId36"/>
          <a:srcRect r="66071"/>
          <a:stretch>
            <a:fillRect/>
          </a:stretch>
        </p:blipFill>
        <p:spPr>
          <a:xfrm>
            <a:off x="8885555" y="1156970"/>
            <a:ext cx="1250950" cy="4893945"/>
          </a:xfrm>
          <a:prstGeom prst="rect">
            <a:avLst/>
          </a:prstGeom>
          <a:noFill/>
          <a:ln w="9525">
            <a:noFill/>
          </a:ln>
        </p:spPr>
      </p:pic>
      <p:sp>
        <p:nvSpPr>
          <p:cNvPr id="46083" name="Rectangle 5" title=""/>
          <p:cNvSpPr/>
          <p:nvPr>
            <p:custDataLst>
              <p:tags r:id="rId38"/>
            </p:custDataLst>
          </p:nvPr>
        </p:nvSpPr>
        <p:spPr>
          <a:xfrm>
            <a:off x="12366625" y="1037749"/>
            <a:ext cx="6627495" cy="521970"/>
          </a:xfrm>
          <a:prstGeom prst="rect">
            <a:avLst/>
          </a:prstGeom>
          <a:noFill/>
          <a:ln w="9525">
            <a:noFill/>
          </a:ln>
        </p:spPr>
        <p:txBody>
          <a:bodyPr wrap="none" anchor="ctr">
            <a:spAutoFit/>
          </a:bodyPr>
          <a:lstStyle/>
          <a:p>
            <a:r>
              <a:rPr lang="en-US" altLang="zh-CN" sz="2800">
                <a:solidFill>
                  <a:srgbClr val="0000FF"/>
                </a:solidFill>
                <a:latin typeface="微软雅黑" panose="020b0503020204020204" charset="-122"/>
                <a:ea typeface="微软雅黑"/>
                <a:cs typeface="微软雅黑" panose="020b0503020204020204" charset="-122"/>
              </a:rPr>
              <a:t>1.</a:t>
            </a:r>
            <a:r>
              <a:rPr lang="zh-CN" altLang="en-US" sz="2800">
                <a:solidFill>
                  <a:srgbClr val="0000FF"/>
                </a:solidFill>
                <a:latin typeface="微软雅黑" panose="020b0503020204020204" charset="-122"/>
                <a:ea typeface="微软雅黑"/>
                <a:cs typeface="微软雅黑" panose="020b0503020204020204" charset="-122"/>
              </a:rPr>
              <a:t>若色素提取液呈淡绿色的，其原因有 ：</a:t>
            </a:r>
            <a:endParaRPr lang="zh-CN" altLang="en-US" sz="2800">
              <a:solidFill>
                <a:srgbClr val="0000FF"/>
              </a:solidFill>
              <a:latin typeface="微软雅黑" panose="020b0503020204020204" charset="-122"/>
              <a:ea typeface="微软雅黑"/>
              <a:cs typeface="微软雅黑" panose="020b0503020204020204" charset="-122"/>
            </a:endParaRPr>
          </a:p>
        </p:txBody>
      </p:sp>
      <p:sp>
        <p:nvSpPr>
          <p:cNvPr id="2052" name="Rectangle 6" title=""/>
          <p:cNvSpPr/>
          <p:nvPr>
            <p:custDataLst>
              <p:tags r:id="rId39"/>
            </p:custDataLst>
          </p:nvPr>
        </p:nvSpPr>
        <p:spPr>
          <a:xfrm>
            <a:off x="12366625" y="1569403"/>
            <a:ext cx="8367395" cy="953135"/>
          </a:xfrm>
          <a:prstGeom prst="rect">
            <a:avLst/>
          </a:prstGeom>
          <a:noFill/>
          <a:ln w="9525">
            <a:noFill/>
          </a:ln>
        </p:spPr>
        <p:txBody>
          <a:bodyPr wrap="square" anchor="ctr">
            <a:spAutoFit/>
          </a:bodyPr>
          <a:lstStyle/>
          <a:p>
            <a:r>
              <a:rPr lang="en-US" altLang="zh-CN" sz="2800">
                <a:latin typeface="微软雅黑" panose="020b0503020204020204" charset="-122"/>
                <a:ea typeface="微软雅黑"/>
                <a:cs typeface="微软雅黑" panose="020b0503020204020204" charset="-122"/>
              </a:rPr>
              <a:t>①</a:t>
            </a:r>
            <a:r>
              <a:rPr lang="zh-CN" altLang="en-US" sz="2800">
                <a:latin typeface="微软雅黑" panose="020b0503020204020204" charset="-122"/>
                <a:ea typeface="微软雅黑"/>
                <a:cs typeface="微软雅黑" panose="020b0503020204020204" charset="-122"/>
              </a:rPr>
              <a:t>选取的</a:t>
            </a:r>
            <a:r>
              <a:rPr lang="zh-CN" altLang="en-US" sz="2800" b="1">
                <a:solidFill>
                  <a:srgbClr val="FF0000"/>
                </a:solidFill>
                <a:latin typeface="微软雅黑" panose="020b0503020204020204" charset="-122"/>
                <a:ea typeface="微软雅黑"/>
                <a:cs typeface="微软雅黑" panose="020b0503020204020204" charset="-122"/>
              </a:rPr>
              <a:t>叶片颜色</a:t>
            </a:r>
            <a:r>
              <a:rPr lang="zh-CN" altLang="en-US" sz="2800">
                <a:latin typeface="微软雅黑" panose="020b0503020204020204" charset="-122"/>
                <a:ea typeface="微软雅黑"/>
                <a:cs typeface="微软雅黑" panose="020b0503020204020204" charset="-122"/>
              </a:rPr>
              <a:t>不是浓绿色或称取的</a:t>
            </a:r>
            <a:r>
              <a:rPr lang="zh-CN" altLang="en-US" sz="2800" b="1">
                <a:solidFill>
                  <a:srgbClr val="FF0000"/>
                </a:solidFill>
                <a:latin typeface="微软雅黑" panose="020b0503020204020204" charset="-122"/>
                <a:ea typeface="微软雅黑"/>
                <a:cs typeface="微软雅黑" panose="020b0503020204020204" charset="-122"/>
              </a:rPr>
              <a:t>绿叶过少或放置数天</a:t>
            </a:r>
            <a:r>
              <a:rPr lang="zh-CN" altLang="en-US" sz="2800">
                <a:latin typeface="微软雅黑" panose="020b0503020204020204" charset="-122"/>
                <a:ea typeface="微软雅黑"/>
                <a:cs typeface="微软雅黑" panose="020b0503020204020204" charset="-122"/>
              </a:rPr>
              <a:t>的菠菜叶，色素含量少； </a:t>
            </a:r>
            <a:endParaRPr lang="zh-CN" altLang="en-US" sz="2800">
              <a:latin typeface="微软雅黑" panose="020b0503020204020204" charset="-122"/>
              <a:ea typeface="微软雅黑"/>
              <a:cs typeface="微软雅黑" panose="020b0503020204020204" charset="-122"/>
            </a:endParaRPr>
          </a:p>
        </p:txBody>
      </p:sp>
      <p:sp>
        <p:nvSpPr>
          <p:cNvPr id="2053" name="Rectangle 7" title=""/>
          <p:cNvSpPr/>
          <p:nvPr>
            <p:custDataLst>
              <p:tags r:id="rId40"/>
            </p:custDataLst>
          </p:nvPr>
        </p:nvSpPr>
        <p:spPr>
          <a:xfrm>
            <a:off x="12366625" y="2561749"/>
            <a:ext cx="7255510" cy="521970"/>
          </a:xfrm>
          <a:prstGeom prst="rect">
            <a:avLst/>
          </a:prstGeom>
          <a:noFill/>
          <a:ln w="9525">
            <a:noFill/>
          </a:ln>
        </p:spPr>
        <p:txBody>
          <a:bodyPr wrap="none" anchor="ctr">
            <a:spAutoFit/>
          </a:bodyPr>
          <a:lstStyle/>
          <a:p>
            <a:r>
              <a:rPr lang="en-US" altLang="zh-CN" sz="2800">
                <a:latin typeface="微软雅黑" panose="020b0503020204020204" charset="-122"/>
                <a:ea typeface="微软雅黑"/>
                <a:cs typeface="微软雅黑" panose="020b0503020204020204" charset="-122"/>
              </a:rPr>
              <a:t>②</a:t>
            </a:r>
            <a:r>
              <a:rPr lang="zh-CN" altLang="en-US" sz="2800">
                <a:latin typeface="微软雅黑" panose="020b0503020204020204" charset="-122"/>
                <a:ea typeface="微软雅黑"/>
                <a:cs typeface="微软雅黑" panose="020b0503020204020204" charset="-122"/>
              </a:rPr>
              <a:t>加入的</a:t>
            </a:r>
            <a:r>
              <a:rPr lang="zh-CN" altLang="en-US" sz="2800" b="1">
                <a:solidFill>
                  <a:srgbClr val="FF0000"/>
                </a:solidFill>
                <a:latin typeface="微软雅黑" panose="020b0503020204020204" charset="-122"/>
                <a:ea typeface="微软雅黑"/>
                <a:cs typeface="微软雅黑" panose="020b0503020204020204" charset="-122"/>
              </a:rPr>
              <a:t>无水乙醇过多</a:t>
            </a:r>
            <a:r>
              <a:rPr lang="zh-CN" altLang="en-US" sz="2800">
                <a:latin typeface="微软雅黑" panose="020b0503020204020204" charset="-122"/>
                <a:ea typeface="微软雅黑"/>
                <a:cs typeface="微软雅黑" panose="020b0503020204020204" charset="-122"/>
              </a:rPr>
              <a:t>，色素溶液浓度小；   </a:t>
            </a:r>
            <a:endParaRPr lang="zh-CN" altLang="en-US" sz="2800">
              <a:latin typeface="微软雅黑" panose="020b0503020204020204" charset="-122"/>
              <a:ea typeface="微软雅黑"/>
              <a:cs typeface="微软雅黑" panose="020b0503020204020204" charset="-122"/>
            </a:endParaRPr>
          </a:p>
        </p:txBody>
      </p:sp>
      <p:sp>
        <p:nvSpPr>
          <p:cNvPr id="2054" name="Rectangle 8" title=""/>
          <p:cNvSpPr/>
          <p:nvPr>
            <p:custDataLst>
              <p:tags r:id="rId41"/>
            </p:custDataLst>
          </p:nvPr>
        </p:nvSpPr>
        <p:spPr>
          <a:xfrm>
            <a:off x="12366625" y="3095149"/>
            <a:ext cx="8216900" cy="521970"/>
          </a:xfrm>
          <a:prstGeom prst="rect">
            <a:avLst/>
          </a:prstGeom>
          <a:noFill/>
          <a:ln w="9525">
            <a:noFill/>
          </a:ln>
        </p:spPr>
        <p:txBody>
          <a:bodyPr wrap="none" anchor="ctr">
            <a:spAutoFit/>
          </a:bodyPr>
          <a:lstStyle/>
          <a:p>
            <a:r>
              <a:rPr lang="en-US" altLang="zh-CN" sz="2800">
                <a:latin typeface="微软雅黑" panose="020b0503020204020204" charset="-122"/>
                <a:ea typeface="微软雅黑"/>
                <a:cs typeface="微软雅黑" panose="020b0503020204020204" charset="-122"/>
              </a:rPr>
              <a:t>③</a:t>
            </a:r>
            <a:r>
              <a:rPr lang="zh-CN" altLang="en-US" sz="2800" b="1">
                <a:solidFill>
                  <a:srgbClr val="FF0000"/>
                </a:solidFill>
                <a:latin typeface="微软雅黑" panose="020b0503020204020204" charset="-122"/>
                <a:ea typeface="微软雅黑"/>
                <a:cs typeface="微软雅黑" panose="020b0503020204020204" charset="-122"/>
              </a:rPr>
              <a:t>未加碳酸钙</a:t>
            </a:r>
            <a:r>
              <a:rPr lang="zh-CN" altLang="en-US" sz="2800">
                <a:latin typeface="微软雅黑" panose="020b0503020204020204" charset="-122"/>
                <a:ea typeface="微软雅黑"/>
                <a:cs typeface="微软雅黑" panose="020b0503020204020204" charset="-122"/>
              </a:rPr>
              <a:t>或加入的过少，色素分子部分破坏；  </a:t>
            </a:r>
            <a:endParaRPr lang="zh-CN" altLang="en-US" sz="2800">
              <a:latin typeface="微软雅黑" panose="020b0503020204020204" charset="-122"/>
              <a:ea typeface="微软雅黑"/>
              <a:cs typeface="微软雅黑" panose="020b0503020204020204" charset="-122"/>
            </a:endParaRPr>
          </a:p>
        </p:txBody>
      </p:sp>
      <p:sp>
        <p:nvSpPr>
          <p:cNvPr id="2055" name="Rectangle 9" title=""/>
          <p:cNvSpPr/>
          <p:nvPr>
            <p:custDataLst>
              <p:tags r:id="rId42"/>
            </p:custDataLst>
          </p:nvPr>
        </p:nvSpPr>
        <p:spPr>
          <a:xfrm>
            <a:off x="12366625" y="3628549"/>
            <a:ext cx="6689090" cy="521970"/>
          </a:xfrm>
          <a:prstGeom prst="rect">
            <a:avLst/>
          </a:prstGeom>
          <a:noFill/>
          <a:ln w="9525">
            <a:noFill/>
          </a:ln>
        </p:spPr>
        <p:txBody>
          <a:bodyPr wrap="none" anchor="ctr">
            <a:spAutoFit/>
          </a:bodyPr>
          <a:lstStyle/>
          <a:p>
            <a:r>
              <a:rPr lang="en-US" altLang="zh-CN" sz="2800">
                <a:latin typeface="微软雅黑" panose="020b0503020204020204" charset="-122"/>
                <a:ea typeface="微软雅黑"/>
                <a:cs typeface="微软雅黑" panose="020b0503020204020204" charset="-122"/>
              </a:rPr>
              <a:t>④</a:t>
            </a:r>
            <a:r>
              <a:rPr lang="zh-CN" altLang="en-US" sz="2800" b="1">
                <a:solidFill>
                  <a:srgbClr val="FF0000"/>
                </a:solidFill>
                <a:latin typeface="微软雅黑" panose="020b0503020204020204" charset="-122"/>
                <a:ea typeface="微软雅黑"/>
                <a:cs typeface="微软雅黑" panose="020b0503020204020204" charset="-122"/>
              </a:rPr>
              <a:t>研磨不充分</a:t>
            </a:r>
            <a:r>
              <a:rPr lang="zh-CN" altLang="en-US" sz="2800">
                <a:latin typeface="微软雅黑" panose="020b0503020204020204" charset="-122"/>
                <a:ea typeface="微软雅黑"/>
                <a:cs typeface="微软雅黑" panose="020b0503020204020204" charset="-122"/>
              </a:rPr>
              <a:t>，色素未能充分提取出来。 </a:t>
            </a:r>
            <a:endParaRPr lang="zh-CN" altLang="en-US" sz="2800">
              <a:latin typeface="微软雅黑" panose="020b0503020204020204" charset="-122"/>
              <a:ea typeface="微软雅黑"/>
              <a:cs typeface="微软雅黑" panose="020b0503020204020204" charset="-122"/>
            </a:endParaRPr>
          </a:p>
        </p:txBody>
      </p:sp>
      <p:sp>
        <p:nvSpPr>
          <p:cNvPr id="46088" name="Rectangle 10" title=""/>
          <p:cNvSpPr/>
          <p:nvPr>
            <p:custDataLst>
              <p:tags r:id="rId43"/>
            </p:custDataLst>
          </p:nvPr>
        </p:nvSpPr>
        <p:spPr>
          <a:xfrm>
            <a:off x="12366625" y="4111784"/>
            <a:ext cx="5560695" cy="521970"/>
          </a:xfrm>
          <a:prstGeom prst="rect">
            <a:avLst/>
          </a:prstGeom>
          <a:noFill/>
          <a:ln w="9525">
            <a:noFill/>
          </a:ln>
        </p:spPr>
        <p:txBody>
          <a:bodyPr wrap="none" anchor="ctr">
            <a:spAutoFit/>
          </a:bodyPr>
          <a:lstStyle/>
          <a:p>
            <a:r>
              <a:rPr lang="en-US" altLang="zh-CN" sz="2800">
                <a:solidFill>
                  <a:srgbClr val="0000FF"/>
                </a:solidFill>
                <a:latin typeface="微软雅黑" panose="020b0503020204020204" charset="-122"/>
                <a:ea typeface="微软雅黑"/>
                <a:cs typeface="微软雅黑" panose="020b0503020204020204" charset="-122"/>
              </a:rPr>
              <a:t>2.</a:t>
            </a:r>
            <a:r>
              <a:rPr lang="zh-CN" altLang="en-US" sz="2800">
                <a:solidFill>
                  <a:srgbClr val="0000FF"/>
                </a:solidFill>
                <a:latin typeface="微软雅黑" panose="020b0503020204020204" charset="-122"/>
                <a:ea typeface="微软雅黑"/>
                <a:cs typeface="微软雅黑" panose="020b0503020204020204" charset="-122"/>
              </a:rPr>
              <a:t>若色素带颜色较浅，其原因有 ：</a:t>
            </a:r>
            <a:endParaRPr lang="zh-CN" altLang="en-US" sz="2800">
              <a:solidFill>
                <a:srgbClr val="0000FF"/>
              </a:solidFill>
              <a:latin typeface="微软雅黑" panose="020b0503020204020204" charset="-122"/>
              <a:ea typeface="微软雅黑"/>
              <a:cs typeface="微软雅黑" panose="020b0503020204020204" charset="-122"/>
            </a:endParaRPr>
          </a:p>
        </p:txBody>
      </p:sp>
      <p:sp>
        <p:nvSpPr>
          <p:cNvPr id="2057" name="Rectangle 15" title=""/>
          <p:cNvSpPr/>
          <p:nvPr>
            <p:custDataLst>
              <p:tags r:id="rId44"/>
            </p:custDataLst>
          </p:nvPr>
        </p:nvSpPr>
        <p:spPr>
          <a:xfrm>
            <a:off x="12290425" y="5316697"/>
            <a:ext cx="8467090" cy="521970"/>
          </a:xfrm>
          <a:prstGeom prst="rect">
            <a:avLst/>
          </a:prstGeom>
          <a:noFill/>
          <a:ln w="9525">
            <a:noFill/>
          </a:ln>
        </p:spPr>
        <p:txBody>
          <a:bodyPr wrap="none" anchor="ctr">
            <a:spAutoFit/>
          </a:bodyPr>
          <a:lstStyle/>
          <a:p>
            <a:r>
              <a:rPr lang="en-US" altLang="zh-CN" sz="2800">
                <a:solidFill>
                  <a:schemeClr val="tx1"/>
                </a:solidFill>
                <a:latin typeface="微软雅黑" panose="020b0503020204020204" charset="-122"/>
                <a:ea typeface="微软雅黑"/>
                <a:cs typeface="微软雅黑" panose="020b0503020204020204" charset="-122"/>
              </a:rPr>
              <a:t>⑤</a:t>
            </a:r>
            <a:r>
              <a:rPr lang="zh-CN" altLang="en-US" sz="2800" b="1">
                <a:solidFill>
                  <a:srgbClr val="FF0000"/>
                </a:solidFill>
                <a:latin typeface="微软雅黑" panose="020b0503020204020204" charset="-122"/>
                <a:ea typeface="微软雅黑"/>
                <a:cs typeface="微软雅黑" panose="020b0503020204020204" charset="-122"/>
              </a:rPr>
              <a:t>画滤液细线的次数太少</a:t>
            </a:r>
            <a:r>
              <a:rPr lang="zh-CN" altLang="en-US" sz="2800">
                <a:solidFill>
                  <a:schemeClr val="tx1"/>
                </a:solidFill>
                <a:latin typeface="微软雅黑" panose="020b0503020204020204" charset="-122"/>
                <a:ea typeface="微软雅黑"/>
                <a:cs typeface="微软雅黑" panose="020b0503020204020204" charset="-122"/>
              </a:rPr>
              <a:t>，滤纸条上的色素含量少； </a:t>
            </a:r>
            <a:endParaRPr lang="zh-CN" altLang="en-US" sz="2800">
              <a:solidFill>
                <a:schemeClr val="tx1"/>
              </a:solidFill>
              <a:latin typeface="微软雅黑" panose="020b0503020204020204" charset="-122"/>
              <a:ea typeface="微软雅黑"/>
              <a:cs typeface="微软雅黑" panose="020b0503020204020204" charset="-122"/>
            </a:endParaRPr>
          </a:p>
        </p:txBody>
      </p:sp>
      <p:sp>
        <p:nvSpPr>
          <p:cNvPr id="2058" name="Rectangle 16" title=""/>
          <p:cNvSpPr/>
          <p:nvPr>
            <p:custDataLst>
              <p:tags r:id="rId45"/>
            </p:custDataLst>
          </p:nvPr>
        </p:nvSpPr>
        <p:spPr>
          <a:xfrm>
            <a:off x="12290425" y="5843747"/>
            <a:ext cx="6794500" cy="521970"/>
          </a:xfrm>
          <a:prstGeom prst="rect">
            <a:avLst/>
          </a:prstGeom>
          <a:noFill/>
          <a:ln w="9525">
            <a:noFill/>
          </a:ln>
        </p:spPr>
        <p:txBody>
          <a:bodyPr wrap="none" anchor="ctr">
            <a:spAutoFit/>
          </a:bodyPr>
          <a:lstStyle/>
          <a:p>
            <a:r>
              <a:rPr lang="en-US" altLang="zh-CN" sz="2800">
                <a:solidFill>
                  <a:schemeClr val="tx1"/>
                </a:solidFill>
                <a:latin typeface="微软雅黑" panose="020b0503020204020204" charset="-122"/>
                <a:ea typeface="微软雅黑"/>
                <a:cs typeface="微软雅黑" panose="020b0503020204020204" charset="-122"/>
              </a:rPr>
              <a:t>⑥</a:t>
            </a:r>
            <a:r>
              <a:rPr lang="zh-CN" altLang="en-US" sz="2800">
                <a:solidFill>
                  <a:schemeClr val="tx1"/>
                </a:solidFill>
                <a:latin typeface="微软雅黑" panose="020b0503020204020204" charset="-122"/>
                <a:ea typeface="微软雅黑"/>
                <a:cs typeface="微软雅黑" panose="020b0503020204020204" charset="-122"/>
              </a:rPr>
              <a:t>层析时，</a:t>
            </a:r>
            <a:r>
              <a:rPr lang="zh-CN" altLang="en-US" sz="2800" b="1">
                <a:solidFill>
                  <a:srgbClr val="FF0000"/>
                </a:solidFill>
                <a:latin typeface="微软雅黑" panose="020b0503020204020204" charset="-122"/>
                <a:ea typeface="微软雅黑"/>
                <a:cs typeface="微软雅黑" panose="020b0503020204020204" charset="-122"/>
              </a:rPr>
              <a:t>部分滤液细线已触及层析液</a:t>
            </a:r>
            <a:r>
              <a:rPr lang="zh-CN" altLang="en-US" sz="2800">
                <a:solidFill>
                  <a:schemeClr val="tx1"/>
                </a:solidFill>
                <a:latin typeface="微软雅黑" panose="020b0503020204020204" charset="-122"/>
                <a:ea typeface="微软雅黑"/>
                <a:cs typeface="微软雅黑" panose="020b0503020204020204" charset="-122"/>
              </a:rPr>
              <a:t>。  </a:t>
            </a:r>
            <a:endParaRPr lang="zh-CN" altLang="en-US" sz="2800">
              <a:solidFill>
                <a:schemeClr val="tx1"/>
              </a:solidFill>
              <a:latin typeface="微软雅黑" panose="020b0503020204020204" charset="-122"/>
              <a:ea typeface="微软雅黑"/>
              <a:cs typeface="微软雅黑" panose="020b0503020204020204" charset="-122"/>
            </a:endParaRPr>
          </a:p>
        </p:txBody>
      </p:sp>
      <p:sp>
        <p:nvSpPr>
          <p:cNvPr id="2061" name="Text Box 13" title=""/>
          <p:cNvSpPr txBox="1"/>
          <p:nvPr>
            <p:custDataLst>
              <p:tags r:id="rId46"/>
            </p:custDataLst>
          </p:nvPr>
        </p:nvSpPr>
        <p:spPr>
          <a:xfrm>
            <a:off x="12595225" y="4722813"/>
            <a:ext cx="1457960" cy="521970"/>
          </a:xfrm>
          <a:prstGeom prst="rect">
            <a:avLst/>
          </a:prstGeom>
          <a:noFill/>
          <a:ln w="9525">
            <a:noFill/>
          </a:ln>
        </p:spPr>
        <p:txBody>
          <a:bodyPr wrap="none" anchor="t">
            <a:spAutoFit/>
          </a:bodyPr>
          <a:lstStyle/>
          <a:p>
            <a:r>
              <a:rPr lang="zh-CN" altLang="en-US" sz="2800">
                <a:latin typeface="微软雅黑" panose="020b0503020204020204" charset="-122"/>
                <a:ea typeface="微软雅黑"/>
                <a:cs typeface="微软雅黑" panose="020b0503020204020204" charset="-122"/>
              </a:rPr>
              <a:t>同上</a:t>
            </a:r>
            <a:r>
              <a:rPr lang="en-US" altLang="zh-CN" sz="2800">
                <a:latin typeface="微软雅黑" panose="020b0503020204020204" charset="-122"/>
                <a:ea typeface="微软雅黑"/>
                <a:cs typeface="微软雅黑" panose="020b0503020204020204" charset="-122"/>
              </a:rPr>
              <a:t>4</a:t>
            </a:r>
            <a:r>
              <a:rPr lang="zh-CN" altLang="en-US" sz="2800">
                <a:latin typeface="微软雅黑" panose="020b0503020204020204" charset="-122"/>
                <a:ea typeface="微软雅黑"/>
                <a:cs typeface="微软雅黑" panose="020b0503020204020204" charset="-122"/>
              </a:rPr>
              <a:t>点</a:t>
            </a:r>
            <a:endParaRPr lang="zh-CN" altLang="en-US" sz="2800">
              <a:latin typeface="微软雅黑" panose="020b0503020204020204" charset="-122"/>
              <a:ea typeface="微软雅黑"/>
              <a:cs typeface="微软雅黑" panose="020b0503020204020204" charset="-122"/>
            </a:endParaRPr>
          </a:p>
        </p:txBody>
      </p:sp>
      <p:grpSp>
        <p:nvGrpSpPr>
          <p:cNvPr id="18" name="组合 17" title=""/>
          <p:cNvGrpSpPr/>
          <p:nvPr>
            <p:custDataLst>
              <p:tags r:id="rId47"/>
            </p:custDataLst>
          </p:nvPr>
        </p:nvGrpSpPr>
        <p:grpSpPr>
          <a:xfrm>
            <a:off x="0" y="164465"/>
            <a:ext cx="12192000" cy="518160"/>
            <a:chOff x="0" y="259"/>
            <a:chExt cx="19200" cy="816"/>
          </a:xfrm>
        </p:grpSpPr>
        <p:grpSp>
          <p:nvGrpSpPr>
            <p:cNvPr id="20" name="组合 19"/>
            <p:cNvGrpSpPr/>
            <p:nvPr>
              <p:custDataLst>
                <p:tags r:id="rId48"/>
              </p:custDataLst>
            </p:nvPr>
          </p:nvGrpSpPr>
          <p:grpSpPr>
            <a:xfrm>
              <a:off x="0" y="261"/>
              <a:ext cx="19200" cy="814"/>
              <a:chOff x="0" y="-57"/>
              <a:chExt cx="19200" cy="814"/>
            </a:xfrm>
          </p:grpSpPr>
          <p:cxnSp>
            <p:nvCxnSpPr>
              <p:cNvPr id="21" name="直接连接符 20"/>
              <p:cNvCxnSpPr/>
              <p:nvPr>
                <p:custDataLst>
                  <p:tags r:id="rId49"/>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2" name="组合 21"/>
              <p:cNvGrpSpPr/>
              <p:nvPr>
                <p:custDataLst>
                  <p:tags r:id="rId50"/>
                </p:custDataLst>
              </p:nvPr>
            </p:nvGrpSpPr>
            <p:grpSpPr>
              <a:xfrm>
                <a:off x="631" y="-57"/>
                <a:ext cx="7664" cy="694"/>
                <a:chOff x="623970" y="1485351"/>
                <a:chExt cx="4866478" cy="440988"/>
              </a:xfrm>
            </p:grpSpPr>
            <p:grpSp>
              <p:nvGrpSpPr>
                <p:cNvPr id="23" name="组合 22"/>
                <p:cNvGrpSpPr>
                  <a:grpSpLocks noChangeAspect="1"/>
                </p:cNvGrpSpPr>
                <p:nvPr>
                  <p:custDataLst>
                    <p:tags r:id="rId51"/>
                  </p:custDataLst>
                </p:nvPr>
              </p:nvGrpSpPr>
              <p:grpSpPr>
                <a:xfrm>
                  <a:off x="623970" y="1630931"/>
                  <a:ext cx="264961" cy="295408"/>
                  <a:chOff x="457642" y="346857"/>
                  <a:chExt cx="375937" cy="419137"/>
                </a:xfrm>
              </p:grpSpPr>
              <p:sp>
                <p:nvSpPr>
                  <p:cNvPr id="24" name="椭圆 23"/>
                  <p:cNvSpPr/>
                  <p:nvPr>
                    <p:custDataLst>
                      <p:tags r:id="rId52"/>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5" name="椭圆 24"/>
                  <p:cNvSpPr>
                    <a:spLocks noChangeAspect="1"/>
                  </p:cNvSpPr>
                  <p:nvPr>
                    <p:custDataLst>
                      <p:tags r:id="rId53"/>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6" name="椭圆 25"/>
                  <p:cNvSpPr>
                    <a:spLocks noChangeAspect="1"/>
                  </p:cNvSpPr>
                  <p:nvPr>
                    <p:custDataLst>
                      <p:tags r:id="rId54"/>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27" name="直接连接符 26"/>
                  <p:cNvCxnSpPr>
                    <a:stCxn id="24" idx="4"/>
                    <a:endCxn id="26" idx="0"/>
                  </p:cNvCxnSpPr>
                  <p:nvPr>
                    <p:custDataLst>
                      <p:tags r:id="rId55"/>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4"/>
                  </p:cNvCxnSpPr>
                  <p:nvPr>
                    <p:custDataLst>
                      <p:tags r:id="rId56"/>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5" idx="6"/>
                    <a:endCxn id="26" idx="2"/>
                  </p:cNvCxnSpPr>
                  <p:nvPr>
                    <p:custDataLst>
                      <p:tags r:id="rId57"/>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26" idx="6"/>
                  </p:cNvCxnSpPr>
                  <p:nvPr>
                    <p:custDataLst>
                      <p:tags r:id="rId58"/>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custDataLst>
                    <p:tags r:id="rId59"/>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8" name="圆角矩形 37"/>
            <p:cNvSpPr/>
            <p:nvPr>
              <p:custDataLst>
                <p:tags r:id="rId60"/>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
        <p:nvSpPr>
          <p:cNvPr id="17" name="文本框 312322" title=""/>
          <p:cNvSpPr txBox="1">
            <a:spLocks noChangeArrowheads="1"/>
          </p:cNvSpPr>
          <p:nvPr>
            <p:custDataLst>
              <p:tags r:id="rId61"/>
            </p:custDataLst>
          </p:nvPr>
        </p:nvSpPr>
        <p:spPr bwMode="auto">
          <a:xfrm>
            <a:off x="221615" y="900430"/>
            <a:ext cx="2093595" cy="454660"/>
          </a:xfrm>
          <a:prstGeom prst="rect">
            <a:avLst/>
          </a:prstGeom>
          <a:solidFill>
            <a:srgbClr val="B0D08D"/>
          </a:solidFill>
          <a:ln w="9525">
            <a:noFill/>
            <a:miter lim="800000"/>
          </a:ln>
        </p:spPr>
        <p:txBody>
          <a:bodyPr wrap="square" lIns="121897" tIns="60948" rIns="121897" bIns="60948">
            <a:noAutofit/>
          </a:bodyPr>
          <a:lstStyle/>
          <a:p>
            <a:pPr>
              <a:lnSpc>
                <a:spcPct val="90000"/>
              </a:lnSpc>
              <a:spcBef>
                <a:spcPct val="50000"/>
              </a:spcBef>
            </a:pPr>
            <a:r>
              <a:rPr lang="en-US" altLang="zh-CN" sz="2800" b="1">
                <a:latin typeface="黑体" panose="02010609060101010101" charset="-122"/>
                <a:ea typeface="黑体" panose="02010609060101010101" charset="-122"/>
                <a:cs typeface="黑体" panose="02010609060101010101" charset="-122"/>
              </a:rPr>
              <a:t>4.</a:t>
            </a:r>
            <a:r>
              <a:rPr lang="zh-CN" altLang="en-US" sz="2800" b="1">
                <a:latin typeface="黑体" panose="02010609060101010101" charset="-122"/>
                <a:ea typeface="黑体" panose="02010609060101010101" charset="-122"/>
                <a:cs typeface="黑体" panose="02010609060101010101" charset="-122"/>
              </a:rPr>
              <a:t>实验结果</a:t>
            </a:r>
            <a:endParaRPr lang="zh-CN" altLang="en-US" sz="2800" b="1">
              <a:latin typeface="黑体" panose="02010609060101010101" charset="-122"/>
              <a:ea typeface="黑体" panose="02010609060101010101" charset="-122"/>
              <a:cs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9472"/>
                                        </p:tgtEl>
                                        <p:attrNameLst>
                                          <p:attrName>style.visibility</p:attrName>
                                        </p:attrNameLst>
                                      </p:cBhvr>
                                      <p:to>
                                        <p:strVal val="visible"/>
                                      </p:to>
                                    </p:set>
                                    <p:animEffect filter="wipe(right)">
                                      <p:cBhvr>
                                        <p:cTn id="7" dur="500"/>
                                        <p:tgtEl>
                                          <p:spTgt spid="19472"/>
                                        </p:tgtEl>
                                      </p:cBhvr>
                                    </p:animEffect>
                                  </p:childTnLst>
                                </p:cTn>
                              </p:par>
                              <p:par>
                                <p:cTn id="8" presetID="22" presetClass="entr" presetSubtype="2" fill="hold" nodeType="withEffect">
                                  <p:stCondLst>
                                    <p:cond delay="0"/>
                                  </p:stCondLst>
                                  <p:childTnLst>
                                    <p:set>
                                      <p:cBhvr>
                                        <p:cTn id="9" dur="1" fill="hold">
                                          <p:stCondLst>
                                            <p:cond delay="0"/>
                                          </p:stCondLst>
                                        </p:cTn>
                                        <p:tgtEl>
                                          <p:spTgt spid="19475"/>
                                        </p:tgtEl>
                                        <p:attrNameLst>
                                          <p:attrName>style.visibility</p:attrName>
                                        </p:attrNameLst>
                                      </p:cBhvr>
                                      <p:to>
                                        <p:strVal val="visible"/>
                                      </p:to>
                                    </p:set>
                                    <p:animEffect filter="wipe(right)">
                                      <p:cBhvr>
                                        <p:cTn id="10" dur="500"/>
                                        <p:tgtEl>
                                          <p:spTgt spid="19475"/>
                                        </p:tgtEl>
                                      </p:cBhvr>
                                    </p:animEffect>
                                  </p:childTnLst>
                                </p:cTn>
                              </p:par>
                            </p:childTnLst>
                          </p:cTn>
                        </p:par>
                        <p:par>
                          <p:cTn id="11" fill="hold" nodeType="afterGroup">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9460"/>
                                        </p:tgtEl>
                                        <p:attrNameLst>
                                          <p:attrName>style.visibility</p:attrName>
                                        </p:attrNameLst>
                                      </p:cBhvr>
                                      <p:to>
                                        <p:strVal val="visible"/>
                                      </p:to>
                                    </p:set>
                                    <p:animEffect filter="fade">
                                      <p:cBhvr>
                                        <p:cTn id="14" dur="500"/>
                                        <p:tgtEl>
                                          <p:spTgt spid="19460"/>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19478"/>
                                        </p:tgtEl>
                                        <p:attrNameLst>
                                          <p:attrName>style.visibility</p:attrName>
                                        </p:attrNameLst>
                                      </p:cBhvr>
                                      <p:to>
                                        <p:strVal val="visible"/>
                                      </p:to>
                                    </p:set>
                                    <p:animEffect filter="wipe(right)">
                                      <p:cBhvr>
                                        <p:cTn id="19" dur="500"/>
                                        <p:tgtEl>
                                          <p:spTgt spid="19478"/>
                                        </p:tgtEl>
                                      </p:cBhvr>
                                    </p:animEffect>
                                  </p:childTnLst>
                                </p:cTn>
                              </p:par>
                              <p:par>
                                <p:cTn id="20" presetID="22" presetClass="entr" presetSubtype="2" fill="hold" nodeType="withEffect">
                                  <p:stCondLst>
                                    <p:cond delay="0"/>
                                  </p:stCondLst>
                                  <p:childTnLst>
                                    <p:set>
                                      <p:cBhvr>
                                        <p:cTn id="21" dur="1" fill="hold">
                                          <p:stCondLst>
                                            <p:cond delay="0"/>
                                          </p:stCondLst>
                                        </p:cTn>
                                        <p:tgtEl>
                                          <p:spTgt spid="19481"/>
                                        </p:tgtEl>
                                        <p:attrNameLst>
                                          <p:attrName>style.visibility</p:attrName>
                                        </p:attrNameLst>
                                      </p:cBhvr>
                                      <p:to>
                                        <p:strVal val="visible"/>
                                      </p:to>
                                    </p:set>
                                    <p:animEffect filter="wipe(right)">
                                      <p:cBhvr>
                                        <p:cTn id="22" dur="500"/>
                                        <p:tgtEl>
                                          <p:spTgt spid="19481"/>
                                        </p:tgtEl>
                                      </p:cBhvr>
                                    </p:animEffect>
                                  </p:childTnLst>
                                </p:cTn>
                              </p:par>
                            </p:childTnLst>
                          </p:cTn>
                        </p:par>
                        <p:par>
                          <p:cTn id="23" fill="hold" nodeType="afterGroup">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9459"/>
                                        </p:tgtEl>
                                        <p:attrNameLst>
                                          <p:attrName>style.visibility</p:attrName>
                                        </p:attrNameLst>
                                      </p:cBhvr>
                                      <p:to>
                                        <p:strVal val="visible"/>
                                      </p:to>
                                    </p:set>
                                    <p:animEffect filter="fade">
                                      <p:cBhvr>
                                        <p:cTn id="26" dur="500"/>
                                        <p:tgtEl>
                                          <p:spTgt spid="19459"/>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9461"/>
                                        </p:tgtEl>
                                        <p:attrNameLst>
                                          <p:attrName>style.visibility</p:attrName>
                                        </p:attrNameLst>
                                      </p:cBhvr>
                                      <p:to>
                                        <p:strVal val="visible"/>
                                      </p:to>
                                    </p:set>
                                    <p:animEffect filter="blinds(horizontal)">
                                      <p:cBhvr>
                                        <p:cTn id="31" dur="500"/>
                                        <p:tgtEl>
                                          <p:spTgt spid="1946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9462"/>
                                        </p:tgtEl>
                                        <p:attrNameLst>
                                          <p:attrName>style.visibility</p:attrName>
                                        </p:attrNameLst>
                                      </p:cBhvr>
                                      <p:to>
                                        <p:strVal val="visible"/>
                                      </p:to>
                                    </p:set>
                                    <p:animEffect filter="blinds(horizontal)">
                                      <p:cBhvr>
                                        <p:cTn id="34" dur="500"/>
                                        <p:tgtEl>
                                          <p:spTgt spid="19462"/>
                                        </p:tgtEl>
                                      </p:cBhvr>
                                    </p:animEffect>
                                  </p:childTnLst>
                                </p:cTn>
                              </p:par>
                            </p:childTnLst>
                          </p:cTn>
                        </p:par>
                      </p:childTnLst>
                    </p:cTn>
                  </p:par>
                  <p:par>
                    <p:cTn id="35" fill="hold" nodeType="clickPar">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9467"/>
                                        </p:tgtEl>
                                        <p:attrNameLst>
                                          <p:attrName>style.visibility</p:attrName>
                                        </p:attrNameLst>
                                      </p:cBhvr>
                                      <p:to>
                                        <p:strVal val="visible"/>
                                      </p:to>
                                    </p:set>
                                    <p:animEffect filter="wipe(right)">
                                      <p:cBhvr>
                                        <p:cTn id="39" dur="500"/>
                                        <p:tgtEl>
                                          <p:spTgt spid="19467"/>
                                        </p:tgtEl>
                                      </p:cBhvr>
                                    </p:animEffect>
                                  </p:childTnLst>
                                </p:cTn>
                              </p:par>
                              <p:par>
                                <p:cTn id="40" presetID="22" presetClass="entr" presetSubtype="2" fill="hold" nodeType="withEffect">
                                  <p:stCondLst>
                                    <p:cond delay="0"/>
                                  </p:stCondLst>
                                  <p:childTnLst>
                                    <p:set>
                                      <p:cBhvr>
                                        <p:cTn id="41" dur="1" fill="hold">
                                          <p:stCondLst>
                                            <p:cond delay="0"/>
                                          </p:stCondLst>
                                        </p:cTn>
                                        <p:tgtEl>
                                          <p:spTgt spid="19470"/>
                                        </p:tgtEl>
                                        <p:attrNameLst>
                                          <p:attrName>style.visibility</p:attrName>
                                        </p:attrNameLst>
                                      </p:cBhvr>
                                      <p:to>
                                        <p:strVal val="visible"/>
                                      </p:to>
                                    </p:set>
                                    <p:animEffect filter="wipe(right)">
                                      <p:cBhvr>
                                        <p:cTn id="42" dur="500"/>
                                        <p:tgtEl>
                                          <p:spTgt spid="19470"/>
                                        </p:tgtEl>
                                      </p:cBhvr>
                                    </p:animEffect>
                                  </p:childTnLst>
                                </p:cTn>
                              </p:par>
                            </p:childTnLst>
                          </p:cTn>
                        </p:par>
                        <p:par>
                          <p:cTn id="43" fill="hold" nodeType="afterGroup">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19484"/>
                                        </p:tgtEl>
                                        <p:attrNameLst>
                                          <p:attrName>style.visibility</p:attrName>
                                        </p:attrNameLst>
                                      </p:cBhvr>
                                      <p:to>
                                        <p:strVal val="visible"/>
                                      </p:to>
                                    </p:set>
                                    <p:animEffect filter="wipe(right)">
                                      <p:cBhvr>
                                        <p:cTn id="46" dur="500"/>
                                        <p:tgtEl>
                                          <p:spTgt spid="19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p:bldP spid="19460" grpId="0"/>
      <p:bldP spid="19461" grpId="0"/>
      <p:bldP spid="19462" grpId="0"/>
      <p:bldP spid="19484" grpId="0"/>
    </p:bldLst>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100" name="文本框 99" title=""/>
          <p:cNvSpPr txBox="1"/>
          <p:nvPr>
            <p:custDataLst>
              <p:tags r:id="rId4"/>
            </p:custDataLst>
          </p:nvPr>
        </p:nvSpPr>
        <p:spPr bwMode="auto">
          <a:xfrm>
            <a:off x="221615" y="1412875"/>
            <a:ext cx="5997575" cy="473710"/>
          </a:xfrm>
          <a:prstGeom prst="rect">
            <a:avLst/>
          </a:prstGeom>
          <a:solidFill>
            <a:schemeClr val="accent1">
              <a:lumMod val="40000"/>
              <a:lumOff val="60000"/>
            </a:schemeClr>
          </a:solidFill>
          <a:ln>
            <a:noFill/>
          </a:ln>
        </p:spPr>
        <p:txBody>
          <a:bodyPr wrap="square" lIns="0" tIns="0" rIns="0" bIns="0" anchor="t">
            <a:spAutoFit/>
          </a:bodyPr>
          <a:lstStyle>
            <a:lvl1pPr defTabSz="1216025">
              <a:defRPr>
                <a:solidFill>
                  <a:schemeClr val="tx1"/>
                </a:solidFill>
                <a:latin typeface="Calibri"/>
                <a:ea typeface="宋体" panose="02010600030101010101" pitchFamily="2" charset="-122"/>
              </a:defRPr>
            </a:lvl1pPr>
            <a:lvl2pPr marL="742950" indent="-285750" defTabSz="1216025">
              <a:defRPr>
                <a:solidFill>
                  <a:schemeClr val="tx1"/>
                </a:solidFill>
                <a:latin typeface="Calibri"/>
                <a:ea typeface="宋体" panose="02010600030101010101" pitchFamily="2" charset="-122"/>
              </a:defRPr>
            </a:lvl2pPr>
            <a:lvl3pPr marL="1143000" indent="-228600" defTabSz="1216025">
              <a:defRPr>
                <a:solidFill>
                  <a:schemeClr val="tx1"/>
                </a:solidFill>
                <a:latin typeface="Calibri"/>
                <a:ea typeface="宋体" panose="02010600030101010101" pitchFamily="2" charset="-122"/>
              </a:defRPr>
            </a:lvl3pPr>
            <a:lvl4pPr marL="1600200" indent="-228600" defTabSz="1216025">
              <a:defRPr>
                <a:solidFill>
                  <a:schemeClr val="tx1"/>
                </a:solidFill>
                <a:latin typeface="Calibri"/>
                <a:ea typeface="宋体" panose="02010600030101010101" pitchFamily="2" charset="-122"/>
              </a:defRPr>
            </a:lvl4pPr>
            <a:lvl5pPr marL="2057400" indent="-228600" defTabSz="1216025">
              <a:defRPr>
                <a:solidFill>
                  <a:schemeClr val="tx1"/>
                </a:solidFill>
                <a:latin typeface="Calibri"/>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9pPr>
          </a:lstStyle>
          <a:p>
            <a:pPr lvl="0" algn="l">
              <a:lnSpc>
                <a:spcPct val="110000"/>
              </a:lnSpc>
              <a:buClrTx/>
              <a:buSzTx/>
              <a:buFontTx/>
            </a:pPr>
            <a:r>
              <a:rPr lang="zh-CN" altLang="en-US" sz="28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思考1:</a:t>
            </a:r>
            <a:r>
              <a:rPr lang="en-US" altLang="zh-CN" sz="28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 </a:t>
            </a:r>
            <a:r>
              <a:rPr lang="zh-CN" altLang="en-US" sz="28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收集到的滤液绿色过浅的原因</a:t>
            </a:r>
            <a:endParaRPr lang="zh-CN" altLang="en-US" sz="28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endParaRPr>
          </a:p>
        </p:txBody>
      </p:sp>
      <p:sp>
        <p:nvSpPr>
          <p:cNvPr id="3" name="文本框 2" title=""/>
          <p:cNvSpPr txBox="1"/>
          <p:nvPr>
            <p:custDataLst>
              <p:tags r:id="rId5"/>
            </p:custDataLst>
          </p:nvPr>
        </p:nvSpPr>
        <p:spPr bwMode="auto">
          <a:xfrm>
            <a:off x="1105535" y="1939925"/>
            <a:ext cx="7592060" cy="521970"/>
          </a:xfrm>
          <a:prstGeom prst="rect">
            <a:avLst/>
          </a:prstGeom>
          <a:noFill/>
          <a:ln w="9525">
            <a:noFill/>
          </a:ln>
        </p:spPr>
        <p:txBody>
          <a:bodyPr wrap="square" lIns="91440" tIns="45720" rIns="91440" bIns="45720" rtlCol="0" anchor="t">
            <a:spAutoFit/>
          </a:bodyPr>
          <a:lstStyle/>
          <a:p>
            <a:pPr lvl="0" algn="l">
              <a:buClrTx/>
              <a:buSzTx/>
              <a:buFontTx/>
            </a:pPr>
            <a:r>
              <a:rPr lang="zh-CN" altLang="en-US" sz="2800">
                <a:solidFill>
                  <a:srgbClr val="FF0000"/>
                </a:solidFill>
                <a:latin typeface="黑体" panose="02010609060101010101" charset="-122"/>
                <a:ea typeface="黑体" panose="02010609060101010101" charset="-122"/>
                <a:cs typeface="黑体" panose="02010609060101010101" charset="-122"/>
                <a:sym typeface="+mn-ea"/>
              </a:rPr>
              <a:t>(1)未加石英砂(二氧化硅)，研磨不充分。</a:t>
            </a:r>
            <a:endParaRPr lang="zh-CN" altLang="en-US" sz="2800">
              <a:solidFill>
                <a:srgbClr val="FF0000"/>
              </a:solidFill>
              <a:latin typeface="黑体" panose="02010609060101010101" charset="-122"/>
              <a:ea typeface="黑体" panose="02010609060101010101" charset="-122"/>
              <a:cs typeface="黑体" panose="02010609060101010101" charset="-122"/>
              <a:sym typeface="+mn-ea"/>
            </a:endParaRPr>
          </a:p>
        </p:txBody>
      </p:sp>
      <p:sp>
        <p:nvSpPr>
          <p:cNvPr id="4" name="文本框 3" title=""/>
          <p:cNvSpPr txBox="1"/>
          <p:nvPr>
            <p:custDataLst>
              <p:tags r:id="rId6"/>
            </p:custDataLst>
          </p:nvPr>
        </p:nvSpPr>
        <p:spPr bwMode="auto">
          <a:xfrm>
            <a:off x="1085215" y="2538730"/>
            <a:ext cx="9624060" cy="521970"/>
          </a:xfrm>
          <a:prstGeom prst="rect">
            <a:avLst/>
          </a:prstGeom>
          <a:noFill/>
          <a:ln w="9525">
            <a:noFill/>
          </a:ln>
        </p:spPr>
        <p:txBody>
          <a:bodyPr wrap="square" lIns="91440" tIns="45720" rIns="91440" bIns="45720" rtlCol="0" anchor="t">
            <a:spAutoFit/>
          </a:bodyPr>
          <a:lstStyle/>
          <a:p>
            <a:pPr lvl="0" algn="l">
              <a:buClrTx/>
              <a:buSzTx/>
              <a:buFontTx/>
            </a:pPr>
            <a:r>
              <a:rPr lang="zh-CN" altLang="en-US" sz="2800">
                <a:solidFill>
                  <a:srgbClr val="FF0000"/>
                </a:solidFill>
                <a:latin typeface="黑体" panose="02010609060101010101" charset="-122"/>
                <a:ea typeface="黑体" panose="02010609060101010101" charset="-122"/>
                <a:cs typeface="黑体" panose="02010609060101010101" charset="-122"/>
                <a:sym typeface="+mn-ea"/>
              </a:rPr>
              <a:t>(2)使用放置数天的菠菜叶，滤液色素(叶绿素)太少。</a:t>
            </a:r>
            <a:endParaRPr lang="zh-CN" altLang="en-US" sz="2800">
              <a:solidFill>
                <a:srgbClr val="FF0000"/>
              </a:solidFill>
              <a:latin typeface="黑体" panose="02010609060101010101" charset="-122"/>
              <a:ea typeface="黑体" panose="02010609060101010101" charset="-122"/>
              <a:cs typeface="黑体" panose="02010609060101010101" charset="-122"/>
              <a:sym typeface="+mn-ea"/>
            </a:endParaRPr>
          </a:p>
        </p:txBody>
      </p:sp>
      <p:sp>
        <p:nvSpPr>
          <p:cNvPr id="5" name="文本框 4" title=""/>
          <p:cNvSpPr txBox="1"/>
          <p:nvPr>
            <p:custDataLst>
              <p:tags r:id="rId7"/>
            </p:custDataLst>
          </p:nvPr>
        </p:nvSpPr>
        <p:spPr bwMode="auto">
          <a:xfrm>
            <a:off x="1105535" y="3137535"/>
            <a:ext cx="5648960" cy="521970"/>
          </a:xfrm>
          <a:prstGeom prst="rect">
            <a:avLst/>
          </a:prstGeom>
          <a:noFill/>
          <a:ln w="9525">
            <a:noFill/>
          </a:ln>
        </p:spPr>
        <p:txBody>
          <a:bodyPr wrap="square" lIns="91440" tIns="45720" rIns="91440" bIns="45720" rtlCol="0" anchor="t">
            <a:spAutoFit/>
          </a:bodyPr>
          <a:lstStyle/>
          <a:p>
            <a:pPr lvl="0" algn="l">
              <a:buClrTx/>
              <a:buSzTx/>
              <a:buFontTx/>
            </a:pPr>
            <a:r>
              <a:rPr lang="zh-CN" altLang="en-US" sz="2800">
                <a:solidFill>
                  <a:srgbClr val="FF0000"/>
                </a:solidFill>
                <a:latin typeface="黑体" panose="02010609060101010101" charset="-122"/>
                <a:ea typeface="黑体" panose="02010609060101010101" charset="-122"/>
                <a:cs typeface="黑体" panose="02010609060101010101" charset="-122"/>
                <a:sym typeface="+mn-ea"/>
              </a:rPr>
              <a:t>(3)一次加入大量的无水乙醇。</a:t>
            </a:r>
            <a:endParaRPr lang="zh-CN" altLang="en-US" sz="2800">
              <a:solidFill>
                <a:srgbClr val="FF0000"/>
              </a:solidFill>
              <a:latin typeface="黑体" panose="02010609060101010101" charset="-122"/>
              <a:ea typeface="黑体" panose="02010609060101010101" charset="-122"/>
              <a:cs typeface="黑体" panose="02010609060101010101" charset="-122"/>
              <a:sym typeface="+mn-ea"/>
            </a:endParaRPr>
          </a:p>
        </p:txBody>
      </p:sp>
      <p:sp>
        <p:nvSpPr>
          <p:cNvPr id="6" name="文本框 5" title=""/>
          <p:cNvSpPr txBox="1"/>
          <p:nvPr>
            <p:custDataLst>
              <p:tags r:id="rId8"/>
            </p:custDataLst>
          </p:nvPr>
        </p:nvSpPr>
        <p:spPr bwMode="auto">
          <a:xfrm>
            <a:off x="1184910" y="4307205"/>
            <a:ext cx="10199370" cy="521970"/>
          </a:xfrm>
          <a:prstGeom prst="rect">
            <a:avLst/>
          </a:prstGeom>
          <a:noFill/>
          <a:ln w="9525">
            <a:noFill/>
          </a:ln>
        </p:spPr>
        <p:txBody>
          <a:bodyPr wrap="square" lIns="91440" tIns="45720" rIns="91440" bIns="45720" rtlCol="0" anchor="t">
            <a:spAutoFit/>
          </a:bodyPr>
          <a:lstStyle/>
          <a:p>
            <a:pPr lvl="0" algn="l">
              <a:buClrTx/>
              <a:buSzTx/>
              <a:buFontTx/>
            </a:pPr>
            <a:r>
              <a:rPr lang="zh-CN" altLang="en-US" sz="2800">
                <a:solidFill>
                  <a:srgbClr val="FF0000"/>
                </a:solidFill>
                <a:latin typeface="黑体" panose="02010609060101010101" charset="-122"/>
                <a:ea typeface="黑体" panose="02010609060101010101" charset="-122"/>
                <a:cs typeface="黑体" panose="02010609060101010101" charset="-122"/>
                <a:sym typeface="+mn-ea"/>
              </a:rPr>
              <a:t>(4)未加碳酸钙或加入过少，色素分子</a:t>
            </a:r>
            <a:r>
              <a:rPr lang="en-US" altLang="zh-CN" sz="2800">
                <a:solidFill>
                  <a:srgbClr val="FF0000"/>
                </a:solidFill>
                <a:latin typeface="黑体" panose="02010609060101010101" charset="-122"/>
                <a:ea typeface="黑体" panose="02010609060101010101" charset="-122"/>
                <a:cs typeface="黑体" panose="02010609060101010101" charset="-122"/>
                <a:sym typeface="+mn-ea"/>
              </a:rPr>
              <a:t>(</a:t>
            </a:r>
            <a:r>
              <a:rPr lang="zh-CN" altLang="en-US" sz="2800">
                <a:solidFill>
                  <a:srgbClr val="FF0000"/>
                </a:solidFill>
                <a:latin typeface="黑体" panose="02010609060101010101" charset="-122"/>
                <a:ea typeface="黑体" panose="02010609060101010101" charset="-122"/>
                <a:cs typeface="黑体" panose="02010609060101010101" charset="-122"/>
                <a:sym typeface="+mn-ea"/>
              </a:rPr>
              <a:t>特别是叶绿素</a:t>
            </a:r>
            <a:r>
              <a:rPr lang="en-US" altLang="zh-CN" sz="2800">
                <a:solidFill>
                  <a:srgbClr val="FF0000"/>
                </a:solidFill>
                <a:latin typeface="黑体" panose="02010609060101010101" charset="-122"/>
                <a:ea typeface="黑体" panose="02010609060101010101" charset="-122"/>
                <a:cs typeface="黑体" panose="02010609060101010101" charset="-122"/>
                <a:sym typeface="+mn-ea"/>
              </a:rPr>
              <a:t>)</a:t>
            </a:r>
            <a:r>
              <a:rPr lang="zh-CN" altLang="en-US" sz="2800">
                <a:solidFill>
                  <a:srgbClr val="FF0000"/>
                </a:solidFill>
                <a:latin typeface="黑体" panose="02010609060101010101" charset="-122"/>
                <a:ea typeface="黑体" panose="02010609060101010101" charset="-122"/>
                <a:cs typeface="黑体" panose="02010609060101010101" charset="-122"/>
                <a:sym typeface="+mn-ea"/>
              </a:rPr>
              <a:t>被破坏。</a:t>
            </a:r>
            <a:endParaRPr lang="zh-CN" altLang="en-US" sz="2800">
              <a:solidFill>
                <a:srgbClr val="FF0000"/>
              </a:solidFill>
              <a:latin typeface="黑体" panose="02010609060101010101" charset="-122"/>
              <a:ea typeface="黑体" panose="02010609060101010101" charset="-122"/>
              <a:cs typeface="黑体" panose="02010609060101010101" charset="-122"/>
              <a:sym typeface="+mn-ea"/>
            </a:endParaRPr>
          </a:p>
        </p:txBody>
      </p:sp>
      <p:sp>
        <p:nvSpPr>
          <p:cNvPr id="7" name="文本框 6" title=""/>
          <p:cNvSpPr txBox="1"/>
          <p:nvPr>
            <p:custDataLst>
              <p:tags r:id="rId9"/>
            </p:custDataLst>
          </p:nvPr>
        </p:nvSpPr>
        <p:spPr bwMode="auto">
          <a:xfrm>
            <a:off x="1591310" y="3722370"/>
            <a:ext cx="8087360" cy="521970"/>
          </a:xfrm>
          <a:prstGeom prst="rect">
            <a:avLst/>
          </a:prstGeom>
          <a:noFill/>
          <a:ln w="9525">
            <a:noFill/>
          </a:ln>
        </p:spPr>
        <p:txBody>
          <a:bodyPr wrap="square" lIns="91440" tIns="45720" rIns="91440" bIns="45720" rtlCol="0" anchor="t">
            <a:spAutoFit/>
          </a:bodyPr>
          <a:lstStyle/>
          <a:p>
            <a:pPr lvl="0" algn="l">
              <a:buClrTx/>
              <a:buSzTx/>
              <a:buFontTx/>
            </a:pPr>
            <a:r>
              <a:rPr lang="zh-CN" altLang="en-US" sz="2800">
                <a:solidFill>
                  <a:schemeClr val="tx1"/>
                </a:solidFill>
                <a:latin typeface="黑体" panose="02010609060101010101" charset="-122"/>
                <a:ea typeface="黑体" panose="02010609060101010101" charset="-122"/>
                <a:cs typeface="黑体" panose="02010609060101010101" charset="-122"/>
                <a:sym typeface="+mn-ea"/>
              </a:rPr>
              <a:t>(正确做法: 分次加入少量无水乙醇提取色素)</a:t>
            </a:r>
            <a:endParaRPr lang="zh-CN" altLang="en-US" sz="280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8" name="文本框 7" title=""/>
          <p:cNvSpPr txBox="1"/>
          <p:nvPr>
            <p:custDataLst>
              <p:tags r:id="rId10"/>
            </p:custDataLst>
          </p:nvPr>
        </p:nvSpPr>
        <p:spPr bwMode="auto">
          <a:xfrm>
            <a:off x="220980" y="4892040"/>
            <a:ext cx="5476240" cy="473710"/>
          </a:xfrm>
          <a:prstGeom prst="rect">
            <a:avLst/>
          </a:prstGeom>
          <a:solidFill>
            <a:schemeClr val="accent1">
              <a:lumMod val="40000"/>
              <a:lumOff val="60000"/>
            </a:schemeClr>
          </a:solidFill>
          <a:ln>
            <a:noFill/>
          </a:ln>
        </p:spPr>
        <p:txBody>
          <a:bodyPr wrap="square" lIns="0" tIns="0" rIns="0" bIns="0" anchor="t">
            <a:spAutoFit/>
          </a:bodyPr>
          <a:lstStyle>
            <a:lvl1pPr defTabSz="1216025">
              <a:defRPr>
                <a:solidFill>
                  <a:schemeClr val="tx1"/>
                </a:solidFill>
                <a:latin typeface="Calibri"/>
                <a:ea typeface="宋体" panose="02010600030101010101" pitchFamily="2" charset="-122"/>
              </a:defRPr>
            </a:lvl1pPr>
            <a:lvl2pPr marL="742950" indent="-285750" defTabSz="1216025">
              <a:defRPr>
                <a:solidFill>
                  <a:schemeClr val="tx1"/>
                </a:solidFill>
                <a:latin typeface="Calibri"/>
                <a:ea typeface="宋体" panose="02010600030101010101" pitchFamily="2" charset="-122"/>
              </a:defRPr>
            </a:lvl2pPr>
            <a:lvl3pPr marL="1143000" indent="-228600" defTabSz="1216025">
              <a:defRPr>
                <a:solidFill>
                  <a:schemeClr val="tx1"/>
                </a:solidFill>
                <a:latin typeface="Calibri"/>
                <a:ea typeface="宋体" panose="02010600030101010101" pitchFamily="2" charset="-122"/>
              </a:defRPr>
            </a:lvl3pPr>
            <a:lvl4pPr marL="1600200" indent="-228600" defTabSz="1216025">
              <a:defRPr>
                <a:solidFill>
                  <a:schemeClr val="tx1"/>
                </a:solidFill>
                <a:latin typeface="Calibri"/>
                <a:ea typeface="宋体" panose="02010600030101010101" pitchFamily="2" charset="-122"/>
              </a:defRPr>
            </a:lvl4pPr>
            <a:lvl5pPr marL="2057400" indent="-228600" defTabSz="1216025">
              <a:defRPr>
                <a:solidFill>
                  <a:schemeClr val="tx1"/>
                </a:solidFill>
                <a:latin typeface="Calibri"/>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9pPr>
          </a:lstStyle>
          <a:p>
            <a:pPr lvl="0" algn="l">
              <a:lnSpc>
                <a:spcPct val="110000"/>
              </a:lnSpc>
              <a:buClrTx/>
              <a:buSzTx/>
              <a:buFontTx/>
            </a:pPr>
            <a:r>
              <a:rPr lang="zh-CN" altLang="en-US" sz="28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思考2:  滤纸条色素带重叠的原因</a:t>
            </a:r>
            <a:endParaRPr lang="zh-CN" altLang="en-US" sz="28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endParaRPr>
          </a:p>
        </p:txBody>
      </p:sp>
      <p:sp>
        <p:nvSpPr>
          <p:cNvPr id="9" name="文本框 8" title=""/>
          <p:cNvSpPr txBox="1"/>
          <p:nvPr>
            <p:custDataLst>
              <p:tags r:id="rId11"/>
            </p:custDataLst>
          </p:nvPr>
        </p:nvSpPr>
        <p:spPr bwMode="auto">
          <a:xfrm>
            <a:off x="1085215" y="5504815"/>
            <a:ext cx="9469120" cy="953135"/>
          </a:xfrm>
          <a:prstGeom prst="rect">
            <a:avLst/>
          </a:prstGeom>
          <a:noFill/>
          <a:ln w="9525">
            <a:noFill/>
          </a:ln>
        </p:spPr>
        <p:txBody>
          <a:bodyPr wrap="square" lIns="91440" tIns="45720" rIns="91440" bIns="45720" rtlCol="0" anchor="t">
            <a:spAutoFit/>
          </a:bodyPr>
          <a:lstStyle/>
          <a:p>
            <a:pPr lvl="0" algn="l">
              <a:buClrTx/>
              <a:buSzTx/>
              <a:buFontTx/>
            </a:pPr>
            <a:r>
              <a:rPr lang="zh-CN" altLang="en-US" sz="2800">
                <a:solidFill>
                  <a:srgbClr val="FF0000"/>
                </a:solidFill>
                <a:latin typeface="黑体" panose="02010609060101010101" charset="-122"/>
                <a:ea typeface="黑体" panose="02010609060101010101" charset="-122"/>
                <a:cs typeface="黑体" panose="02010609060101010101" charset="-122"/>
                <a:sym typeface="+mn-ea"/>
              </a:rPr>
              <a:t>没经干燥处理，滤液细线不能达到细、直、匀的要求,使色素扩散不一致造成的。</a:t>
            </a:r>
            <a:endParaRPr lang="zh-CN" altLang="en-US" sz="2800">
              <a:solidFill>
                <a:srgbClr val="FF0000"/>
              </a:solidFill>
              <a:latin typeface="黑体" panose="02010609060101010101" charset="-122"/>
              <a:ea typeface="黑体" panose="02010609060101010101" charset="-122"/>
              <a:cs typeface="黑体" panose="02010609060101010101" charset="-122"/>
              <a:sym typeface="+mn-ea"/>
            </a:endParaRPr>
          </a:p>
        </p:txBody>
      </p:sp>
      <p:grpSp>
        <p:nvGrpSpPr>
          <p:cNvPr id="18" name="组合 17" title=""/>
          <p:cNvGrpSpPr/>
          <p:nvPr>
            <p:custDataLst>
              <p:tags r:id="rId12"/>
            </p:custDataLst>
          </p:nvPr>
        </p:nvGrpSpPr>
        <p:grpSpPr>
          <a:xfrm>
            <a:off x="0" y="164465"/>
            <a:ext cx="12192000" cy="518160"/>
            <a:chOff x="0" y="259"/>
            <a:chExt cx="19200" cy="816"/>
          </a:xfrm>
        </p:grpSpPr>
        <p:grpSp>
          <p:nvGrpSpPr>
            <p:cNvPr id="20" name="组合 19"/>
            <p:cNvGrpSpPr/>
            <p:nvPr>
              <p:custDataLst>
                <p:tags r:id="rId13"/>
              </p:custDataLst>
            </p:nvPr>
          </p:nvGrpSpPr>
          <p:grpSpPr>
            <a:xfrm>
              <a:off x="0" y="261"/>
              <a:ext cx="19200" cy="814"/>
              <a:chOff x="0" y="-57"/>
              <a:chExt cx="19200" cy="814"/>
            </a:xfrm>
          </p:grpSpPr>
          <p:cxnSp>
            <p:nvCxnSpPr>
              <p:cNvPr id="21" name="直接连接符 20"/>
              <p:cNvCxnSpPr/>
              <p:nvPr>
                <p:custDataLst>
                  <p:tags r:id="rId14"/>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2" name="组合 21"/>
              <p:cNvGrpSpPr/>
              <p:nvPr>
                <p:custDataLst>
                  <p:tags r:id="rId15"/>
                </p:custDataLst>
              </p:nvPr>
            </p:nvGrpSpPr>
            <p:grpSpPr>
              <a:xfrm>
                <a:off x="631" y="-57"/>
                <a:ext cx="7664" cy="694"/>
                <a:chOff x="623970" y="1485351"/>
                <a:chExt cx="4866478" cy="440988"/>
              </a:xfrm>
            </p:grpSpPr>
            <p:grpSp>
              <p:nvGrpSpPr>
                <p:cNvPr id="23" name="组合 22"/>
                <p:cNvGrpSpPr>
                  <a:grpSpLocks noChangeAspect="1"/>
                </p:cNvGrpSpPr>
                <p:nvPr>
                  <p:custDataLst>
                    <p:tags r:id="rId16"/>
                  </p:custDataLst>
                </p:nvPr>
              </p:nvGrpSpPr>
              <p:grpSpPr>
                <a:xfrm>
                  <a:off x="623970" y="1630931"/>
                  <a:ext cx="264961" cy="295408"/>
                  <a:chOff x="457642" y="346857"/>
                  <a:chExt cx="375937" cy="419137"/>
                </a:xfrm>
              </p:grpSpPr>
              <p:sp>
                <p:nvSpPr>
                  <p:cNvPr id="24" name="椭圆 23"/>
                  <p:cNvSpPr/>
                  <p:nvPr>
                    <p:custDataLst>
                      <p:tags r:id="rId17"/>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5" name="椭圆 24"/>
                  <p:cNvSpPr>
                    <a:spLocks noChangeAspect="1"/>
                  </p:cNvSpPr>
                  <p:nvPr>
                    <p:custDataLst>
                      <p:tags r:id="rId18"/>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6" name="椭圆 25"/>
                  <p:cNvSpPr>
                    <a:spLocks noChangeAspect="1"/>
                  </p:cNvSpPr>
                  <p:nvPr>
                    <p:custDataLst>
                      <p:tags r:id="rId19"/>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27" name="直接连接符 26"/>
                  <p:cNvCxnSpPr>
                    <a:stCxn id="24" idx="4"/>
                    <a:endCxn id="26" idx="0"/>
                  </p:cNvCxnSpPr>
                  <p:nvPr>
                    <p:custDataLst>
                      <p:tags r:id="rId20"/>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4"/>
                  </p:cNvCxnSpPr>
                  <p:nvPr>
                    <p:custDataLst>
                      <p:tags r:id="rId21"/>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5" idx="6"/>
                    <a:endCxn id="26" idx="2"/>
                  </p:cNvCxnSpPr>
                  <p:nvPr>
                    <p:custDataLst>
                      <p:tags r:id="rId22"/>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26" idx="6"/>
                  </p:cNvCxnSpPr>
                  <p:nvPr>
                    <p:custDataLst>
                      <p:tags r:id="rId23"/>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custDataLst>
                    <p:tags r:id="rId24"/>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8" name="圆角矩形 37"/>
            <p:cNvSpPr/>
            <p:nvPr>
              <p:custDataLst>
                <p:tags r:id="rId25"/>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
        <p:nvSpPr>
          <p:cNvPr id="17" name="文本框 312322" title=""/>
          <p:cNvSpPr txBox="1">
            <a:spLocks noChangeArrowheads="1"/>
          </p:cNvSpPr>
          <p:nvPr>
            <p:custDataLst>
              <p:tags r:id="rId26"/>
            </p:custDataLst>
          </p:nvPr>
        </p:nvSpPr>
        <p:spPr bwMode="auto">
          <a:xfrm>
            <a:off x="220980" y="809625"/>
            <a:ext cx="2113915" cy="454660"/>
          </a:xfrm>
          <a:prstGeom prst="rect">
            <a:avLst/>
          </a:prstGeom>
          <a:solidFill>
            <a:srgbClr val="B0D08D"/>
          </a:solidFill>
          <a:ln w="9525">
            <a:noFill/>
            <a:miter lim="800000"/>
          </a:ln>
        </p:spPr>
        <p:txBody>
          <a:bodyPr wrap="square" lIns="121897" tIns="60948" rIns="121897" bIns="60948">
            <a:noAutofit/>
          </a:bodyPr>
          <a:lstStyle/>
          <a:p>
            <a:pPr>
              <a:lnSpc>
                <a:spcPct val="90000"/>
              </a:lnSpc>
              <a:spcBef>
                <a:spcPct val="50000"/>
              </a:spcBef>
            </a:pPr>
            <a:r>
              <a:rPr lang="en-US" altLang="zh-CN" sz="2800" b="1">
                <a:latin typeface="黑体" panose="02010609060101010101" charset="-122"/>
                <a:ea typeface="黑体" panose="02010609060101010101" charset="-122"/>
                <a:cs typeface="黑体" panose="02010609060101010101" charset="-122"/>
              </a:rPr>
              <a:t>5.</a:t>
            </a:r>
            <a:r>
              <a:rPr lang="zh-CN" altLang="en-US" sz="2800" b="1">
                <a:latin typeface="黑体" panose="02010609060101010101" charset="-122"/>
                <a:ea typeface="黑体" panose="02010609060101010101" charset="-122"/>
                <a:cs typeface="黑体" panose="02010609060101010101" charset="-122"/>
              </a:rPr>
              <a:t>实验分析</a:t>
            </a:r>
            <a:endParaRPr lang="zh-CN" altLang="en-US" sz="2800" b="1">
              <a:latin typeface="黑体" panose="02010609060101010101" charset="-122"/>
              <a:ea typeface="黑体" panose="02010609060101010101" charset="-122"/>
              <a:cs typeface="黑体" panose="02010609060101010101" charset="-122"/>
            </a:endParaRPr>
          </a:p>
        </p:txBody>
      </p:sp>
    </p:spTree>
    <p:custDataLst>
      <p:tags r:id="rId27"/>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6" grpId="0"/>
      <p:bldP spid="8" grpId="0" animBg="1"/>
      <p:bldP spid="9" grpId="0"/>
    </p:bldLst>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2" name="矩形 1" title=""/>
          <p:cNvSpPr/>
          <p:nvPr>
            <p:custDataLst>
              <p:tags r:id="rId4"/>
            </p:custDataLst>
          </p:nvPr>
        </p:nvSpPr>
        <p:spPr>
          <a:xfrm>
            <a:off x="221615" y="3499485"/>
            <a:ext cx="7675880" cy="478155"/>
          </a:xfrm>
          <a:prstGeom prst="rect">
            <a:avLst/>
          </a:prstGeom>
          <a:solidFill>
            <a:schemeClr val="accent1">
              <a:lumMod val="40000"/>
              <a:lumOff val="60000"/>
            </a:schemeClr>
          </a:solidFill>
        </p:spPr>
        <p:txBody>
          <a:bodyPr wrap="square">
            <a:spAutoFit/>
          </a:bodyPr>
          <a:lstStyle/>
          <a:p>
            <a:pPr algn="just" fontAlgn="auto">
              <a:lnSpc>
                <a:spcPct val="90000"/>
              </a:lnSpc>
              <a:tabLst>
                <a:tab pos="1823085"/>
              </a:tabLst>
            </a:pPr>
            <a:r>
              <a:rPr lang="zh-CN" altLang="en-US" sz="2800" b="1" kern="100">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思考</a:t>
            </a:r>
            <a:r>
              <a:rPr lang="en-US" altLang="zh-CN" sz="2800" b="1" kern="100">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4</a:t>
            </a:r>
            <a:r>
              <a:rPr lang="zh-CN" altLang="en-US" sz="2800" b="1" kern="100">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a:t>
            </a:r>
            <a:r>
              <a:rPr lang="zh-CN" altLang="zh-CN" sz="2800" b="1" kern="100">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滤纸条只呈现胡萝卜素、叶黄素色素带：</a:t>
            </a:r>
            <a:endParaRPr lang="zh-CN" altLang="zh-CN" sz="2800" b="1" kern="100">
              <a:solidFill>
                <a:schemeClr val="tx1"/>
              </a:solidFill>
              <a:latin typeface="幼圆" panose="02010509060101010101" pitchFamily="49" charset="-122"/>
              <a:ea typeface="幼圆" panose="02010509060101010101" pitchFamily="49" charset="-122"/>
              <a:cs typeface="幼圆" panose="02010509060101010101" pitchFamily="49" charset="-122"/>
              <a:sym typeface="+mn-ea"/>
            </a:endParaRPr>
          </a:p>
        </p:txBody>
      </p:sp>
      <p:sp>
        <p:nvSpPr>
          <p:cNvPr id="5" name="矩形 4" title=""/>
          <p:cNvSpPr/>
          <p:nvPr>
            <p:custDataLst>
              <p:tags r:id="rId5"/>
            </p:custDataLst>
          </p:nvPr>
        </p:nvSpPr>
        <p:spPr>
          <a:xfrm>
            <a:off x="432435" y="1482725"/>
            <a:ext cx="11320780" cy="1863090"/>
          </a:xfrm>
          <a:prstGeom prst="rect">
            <a:avLst/>
          </a:prstGeom>
        </p:spPr>
        <p:txBody>
          <a:bodyPr wrap="square">
            <a:spAutoFit/>
          </a:bodyPr>
          <a:lstStyle/>
          <a:p>
            <a:pPr algn="just" fontAlgn="auto">
              <a:lnSpc>
                <a:spcPct val="120000"/>
              </a:lnSpc>
              <a:tabLst>
                <a:tab pos="1823085"/>
              </a:tabLst>
            </a:pPr>
            <a:r>
              <a:rPr lang="en-US" altLang="zh-CN" sz="3200" kern="100">
                <a:solidFill>
                  <a:srgbClr val="080808"/>
                </a:solidFill>
                <a:latin typeface="黑体" panose="02010609060101010101" charset="-122"/>
                <a:ea typeface="黑体" panose="02010609060101010101" charset="-122"/>
                <a:cs typeface="黑体" panose="02010609060101010101" charset="-122"/>
                <a:sym typeface="+mn-ea"/>
              </a:rPr>
              <a:t>a.</a:t>
            </a:r>
            <a:r>
              <a:rPr lang="zh-CN" altLang="zh-CN" sz="3200" kern="100">
                <a:solidFill>
                  <a:srgbClr val="080808"/>
                </a:solidFill>
                <a:latin typeface="黑体" panose="02010609060101010101" charset="-122"/>
                <a:ea typeface="黑体" panose="02010609060101010101" charset="-122"/>
                <a:cs typeface="黑体" panose="02010609060101010101" charset="-122"/>
                <a:sym typeface="+mn-ea"/>
              </a:rPr>
              <a:t>忘记画滤液细线。</a:t>
            </a:r>
            <a:endParaRPr lang="zh-CN" altLang="zh-CN" sz="3200" kern="100">
              <a:solidFill>
                <a:srgbClr val="080808"/>
              </a:solidFill>
              <a:latin typeface="黑体" panose="02010609060101010101" charset="-122"/>
              <a:ea typeface="黑体" panose="02010609060101010101" charset="-122"/>
              <a:cs typeface="黑体" panose="02010609060101010101" charset="-122"/>
            </a:endParaRPr>
          </a:p>
          <a:p>
            <a:pPr algn="just" fontAlgn="auto">
              <a:lnSpc>
                <a:spcPct val="120000"/>
              </a:lnSpc>
              <a:tabLst>
                <a:tab pos="1823085"/>
              </a:tabLst>
            </a:pPr>
            <a:r>
              <a:rPr lang="en-US" altLang="zh-CN" sz="3200" kern="100">
                <a:solidFill>
                  <a:srgbClr val="080808"/>
                </a:solidFill>
                <a:latin typeface="黑体" panose="02010609060101010101" charset="-122"/>
                <a:ea typeface="黑体" panose="02010609060101010101" charset="-122"/>
                <a:cs typeface="黑体" panose="02010609060101010101" charset="-122"/>
                <a:sym typeface="+mn-ea"/>
              </a:rPr>
              <a:t>b.</a:t>
            </a:r>
            <a:r>
              <a:rPr lang="zh-CN" altLang="zh-CN" sz="3200" kern="100">
                <a:solidFill>
                  <a:srgbClr val="080808"/>
                </a:solidFill>
                <a:latin typeface="黑体" panose="02010609060101010101" charset="-122"/>
                <a:ea typeface="黑体" panose="02010609060101010101" charset="-122"/>
                <a:cs typeface="黑体" panose="02010609060101010101" charset="-122"/>
                <a:sym typeface="+mn-ea"/>
              </a:rPr>
              <a:t>滤液细线接触到层析液，且时间较长，色素全部溶解到层析液中。</a:t>
            </a:r>
            <a:endParaRPr lang="zh-CN" altLang="zh-CN" sz="3200" kern="100">
              <a:solidFill>
                <a:srgbClr val="080808"/>
              </a:solidFill>
              <a:latin typeface="黑体" panose="02010609060101010101" charset="-122"/>
              <a:ea typeface="黑体" panose="02010609060101010101" charset="-122"/>
              <a:cs typeface="黑体" panose="02010609060101010101" charset="-122"/>
            </a:endParaRPr>
          </a:p>
        </p:txBody>
      </p:sp>
      <p:sp>
        <p:nvSpPr>
          <p:cNvPr id="6" name="矩形 5" title=""/>
          <p:cNvSpPr/>
          <p:nvPr>
            <p:custDataLst>
              <p:tags r:id="rId6"/>
            </p:custDataLst>
          </p:nvPr>
        </p:nvSpPr>
        <p:spPr>
          <a:xfrm>
            <a:off x="221483" y="4186887"/>
            <a:ext cx="11244277" cy="829945"/>
          </a:xfrm>
          <a:prstGeom prst="rect">
            <a:avLst/>
          </a:prstGeom>
        </p:spPr>
        <p:txBody>
          <a:bodyPr wrap="square">
            <a:spAutoFit/>
          </a:bodyPr>
          <a:lstStyle/>
          <a:p>
            <a:pPr algn="just" fontAlgn="auto">
              <a:lnSpc>
                <a:spcPct val="150000"/>
              </a:lnSpc>
              <a:tabLst>
                <a:tab pos="1823085"/>
              </a:tabLst>
            </a:pPr>
            <a:r>
              <a:rPr lang="en-US" altLang="zh-CN" sz="3200" kern="100">
                <a:solidFill>
                  <a:srgbClr val="080808"/>
                </a:solidFill>
                <a:latin typeface="黑体" panose="02010609060101010101" charset="-122"/>
                <a:ea typeface="黑体" panose="02010609060101010101" charset="-122"/>
                <a:cs typeface="黑体" panose="02010609060101010101" charset="-122"/>
                <a:sym typeface="+mn-ea"/>
              </a:rPr>
              <a:t>   </a:t>
            </a:r>
            <a:r>
              <a:rPr lang="zh-CN" altLang="zh-CN" sz="3200" kern="100">
                <a:solidFill>
                  <a:srgbClr val="080808"/>
                </a:solidFill>
                <a:latin typeface="黑体" panose="02010609060101010101" charset="-122"/>
                <a:ea typeface="黑体" panose="02010609060101010101" charset="-122"/>
                <a:cs typeface="黑体" panose="02010609060101010101" charset="-122"/>
                <a:sym typeface="+mn-ea"/>
              </a:rPr>
              <a:t>忘记加碳酸钙导致叶绿素被破坏或所用叶片为</a:t>
            </a:r>
            <a:r>
              <a:rPr lang="en-US" altLang="zh-CN" sz="3200" kern="100">
                <a:solidFill>
                  <a:srgbClr val="080808"/>
                </a:solidFill>
                <a:latin typeface="黑体" panose="02010609060101010101" charset="-122"/>
                <a:ea typeface="黑体" panose="02010609060101010101" charset="-122"/>
                <a:cs typeface="黑体" panose="02010609060101010101" charset="-122"/>
                <a:sym typeface="+mn-ea"/>
              </a:rPr>
              <a:t>“</a:t>
            </a:r>
            <a:r>
              <a:rPr lang="zh-CN" altLang="zh-CN" sz="3200" kern="100">
                <a:solidFill>
                  <a:srgbClr val="080808"/>
                </a:solidFill>
                <a:latin typeface="黑体" panose="02010609060101010101" charset="-122"/>
                <a:ea typeface="黑体" panose="02010609060101010101" charset="-122"/>
                <a:cs typeface="黑体" panose="02010609060101010101" charset="-122"/>
                <a:sym typeface="+mn-ea"/>
              </a:rPr>
              <a:t>黄叶</a:t>
            </a:r>
            <a:r>
              <a:rPr lang="en-US" altLang="zh-CN" sz="3200" kern="100">
                <a:solidFill>
                  <a:srgbClr val="080808"/>
                </a:solidFill>
                <a:latin typeface="黑体" panose="02010609060101010101" charset="-122"/>
                <a:ea typeface="黑体" panose="02010609060101010101" charset="-122"/>
                <a:cs typeface="黑体" panose="02010609060101010101" charset="-122"/>
                <a:sym typeface="+mn-ea"/>
              </a:rPr>
              <a:t>”</a:t>
            </a:r>
            <a:r>
              <a:rPr lang="zh-CN" altLang="zh-CN" sz="3200" kern="100">
                <a:solidFill>
                  <a:srgbClr val="080808"/>
                </a:solidFill>
                <a:latin typeface="黑体" panose="02010609060101010101" charset="-122"/>
                <a:ea typeface="黑体" panose="02010609060101010101" charset="-122"/>
                <a:cs typeface="黑体" panose="02010609060101010101" charset="-122"/>
                <a:sym typeface="+mn-ea"/>
              </a:rPr>
              <a:t>。</a:t>
            </a:r>
            <a:endParaRPr lang="zh-CN" altLang="zh-CN" sz="3200" kern="100">
              <a:solidFill>
                <a:srgbClr val="080808"/>
              </a:solidFill>
              <a:latin typeface="黑体" panose="02010609060101010101" charset="-122"/>
              <a:ea typeface="黑体" panose="02010609060101010101" charset="-122"/>
              <a:cs typeface="黑体" panose="02010609060101010101" charset="-122"/>
            </a:endParaRPr>
          </a:p>
        </p:txBody>
      </p:sp>
      <p:sp>
        <p:nvSpPr>
          <p:cNvPr id="10" name="文本框 9" title=""/>
          <p:cNvSpPr txBox="1"/>
          <p:nvPr>
            <p:custDataLst>
              <p:tags r:id="rId7"/>
            </p:custDataLst>
          </p:nvPr>
        </p:nvSpPr>
        <p:spPr>
          <a:xfrm>
            <a:off x="221615" y="901700"/>
            <a:ext cx="4809490" cy="503555"/>
          </a:xfrm>
          <a:prstGeom prst="rect">
            <a:avLst/>
          </a:prstGeom>
          <a:solidFill>
            <a:schemeClr val="accent1">
              <a:lumMod val="40000"/>
              <a:lumOff val="60000"/>
            </a:schemeClr>
          </a:solidFill>
        </p:spPr>
        <p:txBody>
          <a:bodyPr wrap="square">
            <a:noAutofit/>
          </a:bodyPr>
          <a:lstStyle/>
          <a:p>
            <a:pPr algn="just" fontAlgn="auto">
              <a:lnSpc>
                <a:spcPct val="100000"/>
              </a:lnSpc>
              <a:tabLst>
                <a:tab pos="1823085"/>
              </a:tabLst>
            </a:pPr>
            <a:r>
              <a:rPr lang="zh-CN" altLang="en-US" sz="2800" b="1" kern="100">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思考</a:t>
            </a:r>
            <a:r>
              <a:rPr lang="en-US" altLang="zh-CN" sz="2800" b="1" kern="100">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3</a:t>
            </a:r>
            <a:r>
              <a:rPr lang="zh-CN" altLang="en-US" sz="2800" b="1" kern="100">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a:t>
            </a:r>
            <a:r>
              <a:rPr lang="zh-CN" altLang="zh-CN" sz="2800" b="1" kern="100">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滤纸条看不到色素带</a:t>
            </a:r>
            <a:endParaRPr lang="zh-CN" altLang="zh-CN" sz="2800" b="1" kern="100">
              <a:solidFill>
                <a:schemeClr val="tx1"/>
              </a:solidFill>
              <a:latin typeface="幼圆" panose="02010509060101010101" pitchFamily="49" charset="-122"/>
              <a:ea typeface="幼圆" panose="02010509060101010101" pitchFamily="49" charset="-122"/>
              <a:cs typeface="幼圆" panose="02010509060101010101" pitchFamily="49" charset="-122"/>
              <a:sym typeface="+mn-ea"/>
            </a:endParaRPr>
          </a:p>
        </p:txBody>
      </p:sp>
      <p:grpSp>
        <p:nvGrpSpPr>
          <p:cNvPr id="18" name="组合 17" title=""/>
          <p:cNvGrpSpPr/>
          <p:nvPr>
            <p:custDataLst>
              <p:tags r:id="rId8"/>
            </p:custDataLst>
          </p:nvPr>
        </p:nvGrpSpPr>
        <p:grpSpPr>
          <a:xfrm>
            <a:off x="0" y="164465"/>
            <a:ext cx="12192000" cy="518160"/>
            <a:chOff x="0" y="259"/>
            <a:chExt cx="19200" cy="816"/>
          </a:xfrm>
        </p:grpSpPr>
        <p:grpSp>
          <p:nvGrpSpPr>
            <p:cNvPr id="20" name="组合 19"/>
            <p:cNvGrpSpPr/>
            <p:nvPr>
              <p:custDataLst>
                <p:tags r:id="rId9"/>
              </p:custDataLst>
            </p:nvPr>
          </p:nvGrpSpPr>
          <p:grpSpPr>
            <a:xfrm>
              <a:off x="0" y="261"/>
              <a:ext cx="19200" cy="814"/>
              <a:chOff x="0" y="-57"/>
              <a:chExt cx="19200" cy="814"/>
            </a:xfrm>
          </p:grpSpPr>
          <p:cxnSp>
            <p:nvCxnSpPr>
              <p:cNvPr id="21" name="直接连接符 20"/>
              <p:cNvCxnSpPr/>
              <p:nvPr>
                <p:custDataLst>
                  <p:tags r:id="rId10"/>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2" name="组合 21"/>
              <p:cNvGrpSpPr/>
              <p:nvPr>
                <p:custDataLst>
                  <p:tags r:id="rId11"/>
                </p:custDataLst>
              </p:nvPr>
            </p:nvGrpSpPr>
            <p:grpSpPr>
              <a:xfrm>
                <a:off x="631" y="-57"/>
                <a:ext cx="7664" cy="694"/>
                <a:chOff x="623970" y="1485351"/>
                <a:chExt cx="4866478" cy="440988"/>
              </a:xfrm>
            </p:grpSpPr>
            <p:grpSp>
              <p:nvGrpSpPr>
                <p:cNvPr id="23" name="组合 22"/>
                <p:cNvGrpSpPr>
                  <a:grpSpLocks noChangeAspect="1"/>
                </p:cNvGrpSpPr>
                <p:nvPr>
                  <p:custDataLst>
                    <p:tags r:id="rId12"/>
                  </p:custDataLst>
                </p:nvPr>
              </p:nvGrpSpPr>
              <p:grpSpPr>
                <a:xfrm>
                  <a:off x="623970" y="1630931"/>
                  <a:ext cx="264961" cy="295408"/>
                  <a:chOff x="457642" y="346857"/>
                  <a:chExt cx="375937" cy="419137"/>
                </a:xfrm>
              </p:grpSpPr>
              <p:sp>
                <p:nvSpPr>
                  <p:cNvPr id="24" name="椭圆 23"/>
                  <p:cNvSpPr/>
                  <p:nvPr>
                    <p:custDataLst>
                      <p:tags r:id="rId13"/>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5" name="椭圆 24"/>
                  <p:cNvSpPr>
                    <a:spLocks noChangeAspect="1"/>
                  </p:cNvSpPr>
                  <p:nvPr>
                    <p:custDataLst>
                      <p:tags r:id="rId14"/>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6" name="椭圆 25"/>
                  <p:cNvSpPr>
                    <a:spLocks noChangeAspect="1"/>
                  </p:cNvSpPr>
                  <p:nvPr>
                    <p:custDataLst>
                      <p:tags r:id="rId15"/>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27" name="直接连接符 26"/>
                  <p:cNvCxnSpPr>
                    <a:stCxn id="24" idx="4"/>
                    <a:endCxn id="26" idx="0"/>
                  </p:cNvCxnSpPr>
                  <p:nvPr>
                    <p:custDataLst>
                      <p:tags r:id="rId16"/>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4"/>
                  </p:cNvCxnSpPr>
                  <p:nvPr>
                    <p:custDataLst>
                      <p:tags r:id="rId17"/>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5" idx="6"/>
                    <a:endCxn id="26" idx="2"/>
                  </p:cNvCxnSpPr>
                  <p:nvPr>
                    <p:custDataLst>
                      <p:tags r:id="rId18"/>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26" idx="6"/>
                  </p:cNvCxnSpPr>
                  <p:nvPr>
                    <p:custDataLst>
                      <p:tags r:id="rId19"/>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custDataLst>
                    <p:tags r:id="rId20"/>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8" name="圆角矩形 37"/>
            <p:cNvSpPr/>
            <p:nvPr>
              <p:custDataLst>
                <p:tags r:id="rId21"/>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5" name="Rectangle 1" title=""/>
          <p:cNvSpPr>
            <a:spLocks noChangeArrowheads="1"/>
          </p:cNvSpPr>
          <p:nvPr>
            <p:custDataLst>
              <p:tags r:id="rId3"/>
            </p:custDataLst>
          </p:nvPr>
        </p:nvSpPr>
        <p:spPr bwMode="auto">
          <a:xfrm>
            <a:off x="221615" y="965200"/>
            <a:ext cx="10920730"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vert="horz" wrap="square" lIns="91440" tIns="45720" rIns="91440" bIns="45720" numCol="1" anchor="ctr" anchorCtr="0" compatLnSpc="1">
            <a:spAutoFit/>
          </a:bodyPr>
          <a:lstStyle>
            <a:lvl1pPr indent="26860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l" defTabSz="914400" rtl="0">
              <a:lnSpc>
                <a:spcPct val="130000"/>
              </a:lnSpc>
              <a:spcBef>
                <a:spcPct val="0"/>
              </a:spcBef>
              <a:spcAft>
                <a:spcPct val="0"/>
              </a:spcAft>
              <a:buClrTx/>
              <a:buSzTx/>
              <a:buFontTx/>
              <a:buNone/>
            </a:pPr>
            <a:r>
              <a:rPr kumimoji="0" lang="en-US" altLang="zh-CN" sz="2800" i="0" u="none" strike="noStrike" cap="none" normalizeH="0" baseline="0">
                <a:ln>
                  <a:noFill/>
                </a:ln>
                <a:solidFill>
                  <a:srgbClr val="0E1DE6"/>
                </a:solidFill>
                <a:effectLst/>
                <a:latin typeface="黑体" panose="02010609060101010101" charset="-122"/>
                <a:ea typeface="黑体" panose="02010609060101010101" charset="-122"/>
                <a:cs typeface="黑体" panose="02010609060101010101" charset="-122"/>
              </a:rPr>
              <a:t>1.</a:t>
            </a:r>
            <a:r>
              <a:rPr kumimoji="0" lang="zh-CN" altLang="zh-CN" sz="2800" i="0" u="none" strike="noStrike" cap="none" normalizeH="0" baseline="0">
                <a:ln>
                  <a:noFill/>
                </a:ln>
                <a:solidFill>
                  <a:srgbClr val="0E1DE6"/>
                </a:solidFill>
                <a:effectLst/>
                <a:latin typeface="黑体" panose="02010609060101010101" charset="-122"/>
                <a:ea typeface="黑体" panose="02010609060101010101" charset="-122"/>
                <a:cs typeface="黑体" panose="02010609060101010101" charset="-122"/>
              </a:rPr>
              <a:t>如图为某次光合作用色素纸层析的实验结果，样品分别为新鲜菠菜叶和一种蓝藻经研磨后的乙醇提取液。下列叙述正确的是(</a:t>
            </a:r>
            <a:r>
              <a:rPr kumimoji="0" lang="en-US" altLang="zh-CN" sz="2800" i="0" u="none" strike="noStrike" cap="none" normalizeH="0" baseline="0">
                <a:ln>
                  <a:noFill/>
                </a:ln>
                <a:solidFill>
                  <a:srgbClr val="0E1DE6"/>
                </a:solidFill>
                <a:effectLst/>
                <a:latin typeface="黑体" panose="02010609060101010101" charset="-122"/>
                <a:ea typeface="黑体" panose="02010609060101010101" charset="-122"/>
                <a:cs typeface="黑体" panose="02010609060101010101" charset="-122"/>
              </a:rPr>
              <a:t>  </a:t>
            </a:r>
            <a:r>
              <a:rPr kumimoji="0" lang="zh-CN" altLang="zh-CN" sz="2800" i="0" u="none" strike="noStrike" cap="none" normalizeH="0" baseline="0">
                <a:ln>
                  <a:noFill/>
                </a:ln>
                <a:solidFill>
                  <a:srgbClr val="0E1DE6"/>
                </a:solidFill>
                <a:effectLst/>
                <a:latin typeface="黑体" panose="02010609060101010101" charset="-122"/>
                <a:ea typeface="黑体" panose="02010609060101010101" charset="-122"/>
                <a:cs typeface="黑体" panose="02010609060101010101" charset="-122"/>
              </a:rPr>
              <a:t>  </a:t>
            </a:r>
            <a:r>
              <a:rPr kumimoji="0" lang="en-US" altLang="zh-CN" sz="2800" i="0" u="none" strike="noStrike" cap="none" normalizeH="0" baseline="0">
                <a:ln>
                  <a:noFill/>
                </a:ln>
                <a:solidFill>
                  <a:srgbClr val="0E1DE6"/>
                </a:solidFill>
                <a:effectLst/>
                <a:latin typeface="黑体" panose="02010609060101010101" charset="-122"/>
                <a:ea typeface="黑体" panose="02010609060101010101" charset="-122"/>
                <a:cs typeface="黑体" panose="02010609060101010101" charset="-122"/>
              </a:rPr>
              <a:t>  </a:t>
            </a:r>
            <a:r>
              <a:rPr kumimoji="0" lang="zh-CN" altLang="zh-CN" sz="2800" i="0" u="none" strike="noStrike" cap="none" normalizeH="0" baseline="0">
                <a:ln>
                  <a:noFill/>
                </a:ln>
                <a:solidFill>
                  <a:srgbClr val="0E1DE6"/>
                </a:solidFill>
                <a:effectLst/>
                <a:latin typeface="黑体" panose="02010609060101010101" charset="-122"/>
                <a:ea typeface="黑体" panose="02010609060101010101" charset="-122"/>
                <a:cs typeface="黑体" panose="02010609060101010101" charset="-122"/>
              </a:rPr>
              <a:t>) </a:t>
            </a:r>
            <a:r>
              <a:rPr kumimoji="0" lang="zh-CN" altLang="zh-CN" sz="2800" i="0" u="none" strike="noStrike" cap="none" normalizeH="0" baseline="0">
                <a:ln>
                  <a:noFill/>
                </a:ln>
                <a:solidFill>
                  <a:schemeClr val="tx1"/>
                </a:solidFill>
                <a:effectLst/>
                <a:latin typeface="黑体" panose="02010609060101010101" charset="-122"/>
                <a:ea typeface="黑体" panose="02010609060101010101" charset="-122"/>
                <a:cs typeface="黑体" panose="02010609060101010101" charset="-122"/>
              </a:rPr>
              <a:t>    </a:t>
            </a:r>
            <a:endParaRPr lang="en-US" altLang="zh-CN" sz="2800">
              <a:latin typeface="黑体" panose="02010609060101010101" charset="-122"/>
              <a:ea typeface="黑体" panose="02010609060101010101" charset="-122"/>
              <a:cs typeface="黑体" panose="02010609060101010101" charset="-122"/>
            </a:endParaRPr>
          </a:p>
          <a:p>
            <a:pPr marL="0" marR="0" lvl="0" indent="268605" algn="l" defTabSz="914400" rtl="0" eaLnBrk="0" fontAlgn="base" latinLnBrk="0" hangingPunct="0">
              <a:lnSpc>
                <a:spcPct val="150000"/>
              </a:lnSpc>
              <a:spcBef>
                <a:spcPct val="0"/>
              </a:spcBef>
              <a:spcAft>
                <a:spcPct val="0"/>
              </a:spcAft>
              <a:buClrTx/>
              <a:buSzTx/>
              <a:buFontTx/>
              <a:buNone/>
            </a:pPr>
            <a:r>
              <a:rPr kumimoji="0" lang="zh-CN" altLang="zh-CN" sz="2800" i="0" u="none" strike="noStrike" cap="none" normalizeH="0" baseline="0">
                <a:ln>
                  <a:noFill/>
                </a:ln>
                <a:solidFill>
                  <a:schemeClr val="tx1"/>
                </a:solidFill>
                <a:effectLst/>
                <a:latin typeface="黑体" panose="02010609060101010101" charset="-122"/>
                <a:ea typeface="黑体" panose="02010609060101010101" charset="-122"/>
                <a:cs typeface="黑体" panose="02010609060101010101" charset="-122"/>
              </a:rPr>
              <a:t>A．研磨时加入CaCO</a:t>
            </a:r>
            <a:r>
              <a:rPr kumimoji="0" lang="zh-CN" altLang="zh-CN" sz="2800" i="0" u="none" strike="noStrike" cap="none" normalizeH="0" baseline="-30000">
                <a:ln>
                  <a:noFill/>
                </a:ln>
                <a:solidFill>
                  <a:schemeClr val="tx1"/>
                </a:solidFill>
                <a:effectLst/>
                <a:latin typeface="黑体" panose="02010609060101010101" charset="-122"/>
                <a:ea typeface="黑体" panose="02010609060101010101" charset="-122"/>
                <a:cs typeface="黑体" panose="02010609060101010101" charset="-122"/>
              </a:rPr>
              <a:t>3</a:t>
            </a:r>
            <a:r>
              <a:rPr kumimoji="0" lang="zh-CN" altLang="zh-CN" sz="2800" i="0" u="none" strike="noStrike" cap="none" normalizeH="0" baseline="0">
                <a:ln>
                  <a:noFill/>
                </a:ln>
                <a:solidFill>
                  <a:schemeClr val="tx1"/>
                </a:solidFill>
                <a:effectLst/>
                <a:latin typeface="黑体" panose="02010609060101010101" charset="-122"/>
                <a:ea typeface="黑体" panose="02010609060101010101" charset="-122"/>
                <a:cs typeface="黑体" panose="02010609060101010101" charset="-122"/>
              </a:rPr>
              <a:t>过量会破坏叶绿素</a:t>
            </a:r>
            <a:endParaRPr kumimoji="0" lang="zh-CN" altLang="zh-CN" sz="2800" i="0" u="none" strike="noStrike" cap="none" normalizeH="0" baseline="0">
              <a:ln>
                <a:noFill/>
              </a:ln>
              <a:solidFill>
                <a:schemeClr val="tx1"/>
              </a:solidFill>
              <a:effectLst/>
              <a:latin typeface="黑体" panose="02010609060101010101" charset="-122"/>
              <a:ea typeface="黑体" panose="02010609060101010101" charset="-122"/>
              <a:cs typeface="黑体" panose="02010609060101010101" charset="-122"/>
            </a:endParaRPr>
          </a:p>
          <a:p>
            <a:pPr marL="0" marR="0" lvl="0" indent="268605" algn="l" defTabSz="914400" rtl="0" eaLnBrk="0" fontAlgn="base" latinLnBrk="0" hangingPunct="0">
              <a:lnSpc>
                <a:spcPct val="150000"/>
              </a:lnSpc>
              <a:spcBef>
                <a:spcPct val="0"/>
              </a:spcBef>
              <a:spcAft>
                <a:spcPct val="0"/>
              </a:spcAft>
              <a:buClrTx/>
              <a:buSzTx/>
              <a:buFontTx/>
              <a:buNone/>
            </a:pPr>
            <a:r>
              <a:rPr kumimoji="0" lang="zh-CN" altLang="zh-CN" sz="2800" i="0" u="none" strike="noStrike" cap="none" normalizeH="0" baseline="0">
                <a:ln>
                  <a:noFill/>
                </a:ln>
                <a:solidFill>
                  <a:schemeClr val="tx1"/>
                </a:solidFill>
                <a:effectLst/>
                <a:latin typeface="黑体" panose="02010609060101010101" charset="-122"/>
                <a:ea typeface="黑体" panose="02010609060101010101" charset="-122"/>
                <a:cs typeface="黑体" panose="02010609060101010101" charset="-122"/>
              </a:rPr>
              <a:t>B．层析液可采用生理盐水或磷酸盐缓冲液</a:t>
            </a:r>
            <a:endParaRPr kumimoji="0" lang="zh-CN" altLang="zh-CN" sz="2800" i="0" u="none" strike="noStrike" cap="none" normalizeH="0" baseline="0">
              <a:ln>
                <a:noFill/>
              </a:ln>
              <a:solidFill>
                <a:schemeClr val="tx1"/>
              </a:solidFill>
              <a:effectLst/>
              <a:latin typeface="黑体" panose="02010609060101010101" charset="-122"/>
              <a:ea typeface="黑体" panose="02010609060101010101" charset="-122"/>
              <a:cs typeface="黑体" panose="02010609060101010101" charset="-122"/>
            </a:endParaRPr>
          </a:p>
          <a:p>
            <a:pPr marL="0" marR="0" lvl="0" indent="268605" algn="l" defTabSz="914400" rtl="0" eaLnBrk="0" fontAlgn="base" latinLnBrk="0" hangingPunct="0">
              <a:lnSpc>
                <a:spcPct val="150000"/>
              </a:lnSpc>
              <a:spcBef>
                <a:spcPct val="0"/>
              </a:spcBef>
              <a:spcAft>
                <a:spcPct val="0"/>
              </a:spcAft>
              <a:buClrTx/>
              <a:buSzTx/>
              <a:buFontTx/>
              <a:buNone/>
            </a:pPr>
            <a:r>
              <a:rPr kumimoji="0" lang="zh-CN" altLang="zh-CN" sz="2800" i="0" u="none" strike="noStrike" cap="none" normalizeH="0" baseline="0">
                <a:ln>
                  <a:noFill/>
                </a:ln>
                <a:solidFill>
                  <a:schemeClr val="tx1"/>
                </a:solidFill>
                <a:effectLst/>
                <a:latin typeface="黑体" panose="02010609060101010101" charset="-122"/>
                <a:ea typeface="黑体" panose="02010609060101010101" charset="-122"/>
                <a:cs typeface="黑体" panose="02010609060101010101" charset="-122"/>
              </a:rPr>
              <a:t>C．在敞开的烧杯中进行层析时，需通风操作</a:t>
            </a:r>
            <a:endParaRPr kumimoji="0" lang="zh-CN" altLang="zh-CN" sz="2800" i="0" u="none" strike="noStrike" cap="none" normalizeH="0" baseline="0">
              <a:ln>
                <a:noFill/>
              </a:ln>
              <a:solidFill>
                <a:schemeClr val="tx1"/>
              </a:solidFill>
              <a:effectLst/>
              <a:latin typeface="黑体" panose="02010609060101010101" charset="-122"/>
              <a:ea typeface="黑体" panose="02010609060101010101" charset="-122"/>
              <a:cs typeface="黑体" panose="02010609060101010101" charset="-122"/>
            </a:endParaRPr>
          </a:p>
          <a:p>
            <a:pPr marL="0" marR="0" lvl="0" indent="268605" algn="l" defTabSz="914400" rtl="0" eaLnBrk="0" fontAlgn="base" latinLnBrk="0" hangingPunct="0">
              <a:lnSpc>
                <a:spcPct val="150000"/>
              </a:lnSpc>
              <a:spcBef>
                <a:spcPct val="0"/>
              </a:spcBef>
              <a:spcAft>
                <a:spcPct val="0"/>
              </a:spcAft>
              <a:buClrTx/>
              <a:buSzTx/>
              <a:buFontTx/>
              <a:buNone/>
            </a:pPr>
            <a:r>
              <a:rPr kumimoji="0" lang="zh-CN" altLang="zh-CN" sz="2800" i="0" u="none" strike="noStrike" cap="none" normalizeH="0" baseline="0">
                <a:ln>
                  <a:noFill/>
                </a:ln>
                <a:solidFill>
                  <a:schemeClr val="tx1"/>
                </a:solidFill>
                <a:effectLst/>
                <a:latin typeface="黑体" panose="02010609060101010101" charset="-122"/>
                <a:ea typeface="黑体" panose="02010609060101010101" charset="-122"/>
                <a:cs typeface="黑体" panose="02010609060101010101" charset="-122"/>
              </a:rPr>
              <a:t>D．实验验证了该种蓝藻可能不存在叶绿素b</a:t>
            </a:r>
            <a:endParaRPr kumimoji="0" lang="zh-CN" altLang="zh-CN" sz="2800" i="0" u="none" strike="noStrike" cap="none" normalizeH="0" baseline="0">
              <a:ln>
                <a:noFill/>
              </a:ln>
              <a:solidFill>
                <a:schemeClr val="tx1"/>
              </a:solidFill>
              <a:effectLst/>
              <a:latin typeface="黑体" panose="02010609060101010101" charset="-122"/>
              <a:ea typeface="黑体" panose="02010609060101010101" charset="-122"/>
              <a:cs typeface="黑体" panose="02010609060101010101" charset="-122"/>
            </a:endParaRPr>
          </a:p>
        </p:txBody>
      </p:sp>
      <p:pic>
        <p:nvPicPr>
          <p:cNvPr id="2050" name="Picture 2" title=""/>
          <p:cNvPicPr>
            <a:picLocks noChangeAspect="1" noChangeArrowheads="1"/>
          </p:cNvPicPr>
          <p:nvPr>
            <p:custDataLst>
              <p:tags r:id="rId5"/>
            </p:custDataLst>
          </p:nvPr>
        </p:nvPicPr>
        <p:blipFill>
          <a:blip r:embed="rId4">
            <a:extLst>
              <a:ext uri="{28A0092B-C50C-407E-A947-70E740481C1C}">
                <a14:useLocalDpi xmlns:a14="http://schemas.microsoft.com/office/drawing/2010/main" val="0"/>
              </a:ext>
            </a:extLst>
          </a:blip>
          <a:stretch>
            <a:fillRect/>
          </a:stretch>
        </p:blipFill>
        <p:spPr bwMode="auto">
          <a:xfrm>
            <a:off x="8253095" y="2155825"/>
            <a:ext cx="2294890" cy="409892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2" title=""/>
          <p:cNvSpPr txBox="1"/>
          <p:nvPr>
            <p:custDataLst>
              <p:tags r:id="rId6"/>
            </p:custDataLst>
          </p:nvPr>
        </p:nvSpPr>
        <p:spPr>
          <a:xfrm>
            <a:off x="9775687" y="1572288"/>
            <a:ext cx="339090"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a:solidFill>
                  <a:srgbClr val="FF0000"/>
                </a:solidFill>
                <a:latin typeface="微软雅黑" panose="020b0503020204020204" charset="-122"/>
                <a:ea typeface="微软雅黑"/>
                <a:cs typeface="Times New Roman" panose="02020603050405020304" pitchFamily="18" charset="0"/>
              </a:rPr>
              <a:t>D</a:t>
            </a:r>
            <a:endParaRPr lang="en-US" altLang="zh-CN" sz="3200" b="1">
              <a:solidFill>
                <a:srgbClr val="FF0000"/>
              </a:solidFill>
              <a:latin typeface="微软雅黑" panose="020b0503020204020204" charset="-122"/>
              <a:ea typeface="微软雅黑"/>
              <a:cs typeface="Times New Roman" panose="02020603050405020304" pitchFamily="18" charset="0"/>
            </a:endParaRPr>
          </a:p>
        </p:txBody>
      </p:sp>
      <p:grpSp>
        <p:nvGrpSpPr>
          <p:cNvPr id="18" name="组合 17" title=""/>
          <p:cNvGrpSpPr/>
          <p:nvPr>
            <p:custDataLst>
              <p:tags r:id="rId7"/>
            </p:custDataLst>
          </p:nvPr>
        </p:nvGrpSpPr>
        <p:grpSpPr>
          <a:xfrm>
            <a:off x="0" y="164465"/>
            <a:ext cx="12192000" cy="518160"/>
            <a:chOff x="0" y="259"/>
            <a:chExt cx="19200" cy="816"/>
          </a:xfrm>
        </p:grpSpPr>
        <p:grpSp>
          <p:nvGrpSpPr>
            <p:cNvPr id="20" name="组合 19"/>
            <p:cNvGrpSpPr/>
            <p:nvPr>
              <p:custDataLst>
                <p:tags r:id="rId8"/>
              </p:custDataLst>
            </p:nvPr>
          </p:nvGrpSpPr>
          <p:grpSpPr>
            <a:xfrm>
              <a:off x="0" y="261"/>
              <a:ext cx="19200" cy="814"/>
              <a:chOff x="0" y="-57"/>
              <a:chExt cx="19200" cy="814"/>
            </a:xfrm>
          </p:grpSpPr>
          <p:cxnSp>
            <p:nvCxnSpPr>
              <p:cNvPr id="21" name="直接连接符 20"/>
              <p:cNvCxnSpPr/>
              <p:nvPr>
                <p:custDataLst>
                  <p:tags r:id="rId9"/>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2" name="组合 21"/>
              <p:cNvGrpSpPr/>
              <p:nvPr>
                <p:custDataLst>
                  <p:tags r:id="rId10"/>
                </p:custDataLst>
              </p:nvPr>
            </p:nvGrpSpPr>
            <p:grpSpPr>
              <a:xfrm>
                <a:off x="631" y="-57"/>
                <a:ext cx="4410" cy="694"/>
                <a:chOff x="623970" y="1485351"/>
                <a:chExt cx="2800257" cy="440988"/>
              </a:xfrm>
            </p:grpSpPr>
            <p:grpSp>
              <p:nvGrpSpPr>
                <p:cNvPr id="23" name="组合 22"/>
                <p:cNvGrpSpPr>
                  <a:grpSpLocks noChangeAspect="1"/>
                </p:cNvGrpSpPr>
                <p:nvPr>
                  <p:custDataLst>
                    <p:tags r:id="rId11"/>
                  </p:custDataLst>
                </p:nvPr>
              </p:nvGrpSpPr>
              <p:grpSpPr>
                <a:xfrm>
                  <a:off x="623970" y="1630931"/>
                  <a:ext cx="264961" cy="295408"/>
                  <a:chOff x="457642" y="346857"/>
                  <a:chExt cx="375937" cy="419137"/>
                </a:xfrm>
              </p:grpSpPr>
              <p:sp>
                <p:nvSpPr>
                  <p:cNvPr id="24" name="椭圆 23"/>
                  <p:cNvSpPr/>
                  <p:nvPr>
                    <p:custDataLst>
                      <p:tags r:id="rId12"/>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5" name="椭圆 24"/>
                  <p:cNvSpPr>
                    <a:spLocks noChangeAspect="1"/>
                  </p:cNvSpPr>
                  <p:nvPr>
                    <p:custDataLst>
                      <p:tags r:id="rId13"/>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6" name="椭圆 25"/>
                  <p:cNvSpPr>
                    <a:spLocks noChangeAspect="1"/>
                  </p:cNvSpPr>
                  <p:nvPr>
                    <p:custDataLst>
                      <p:tags r:id="rId14"/>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27" name="直接连接符 26"/>
                  <p:cNvCxnSpPr>
                    <a:stCxn id="24" idx="4"/>
                    <a:endCxn id="26" idx="0"/>
                  </p:cNvCxnSpPr>
                  <p:nvPr>
                    <p:custDataLst>
                      <p:tags r:id="rId15"/>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4"/>
                  </p:cNvCxnSpPr>
                  <p:nvPr>
                    <p:custDataLst>
                      <p:tags r:id="rId16"/>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5" idx="6"/>
                    <a:endCxn id="26" idx="2"/>
                  </p:cNvCxnSpPr>
                  <p:nvPr>
                    <p:custDataLst>
                      <p:tags r:id="rId17"/>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26" idx="6"/>
                  </p:cNvCxnSpPr>
                  <p:nvPr>
                    <p:custDataLst>
                      <p:tags r:id="rId18"/>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custDataLst>
                    <p:tags r:id="rId19"/>
                  </p:custDataLst>
                </p:nvPr>
              </p:nvSpPr>
              <p:spPr>
                <a:xfrm>
                  <a:off x="1793601" y="1485351"/>
                  <a:ext cx="1630626"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习题检测</a:t>
                  </a:r>
                  <a:endParaRPr lang="zh-CN" altLang="en-US" sz="2400" b="1"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8" name="圆角矩形 37"/>
            <p:cNvSpPr/>
            <p:nvPr>
              <p:custDataLst>
                <p:tags r:id="rId20"/>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25603" name="Text Box 3" title=""/>
          <p:cNvSpPr/>
          <p:nvPr>
            <p:custDataLst>
              <p:tags r:id="rId4"/>
            </p:custDataLst>
          </p:nvPr>
        </p:nvSpPr>
        <p:spPr>
          <a:xfrm>
            <a:off x="296545" y="878205"/>
            <a:ext cx="11614785" cy="1512570"/>
          </a:xfrm>
          <a:prstGeom prst="rect">
            <a:avLst/>
          </a:prstGeom>
          <a:noFill/>
          <a:ln w="9525">
            <a:noFill/>
          </a:ln>
        </p:spPr>
        <p:txBody>
          <a:bodyPr wrap="square">
            <a:spAutoFit/>
          </a:bodyPr>
          <a:lstStyle/>
          <a:p>
            <a:pPr>
              <a:lnSpc>
                <a:spcPct val="110000"/>
              </a:lnSpc>
            </a:pPr>
            <a:r>
              <a:rPr lang="en-US" altLang="zh-CN" sz="2800">
                <a:solidFill>
                  <a:srgbClr val="0E1DE6"/>
                </a:solidFill>
                <a:latin typeface="黑体" panose="02010609060101010101" charset="-122"/>
                <a:ea typeface="黑体" panose="02010609060101010101" charset="-122"/>
                <a:cs typeface="黑体" panose="02010609060101010101" charset="-122"/>
                <a:sym typeface="宋体" panose="02010600030101010101" pitchFamily="2" charset="-122"/>
              </a:rPr>
              <a:t>2.</a:t>
            </a:r>
            <a:r>
              <a:rPr lang="zh-CN" altLang="en-US" sz="2800">
                <a:solidFill>
                  <a:srgbClr val="0E1DE6"/>
                </a:solidFill>
                <a:latin typeface="黑体" panose="02010609060101010101" charset="-122"/>
                <a:ea typeface="黑体" panose="02010609060101010101" charset="-122"/>
                <a:cs typeface="黑体" panose="02010609060101010101" charset="-122"/>
                <a:sym typeface="宋体" panose="02010600030101010101" pitchFamily="2" charset="-122"/>
              </a:rPr>
              <a:t>甲、乙、丙、丁四位同学，在利用新鲜绿色菠菜叶为实验材料，用层析法进行叶绿体中色素的提取和分离实验时，由于操作不同，而得到了以下四种不同的层析结果。下列分析错误的是</a:t>
            </a:r>
            <a:r>
              <a:rPr lang="en-US" altLang="zh-CN" sz="2800">
                <a:solidFill>
                  <a:srgbClr val="0E1DE6"/>
                </a:solidFill>
                <a:latin typeface="黑体" panose="02010609060101010101" charset="-122"/>
                <a:ea typeface="黑体" panose="02010609060101010101" charset="-122"/>
                <a:cs typeface="黑体" panose="02010609060101010101" charset="-122"/>
                <a:sym typeface="宋体" panose="02010600030101010101" pitchFamily="2" charset="-122"/>
              </a:rPr>
              <a:t>(</a:t>
            </a:r>
            <a:r>
              <a:rPr lang="zh-CN" altLang="en-US" sz="2800">
                <a:solidFill>
                  <a:srgbClr val="0E1DE6"/>
                </a:solidFill>
                <a:latin typeface="黑体" panose="02010609060101010101" charset="-122"/>
                <a:ea typeface="黑体" panose="02010609060101010101" charset="-122"/>
                <a:cs typeface="黑体" panose="02010609060101010101" charset="-122"/>
                <a:sym typeface="宋体" panose="02010600030101010101" pitchFamily="2" charset="-122"/>
              </a:rPr>
              <a:t>　　</a:t>
            </a:r>
            <a:r>
              <a:rPr lang="en-US" altLang="zh-CN" sz="2800">
                <a:solidFill>
                  <a:srgbClr val="0E1DE6"/>
                </a:solidFill>
                <a:latin typeface="黑体" panose="02010609060101010101" charset="-122"/>
                <a:ea typeface="黑体" panose="02010609060101010101" charset="-122"/>
                <a:cs typeface="黑体" panose="02010609060101010101" charset="-122"/>
                <a:sym typeface="宋体" panose="02010600030101010101" pitchFamily="2" charset="-122"/>
              </a:rPr>
              <a:t>)</a:t>
            </a:r>
            <a:endParaRPr lang="en-US" altLang="zh-CN" sz="2800">
              <a:solidFill>
                <a:srgbClr val="0E1DE6"/>
              </a:solidFill>
              <a:latin typeface="黑体" panose="02010609060101010101" charset="-122"/>
              <a:ea typeface="黑体" panose="02010609060101010101" charset="-122"/>
              <a:cs typeface="黑体" panose="02010609060101010101" charset="-122"/>
              <a:sym typeface="宋体" panose="02010600030101010101" pitchFamily="2" charset="-122"/>
            </a:endParaRPr>
          </a:p>
        </p:txBody>
      </p:sp>
      <p:sp>
        <p:nvSpPr>
          <p:cNvPr id="25604" name="Text Box 6" title=""/>
          <p:cNvSpPr/>
          <p:nvPr>
            <p:custDataLst>
              <p:tags r:id="rId5"/>
            </p:custDataLst>
          </p:nvPr>
        </p:nvSpPr>
        <p:spPr>
          <a:xfrm>
            <a:off x="7016750" y="1592580"/>
            <a:ext cx="720725" cy="891540"/>
          </a:xfrm>
          <a:prstGeom prst="rect">
            <a:avLst/>
          </a:prstGeom>
          <a:noFill/>
          <a:ln w="9525">
            <a:noFill/>
          </a:ln>
        </p:spPr>
        <p:txBody>
          <a:bodyPr>
            <a:spAutoFit/>
          </a:bodyPr>
          <a:lstStyle/>
          <a:p>
            <a:pPr eaLnBrk="1" hangingPunct="1">
              <a:lnSpc>
                <a:spcPct val="130000"/>
              </a:lnSpc>
              <a:spcBef>
                <a:spcPct val="50000"/>
              </a:spcBef>
            </a:pPr>
            <a:r>
              <a:rPr lang="en-US" altLang="zh-CN" sz="4000" b="1">
                <a:solidFill>
                  <a:srgbClr val="FB2E05"/>
                </a:solidFill>
                <a:latin typeface="宋体" panose="02010600030101010101" pitchFamily="2" charset="-122"/>
                <a:ea typeface="宋体" panose="02010600030101010101" pitchFamily="2" charset="-122"/>
                <a:sym typeface="宋体" panose="02010600030101010101" pitchFamily="2" charset="-122"/>
              </a:rPr>
              <a:t>C</a:t>
            </a:r>
            <a:endParaRPr lang="zh-CN" altLang="en-US">
              <a:ea typeface="宋体" panose="02010600030101010101" pitchFamily="2" charset="-122"/>
            </a:endParaRPr>
          </a:p>
        </p:txBody>
      </p:sp>
      <p:pic>
        <p:nvPicPr>
          <p:cNvPr id="25605" name="Picture 11" title=""/>
          <p:cNvPicPr>
            <a:picLocks noChangeAspect="1"/>
          </p:cNvPicPr>
          <p:nvPr>
            <p:custDataLst>
              <p:tags r:id="rId8"/>
            </p:custDataLst>
          </p:nvPr>
        </p:nvPicPr>
        <p:blipFill>
          <a:blip r:embed="rId7" r:link="rId6">
            <a:clrChange>
              <a:clrFrom>
                <a:srgbClr val="FFFFFF"/>
              </a:clrFrom>
              <a:clrTo>
                <a:srgbClr val="FFFFFF">
                  <a:alpha val="0"/>
                </a:srgbClr>
              </a:clrTo>
            </a:clrChange>
          </a:blip>
          <a:stretch>
            <a:fillRect/>
          </a:stretch>
        </p:blipFill>
        <p:spPr>
          <a:xfrm>
            <a:off x="3610610" y="2395855"/>
            <a:ext cx="9037955" cy="4206875"/>
          </a:xfrm>
          <a:prstGeom prst="rect">
            <a:avLst/>
          </a:prstGeom>
          <a:noFill/>
          <a:ln w="9525">
            <a:noFill/>
          </a:ln>
        </p:spPr>
      </p:pic>
      <p:sp>
        <p:nvSpPr>
          <p:cNvPr id="25606" name="Text Box 4" title=""/>
          <p:cNvSpPr/>
          <p:nvPr>
            <p:custDataLst>
              <p:tags r:id="rId9"/>
            </p:custDataLst>
          </p:nvPr>
        </p:nvSpPr>
        <p:spPr>
          <a:xfrm>
            <a:off x="296545" y="2332355"/>
            <a:ext cx="3939540" cy="4569460"/>
          </a:xfrm>
          <a:prstGeom prst="rect">
            <a:avLst/>
          </a:prstGeom>
          <a:noFill/>
          <a:ln w="9525">
            <a:noFill/>
          </a:ln>
        </p:spPr>
        <p:txBody>
          <a:bodyPr wrap="square">
            <a:spAutoFit/>
          </a:bodyPr>
          <a:lstStyle/>
          <a:p>
            <a:pPr algn="l">
              <a:lnSpc>
                <a:spcPct val="130000"/>
              </a:lnSpc>
            </a:pPr>
            <a:r>
              <a:rPr lang="en-US" altLang="zh-CN" sz="2800">
                <a:solidFill>
                  <a:srgbClr val="000000"/>
                </a:solidFill>
                <a:latin typeface="黑体" panose="02010609060101010101" charset="-122"/>
                <a:ea typeface="黑体" panose="02010609060101010101" charset="-122"/>
                <a:cs typeface="黑体" panose="02010609060101010101" charset="-122"/>
                <a:sym typeface="Times New Roman" panose="02020603050405020304" pitchFamily="18" charset="0"/>
              </a:rPr>
              <a:t>A</a:t>
            </a:r>
            <a:r>
              <a:rPr lang="zh-CN" altLang="en-US" sz="2800">
                <a:solidFill>
                  <a:srgbClr val="000000"/>
                </a:solidFill>
                <a:latin typeface="黑体" panose="02010609060101010101" charset="-122"/>
                <a:ea typeface="黑体" panose="02010609060101010101" charset="-122"/>
                <a:cs typeface="黑体" panose="02010609060101010101" charset="-122"/>
                <a:sym typeface="Times New Roman" panose="02020603050405020304" pitchFamily="18" charset="0"/>
              </a:rPr>
              <a:t>．甲可能误用蒸馏水作提取液</a:t>
            </a:r>
            <a:endParaRPr lang="zh-CN" altLang="en-US" sz="2800">
              <a:solidFill>
                <a:srgbClr val="000000"/>
              </a:solidFill>
              <a:latin typeface="黑体" panose="02010609060101010101" charset="-122"/>
              <a:ea typeface="黑体" panose="02010609060101010101" charset="-122"/>
              <a:cs typeface="黑体" panose="02010609060101010101" charset="-122"/>
              <a:sym typeface="Times New Roman" panose="02020603050405020304" pitchFamily="18" charset="0"/>
            </a:endParaRPr>
          </a:p>
          <a:p>
            <a:pPr algn="l">
              <a:lnSpc>
                <a:spcPct val="130000"/>
              </a:lnSpc>
            </a:pPr>
            <a:r>
              <a:rPr lang="en-US" altLang="zh-CN" sz="2800">
                <a:solidFill>
                  <a:srgbClr val="000000"/>
                </a:solidFill>
                <a:latin typeface="黑体" panose="02010609060101010101" charset="-122"/>
                <a:ea typeface="黑体" panose="02010609060101010101" charset="-122"/>
                <a:cs typeface="黑体" panose="02010609060101010101" charset="-122"/>
                <a:sym typeface="Times New Roman" panose="02020603050405020304" pitchFamily="18" charset="0"/>
              </a:rPr>
              <a:t>B</a:t>
            </a:r>
            <a:r>
              <a:rPr lang="zh-CN" altLang="en-US" sz="2800">
                <a:solidFill>
                  <a:srgbClr val="000000"/>
                </a:solidFill>
                <a:latin typeface="黑体" panose="02010609060101010101" charset="-122"/>
                <a:ea typeface="黑体" panose="02010609060101010101" charset="-122"/>
                <a:cs typeface="黑体" panose="02010609060101010101" charset="-122"/>
                <a:sym typeface="Times New Roman" panose="02020603050405020304" pitchFamily="18" charset="0"/>
              </a:rPr>
              <a:t>．乙可能是研磨时加入无水乙醇过多</a:t>
            </a:r>
            <a:endParaRPr lang="zh-CN" altLang="en-US" sz="2800">
              <a:solidFill>
                <a:srgbClr val="000000"/>
              </a:solidFill>
              <a:latin typeface="黑体" panose="02010609060101010101" charset="-122"/>
              <a:ea typeface="黑体" panose="02010609060101010101" charset="-122"/>
              <a:cs typeface="黑体" panose="02010609060101010101" charset="-122"/>
              <a:sym typeface="Times New Roman" panose="02020603050405020304" pitchFamily="18" charset="0"/>
            </a:endParaRPr>
          </a:p>
          <a:p>
            <a:pPr algn="l">
              <a:lnSpc>
                <a:spcPct val="130000"/>
              </a:lnSpc>
            </a:pPr>
            <a:r>
              <a:rPr lang="en-US" altLang="zh-CN" sz="2800">
                <a:solidFill>
                  <a:srgbClr val="000000"/>
                </a:solidFill>
                <a:latin typeface="黑体" panose="02010609060101010101" charset="-122"/>
                <a:ea typeface="黑体" panose="02010609060101010101" charset="-122"/>
                <a:cs typeface="黑体" panose="02010609060101010101" charset="-122"/>
                <a:sym typeface="Times New Roman" panose="02020603050405020304" pitchFamily="18" charset="0"/>
              </a:rPr>
              <a:t>C</a:t>
            </a:r>
            <a:r>
              <a:rPr lang="zh-CN" altLang="en-US" sz="2800">
                <a:solidFill>
                  <a:srgbClr val="000000"/>
                </a:solidFill>
                <a:latin typeface="黑体" panose="02010609060101010101" charset="-122"/>
                <a:ea typeface="黑体" panose="02010609060101010101" charset="-122"/>
                <a:cs typeface="黑体" panose="02010609060101010101" charset="-122"/>
                <a:sym typeface="Times New Roman" panose="02020603050405020304" pitchFamily="18" charset="0"/>
              </a:rPr>
              <a:t>．丙可能是正确操作得到的理想结果</a:t>
            </a:r>
            <a:endParaRPr lang="zh-CN" altLang="en-US" sz="2800">
              <a:solidFill>
                <a:srgbClr val="000000"/>
              </a:solidFill>
              <a:latin typeface="黑体" panose="02010609060101010101" charset="-122"/>
              <a:ea typeface="黑体" panose="02010609060101010101" charset="-122"/>
              <a:cs typeface="黑体" panose="02010609060101010101" charset="-122"/>
              <a:sym typeface="Times New Roman" panose="02020603050405020304" pitchFamily="18" charset="0"/>
            </a:endParaRPr>
          </a:p>
          <a:p>
            <a:pPr algn="l">
              <a:lnSpc>
                <a:spcPct val="130000"/>
              </a:lnSpc>
            </a:pPr>
            <a:r>
              <a:rPr lang="en-US" altLang="zh-CN" sz="2800">
                <a:solidFill>
                  <a:srgbClr val="000000"/>
                </a:solidFill>
                <a:latin typeface="黑体" panose="02010609060101010101" charset="-122"/>
                <a:ea typeface="黑体" panose="02010609060101010101" charset="-122"/>
                <a:cs typeface="黑体" panose="02010609060101010101" charset="-122"/>
                <a:sym typeface="Times New Roman" panose="02020603050405020304" pitchFamily="18" charset="0"/>
              </a:rPr>
              <a:t>D</a:t>
            </a:r>
            <a:r>
              <a:rPr lang="zh-CN" altLang="en-US" sz="2800">
                <a:solidFill>
                  <a:srgbClr val="000000"/>
                </a:solidFill>
                <a:latin typeface="黑体" panose="02010609060101010101" charset="-122"/>
                <a:ea typeface="黑体" panose="02010609060101010101" charset="-122"/>
                <a:cs typeface="黑体" panose="02010609060101010101" charset="-122"/>
                <a:sym typeface="Times New Roman" panose="02020603050405020304" pitchFamily="18" charset="0"/>
              </a:rPr>
              <a:t>．丁可能是因为研磨时未加入</a:t>
            </a:r>
            <a:r>
              <a:rPr lang="en-US" altLang="zh-CN" sz="2800">
                <a:solidFill>
                  <a:srgbClr val="000000"/>
                </a:solidFill>
                <a:latin typeface="黑体" panose="02010609060101010101" charset="-122"/>
                <a:ea typeface="黑体" panose="02010609060101010101" charset="-122"/>
                <a:cs typeface="黑体" panose="02010609060101010101" charset="-122"/>
                <a:sym typeface="Times New Roman" panose="02020603050405020304" pitchFamily="18" charset="0"/>
              </a:rPr>
              <a:t>CaCO</a:t>
            </a:r>
            <a:r>
              <a:rPr lang="en-US" altLang="zh-CN" sz="2800" baseline="-30000">
                <a:solidFill>
                  <a:srgbClr val="000000"/>
                </a:solidFill>
                <a:latin typeface="黑体" panose="02010609060101010101" charset="-122"/>
                <a:ea typeface="黑体" panose="02010609060101010101" charset="-122"/>
                <a:cs typeface="黑体" panose="02010609060101010101" charset="-122"/>
                <a:sym typeface="Times New Roman" panose="02020603050405020304" pitchFamily="18" charset="0"/>
              </a:rPr>
              <a:t>3</a:t>
            </a:r>
            <a:endParaRPr lang="zh-CN" altLang="en-US" sz="2800">
              <a:latin typeface="黑体" panose="02010609060101010101" charset="-122"/>
              <a:ea typeface="黑体" panose="02010609060101010101" charset="-122"/>
              <a:cs typeface="黑体" panose="02010609060101010101" charset="-122"/>
            </a:endParaRPr>
          </a:p>
        </p:txBody>
      </p:sp>
      <p:pic>
        <p:nvPicPr>
          <p:cNvPr id="25607" name="New picture" title=""/>
          <p:cNvPicPr/>
          <p:nvPr>
            <p:custDataLst>
              <p:tags r:id="rId11"/>
            </p:custDataLst>
          </p:nvPr>
        </p:nvPicPr>
        <p:blipFill>
          <a:blip r:embed="rId10"/>
          <a:stretch>
            <a:fillRect/>
          </a:stretch>
        </p:blipFill>
        <p:spPr>
          <a:xfrm>
            <a:off x="12090400" y="11239500"/>
            <a:ext cx="317500" cy="241300"/>
          </a:xfrm>
          <a:prstGeom prst="cube">
            <a:avLst/>
          </a:prstGeom>
        </p:spPr>
      </p:pic>
      <p:grpSp>
        <p:nvGrpSpPr>
          <p:cNvPr id="18" name="组合 17" title=""/>
          <p:cNvGrpSpPr/>
          <p:nvPr>
            <p:custDataLst>
              <p:tags r:id="rId12"/>
            </p:custDataLst>
          </p:nvPr>
        </p:nvGrpSpPr>
        <p:grpSpPr>
          <a:xfrm>
            <a:off x="0" y="164465"/>
            <a:ext cx="12192000" cy="518160"/>
            <a:chOff x="0" y="259"/>
            <a:chExt cx="19200" cy="816"/>
          </a:xfrm>
        </p:grpSpPr>
        <p:grpSp>
          <p:nvGrpSpPr>
            <p:cNvPr id="20" name="组合 19"/>
            <p:cNvGrpSpPr/>
            <p:nvPr>
              <p:custDataLst>
                <p:tags r:id="rId13"/>
              </p:custDataLst>
            </p:nvPr>
          </p:nvGrpSpPr>
          <p:grpSpPr>
            <a:xfrm>
              <a:off x="0" y="261"/>
              <a:ext cx="19200" cy="814"/>
              <a:chOff x="0" y="-57"/>
              <a:chExt cx="19200" cy="814"/>
            </a:xfrm>
          </p:grpSpPr>
          <p:cxnSp>
            <p:nvCxnSpPr>
              <p:cNvPr id="21" name="直接连接符 20"/>
              <p:cNvCxnSpPr/>
              <p:nvPr>
                <p:custDataLst>
                  <p:tags r:id="rId14"/>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2" name="组合 21"/>
              <p:cNvGrpSpPr/>
              <p:nvPr>
                <p:custDataLst>
                  <p:tags r:id="rId15"/>
                </p:custDataLst>
              </p:nvPr>
            </p:nvGrpSpPr>
            <p:grpSpPr>
              <a:xfrm>
                <a:off x="631" y="-57"/>
                <a:ext cx="4410" cy="694"/>
                <a:chOff x="623970" y="1485351"/>
                <a:chExt cx="2800257" cy="440988"/>
              </a:xfrm>
            </p:grpSpPr>
            <p:grpSp>
              <p:nvGrpSpPr>
                <p:cNvPr id="23" name="组合 22"/>
                <p:cNvGrpSpPr>
                  <a:grpSpLocks noChangeAspect="1"/>
                </p:cNvGrpSpPr>
                <p:nvPr>
                  <p:custDataLst>
                    <p:tags r:id="rId16"/>
                  </p:custDataLst>
                </p:nvPr>
              </p:nvGrpSpPr>
              <p:grpSpPr>
                <a:xfrm>
                  <a:off x="623970" y="1630931"/>
                  <a:ext cx="264961" cy="295408"/>
                  <a:chOff x="457642" y="346857"/>
                  <a:chExt cx="375937" cy="419137"/>
                </a:xfrm>
              </p:grpSpPr>
              <p:sp>
                <p:nvSpPr>
                  <p:cNvPr id="24" name="椭圆 23"/>
                  <p:cNvSpPr/>
                  <p:nvPr>
                    <p:custDataLst>
                      <p:tags r:id="rId17"/>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5" name="椭圆 24"/>
                  <p:cNvSpPr>
                    <a:spLocks noChangeAspect="1"/>
                  </p:cNvSpPr>
                  <p:nvPr>
                    <p:custDataLst>
                      <p:tags r:id="rId18"/>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6" name="椭圆 25"/>
                  <p:cNvSpPr>
                    <a:spLocks noChangeAspect="1"/>
                  </p:cNvSpPr>
                  <p:nvPr>
                    <p:custDataLst>
                      <p:tags r:id="rId19"/>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27" name="直接连接符 26"/>
                  <p:cNvCxnSpPr>
                    <a:stCxn id="24" idx="4"/>
                    <a:endCxn id="26" idx="0"/>
                  </p:cNvCxnSpPr>
                  <p:nvPr>
                    <p:custDataLst>
                      <p:tags r:id="rId20"/>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4"/>
                  </p:cNvCxnSpPr>
                  <p:nvPr>
                    <p:custDataLst>
                      <p:tags r:id="rId21"/>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5" idx="6"/>
                    <a:endCxn id="26" idx="2"/>
                  </p:cNvCxnSpPr>
                  <p:nvPr>
                    <p:custDataLst>
                      <p:tags r:id="rId22"/>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26" idx="6"/>
                  </p:cNvCxnSpPr>
                  <p:nvPr>
                    <p:custDataLst>
                      <p:tags r:id="rId23"/>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custDataLst>
                    <p:tags r:id="rId24"/>
                  </p:custDataLst>
                </p:nvPr>
              </p:nvSpPr>
              <p:spPr>
                <a:xfrm>
                  <a:off x="1793601" y="1485351"/>
                  <a:ext cx="1630626"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习题检测</a:t>
                  </a:r>
                  <a:endParaRPr lang="zh-CN" altLang="en-US" sz="2400" b="1"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8" name="圆角矩形 37"/>
            <p:cNvSpPr/>
            <p:nvPr>
              <p:custDataLst>
                <p:tags r:id="rId25"/>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filter="fade">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3" name="TextBox 4" title=""/>
          <p:cNvSpPr txBox="1">
            <a:spLocks noChangeArrowheads="1"/>
          </p:cNvSpPr>
          <p:nvPr>
            <p:custDataLst>
              <p:tags r:id="rId3"/>
            </p:custDataLst>
          </p:nvPr>
        </p:nvSpPr>
        <p:spPr bwMode="auto">
          <a:xfrm>
            <a:off x="222885" y="1585595"/>
            <a:ext cx="6936740" cy="1033145"/>
          </a:xfrm>
          <a:prstGeom prst="rect">
            <a:avLst/>
          </a:prstGeom>
          <a:solidFill>
            <a:srgbClr val="BAD699"/>
          </a:solidFill>
          <a:ln>
            <a:noFill/>
          </a:ln>
        </p:spPr>
        <p:txBody>
          <a:bodyPr wrap="square" lIns="0" tIns="0" rIns="0" bIns="0" rtlCol="0" anchor="t">
            <a:spAutoFit/>
          </a:bodyPr>
          <a:lstStyle>
            <a:lvl1pPr defTabSz="1216025">
              <a:defRPr>
                <a:solidFill>
                  <a:schemeClr val="tx1"/>
                </a:solidFill>
                <a:latin typeface="Calibri"/>
                <a:ea typeface="宋体" panose="02010600030101010101" pitchFamily="2" charset="-122"/>
              </a:defRPr>
            </a:lvl1pPr>
            <a:lvl2pPr marL="742950" indent="-285750" defTabSz="1216025">
              <a:defRPr>
                <a:solidFill>
                  <a:schemeClr val="tx1"/>
                </a:solidFill>
                <a:latin typeface="Calibri"/>
                <a:ea typeface="宋体" panose="02010600030101010101" pitchFamily="2" charset="-122"/>
              </a:defRPr>
            </a:lvl2pPr>
            <a:lvl3pPr marL="1143000" indent="-228600" defTabSz="1216025">
              <a:defRPr>
                <a:solidFill>
                  <a:schemeClr val="tx1"/>
                </a:solidFill>
                <a:latin typeface="Calibri"/>
                <a:ea typeface="宋体" panose="02010600030101010101" pitchFamily="2" charset="-122"/>
              </a:defRPr>
            </a:lvl3pPr>
            <a:lvl4pPr marL="1600200" indent="-228600" defTabSz="1216025">
              <a:defRPr>
                <a:solidFill>
                  <a:schemeClr val="tx1"/>
                </a:solidFill>
                <a:latin typeface="Calibri"/>
                <a:ea typeface="宋体" panose="02010600030101010101" pitchFamily="2" charset="-122"/>
              </a:defRPr>
            </a:lvl4pPr>
            <a:lvl5pPr marL="2057400" indent="-228600" defTabSz="1216025">
              <a:defRPr>
                <a:solidFill>
                  <a:schemeClr val="tx1"/>
                </a:solidFill>
                <a:latin typeface="Calibri"/>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9pPr>
          </a:lstStyle>
          <a:p>
            <a:pPr lvl="0" algn="l">
              <a:lnSpc>
                <a:spcPct val="120000"/>
              </a:lnSpc>
              <a:buClrTx/>
              <a:buSzTx/>
              <a:buFontTx/>
            </a:pPr>
            <a:r>
              <a:rPr lang="zh-CN" altLang="en-US" sz="2800" b="1">
                <a:solidFill>
                  <a:schemeClr val="tx1"/>
                </a:solidFill>
                <a:latin typeface="幼圆" panose="02010509060101010101" pitchFamily="49" charset="-122"/>
                <a:ea typeface="幼圆" panose="02010509060101010101" pitchFamily="49" charset="-122"/>
                <a:cs typeface="微软雅黑" panose="020b0503020204020204" charset="-122"/>
                <a:sym typeface="+mn-ea"/>
              </a:rPr>
              <a:t>如果在圆形滤纸的中央点开始，对叶绿体的色素进行层析，会看到什么现象？</a:t>
            </a:r>
            <a:endParaRPr lang="zh-CN" altLang="en-US" sz="2800" b="1">
              <a:solidFill>
                <a:schemeClr val="tx1"/>
              </a:solidFill>
              <a:latin typeface="幼圆" panose="02010509060101010101" pitchFamily="49" charset="-122"/>
              <a:ea typeface="幼圆" panose="02010509060101010101" pitchFamily="49" charset="-122"/>
              <a:cs typeface="微软雅黑" panose="020b0503020204020204" charset="-122"/>
              <a:sym typeface="+mn-ea"/>
            </a:endParaRPr>
          </a:p>
        </p:txBody>
      </p:sp>
      <p:pic>
        <p:nvPicPr>
          <p:cNvPr id="6146" name="Picture 2" title=""/>
          <p:cNvPicPr>
            <a:picLocks noChangeAspect="1" noChangeArrowheads="1"/>
          </p:cNvPicPr>
          <p:nvPr>
            <p:custDataLst>
              <p:tags r:id="rId5"/>
            </p:custDataLst>
          </p:nvPr>
        </p:nvPicPr>
        <p:blipFill>
          <a:blip r:embed="rId4">
            <a:extLst>
              <a:ext uri="{28A0092B-C50C-407E-A947-70E740481C1C}">
                <a14:useLocalDpi xmlns:a14="http://schemas.microsoft.com/office/drawing/2010/main" val="0"/>
              </a:ext>
            </a:extLst>
          </a:blip>
          <a:stretch>
            <a:fillRect/>
          </a:stretch>
        </p:blipFill>
        <p:spPr bwMode="auto">
          <a:xfrm>
            <a:off x="7844790" y="-41910"/>
            <a:ext cx="4274185" cy="3585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4" title=""/>
          <p:cNvSpPr txBox="1">
            <a:spLocks noChangeArrowheads="1"/>
          </p:cNvSpPr>
          <p:nvPr>
            <p:custDataLst>
              <p:tags r:id="rId6"/>
            </p:custDataLst>
          </p:nvPr>
        </p:nvSpPr>
        <p:spPr bwMode="auto">
          <a:xfrm>
            <a:off x="161925" y="3082290"/>
            <a:ext cx="7542530" cy="521970"/>
          </a:xfrm>
          <a:prstGeom prst="rect">
            <a:avLst/>
          </a:prstGeom>
          <a:noFill/>
          <a:ln w="9525">
            <a:noFill/>
          </a:ln>
        </p:spPr>
        <p:txBody>
          <a:bodyPr wrap="square" lIns="91440" tIns="45720" rIns="91440" bIns="45720" rtlCol="0" anchor="t">
            <a:spAutoFit/>
          </a:bodyPr>
          <a:lstStyle/>
          <a:p>
            <a:pPr lvl="0" algn="l">
              <a:buClrTx/>
              <a:buSzTx/>
              <a:buFontTx/>
            </a:pPr>
            <a:r>
              <a:rPr lang="zh-CN" altLang="en-US" sz="2800" b="1">
                <a:solidFill>
                  <a:srgbClr val="FF0000"/>
                </a:solidFill>
                <a:latin typeface="黑体" panose="02010609060101010101" charset="-122"/>
                <a:ea typeface="黑体" panose="02010609060101010101" charset="-122"/>
                <a:sym typeface="+mn-ea"/>
              </a:rPr>
              <a:t>会出现四个同心圆的色素带，从外往里依次为</a:t>
            </a:r>
            <a:endParaRPr lang="zh-CN" altLang="en-US" sz="2800" b="1">
              <a:solidFill>
                <a:srgbClr val="FF0000"/>
              </a:solidFill>
              <a:latin typeface="黑体" panose="02010609060101010101" charset="-122"/>
              <a:ea typeface="黑体" panose="02010609060101010101" charset="-122"/>
              <a:sym typeface="+mn-ea"/>
            </a:endParaRPr>
          </a:p>
        </p:txBody>
      </p:sp>
      <p:sp>
        <p:nvSpPr>
          <p:cNvPr id="8" name="TextBox 7" title=""/>
          <p:cNvSpPr txBox="1"/>
          <p:nvPr>
            <p:custDataLst>
              <p:tags r:id="rId7"/>
            </p:custDataLst>
          </p:nvPr>
        </p:nvSpPr>
        <p:spPr bwMode="auto">
          <a:xfrm>
            <a:off x="222885" y="4144010"/>
            <a:ext cx="6671945" cy="521970"/>
          </a:xfrm>
          <a:prstGeom prst="rect">
            <a:avLst/>
          </a:prstGeom>
          <a:noFill/>
          <a:ln w="9525">
            <a:noFill/>
          </a:ln>
        </p:spPr>
        <p:txBody>
          <a:bodyPr wrap="square" lIns="91440" tIns="45720" rIns="91440" bIns="45720" rtlCol="0" anchor="t">
            <a:spAutoFit/>
          </a:bodyPr>
          <a:lstStyle/>
          <a:p>
            <a:pPr lvl="0" algn="l">
              <a:buClrTx/>
              <a:buSzTx/>
              <a:buFontTx/>
            </a:pPr>
            <a:r>
              <a:rPr lang="zh-CN" altLang="en-US" sz="2800" b="1">
                <a:solidFill>
                  <a:srgbClr val="FF0000"/>
                </a:solidFill>
                <a:latin typeface="黑体" panose="02010609060101010101" charset="-122"/>
                <a:ea typeface="黑体" panose="02010609060101010101" charset="-122"/>
                <a:cs typeface="黑体" panose="02010609060101010101" charset="-122"/>
                <a:sym typeface="+mn-ea"/>
              </a:rPr>
              <a:t>胡萝卜素、叶黄素、叶绿素</a:t>
            </a:r>
            <a:r>
              <a:rPr lang="en-US" altLang="zh-CN" sz="2800" b="1">
                <a:solidFill>
                  <a:srgbClr val="FF0000"/>
                </a:solidFill>
                <a:latin typeface="黑体" panose="02010609060101010101" charset="-122"/>
                <a:ea typeface="黑体" panose="02010609060101010101" charset="-122"/>
                <a:cs typeface="黑体" panose="02010609060101010101" charset="-122"/>
                <a:sym typeface="+mn-ea"/>
              </a:rPr>
              <a:t>a</a:t>
            </a:r>
            <a:r>
              <a:rPr lang="zh-CN" altLang="en-US" sz="2800" b="1">
                <a:solidFill>
                  <a:srgbClr val="FF0000"/>
                </a:solidFill>
                <a:latin typeface="黑体" panose="02010609060101010101" charset="-122"/>
                <a:ea typeface="黑体" panose="02010609060101010101" charset="-122"/>
                <a:cs typeface="黑体" panose="02010609060101010101" charset="-122"/>
                <a:sym typeface="+mn-ea"/>
              </a:rPr>
              <a:t>、叶绿素</a:t>
            </a:r>
            <a:r>
              <a:rPr lang="en-US" altLang="zh-CN" sz="2800" b="1">
                <a:solidFill>
                  <a:srgbClr val="FF0000"/>
                </a:solidFill>
                <a:latin typeface="黑体" panose="02010609060101010101" charset="-122"/>
                <a:ea typeface="黑体" panose="02010609060101010101" charset="-122"/>
                <a:cs typeface="黑体" panose="02010609060101010101" charset="-122"/>
                <a:sym typeface="+mn-ea"/>
              </a:rPr>
              <a:t>b</a:t>
            </a:r>
            <a:endParaRPr lang="en-US" altLang="zh-CN" sz="2800" b="1">
              <a:solidFill>
                <a:srgbClr val="FF0000"/>
              </a:solidFill>
              <a:latin typeface="黑体" panose="02010609060101010101" charset="-122"/>
              <a:ea typeface="黑体" panose="02010609060101010101" charset="-122"/>
              <a:cs typeface="黑体" panose="02010609060101010101" charset="-122"/>
              <a:sym typeface="+mn-ea"/>
            </a:endParaRPr>
          </a:p>
        </p:txBody>
      </p:sp>
      <p:pic>
        <p:nvPicPr>
          <p:cNvPr id="6148" name="Picture 4" title=""/>
          <p:cNvPicPr>
            <a:picLocks noChangeAspect="1" noChangeArrowheads="1"/>
          </p:cNvPicPr>
          <p:nvPr>
            <p:custDataLst>
              <p:tags r:id="rId9"/>
            </p:custDataLst>
          </p:nvPr>
        </p:nvPicPr>
        <p:blipFill>
          <a:blip r:embed="rId8">
            <a:extLst>
              <a:ext uri="{28A0092B-C50C-407E-A947-70E740481C1C}">
                <a14:useLocalDpi xmlns:a14="http://schemas.microsoft.com/office/drawing/2010/main" val="0"/>
              </a:ext>
            </a:extLst>
          </a:blip>
          <a:stretch>
            <a:fillRect/>
          </a:stretch>
        </p:blipFill>
        <p:spPr bwMode="auto">
          <a:xfrm>
            <a:off x="7830185" y="3521075"/>
            <a:ext cx="4310380" cy="32994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title=""/>
          <p:cNvSpPr txBox="1"/>
          <p:nvPr>
            <p:custDataLst>
              <p:tags r:id="rId10"/>
            </p:custDataLst>
          </p:nvPr>
        </p:nvSpPr>
        <p:spPr>
          <a:xfrm>
            <a:off x="221615" y="763905"/>
            <a:ext cx="2324735" cy="521970"/>
          </a:xfrm>
          <a:prstGeom prst="rect">
            <a:avLst/>
          </a:prstGeom>
          <a:noFill/>
        </p:spPr>
        <p:txBody>
          <a:bodyPr wrap="square" rtlCol="0">
            <a:spAutoFit/>
          </a:bodyPr>
          <a:lstStyle/>
          <a:p>
            <a:pPr lvl="0" algn="l">
              <a:buClrTx/>
              <a:buSzTx/>
              <a:buFontTx/>
            </a:pPr>
            <a:r>
              <a:rPr lang="zh-CN" altLang="en-US" sz="2800" b="1">
                <a:solidFill>
                  <a:schemeClr val="tx1"/>
                </a:solidFill>
                <a:effectLst/>
                <a:highlight>
                  <a:srgbClr val="FFFF00"/>
                </a:highlight>
                <a:latin typeface="黑体" panose="02010609060101010101" charset="-122"/>
                <a:ea typeface="黑体" panose="02010609060101010101" charset="-122"/>
                <a:cs typeface="黑体" panose="02010609060101010101" charset="-122"/>
                <a:sym typeface="+mn-ea"/>
              </a:rPr>
              <a:t>【思维拓展</a:t>
            </a:r>
            <a:r>
              <a:rPr lang="en-US" altLang="zh-CN" sz="2800" b="1">
                <a:solidFill>
                  <a:schemeClr val="tx1"/>
                </a:solidFill>
                <a:effectLst/>
                <a:highlight>
                  <a:srgbClr val="FFFF00"/>
                </a:highlight>
                <a:latin typeface="黑体" panose="02010609060101010101" charset="-122"/>
                <a:ea typeface="黑体" panose="02010609060101010101" charset="-122"/>
                <a:cs typeface="黑体" panose="02010609060101010101" charset="-122"/>
                <a:sym typeface="+mn-ea"/>
              </a:rPr>
              <a:t>2</a:t>
            </a:r>
            <a:r>
              <a:rPr lang="zh-CN" altLang="en-US" sz="2800" b="1">
                <a:solidFill>
                  <a:schemeClr val="tx1"/>
                </a:solidFill>
                <a:effectLst/>
                <a:highlight>
                  <a:srgbClr val="FFFF00"/>
                </a:highlight>
                <a:latin typeface="黑体" panose="02010609060101010101" charset="-122"/>
                <a:ea typeface="黑体" panose="02010609060101010101" charset="-122"/>
                <a:cs typeface="黑体" panose="02010609060101010101" charset="-122"/>
                <a:sym typeface="+mn-ea"/>
              </a:rPr>
              <a:t>】</a:t>
            </a:r>
            <a:endParaRPr lang="zh-CN" altLang="en-US" sz="2800" b="1">
              <a:solidFill>
                <a:schemeClr val="tx1"/>
              </a:solidFill>
              <a:effectLst/>
              <a:highlight>
                <a:srgbClr val="FFFF00"/>
              </a:highlight>
              <a:latin typeface="黑体" panose="02010609060101010101" charset="-122"/>
              <a:ea typeface="黑体" panose="02010609060101010101" charset="-122"/>
              <a:cs typeface="黑体" panose="02010609060101010101" charset="-122"/>
              <a:sym typeface="+mn-ea"/>
            </a:endParaRPr>
          </a:p>
        </p:txBody>
      </p:sp>
      <p:grpSp>
        <p:nvGrpSpPr>
          <p:cNvPr id="18" name="组合 17" title=""/>
          <p:cNvGrpSpPr/>
          <p:nvPr>
            <p:custDataLst>
              <p:tags r:id="rId11"/>
            </p:custDataLst>
          </p:nvPr>
        </p:nvGrpSpPr>
        <p:grpSpPr>
          <a:xfrm>
            <a:off x="0" y="164465"/>
            <a:ext cx="7726045" cy="523240"/>
            <a:chOff x="0" y="259"/>
            <a:chExt cx="12167" cy="824"/>
          </a:xfrm>
        </p:grpSpPr>
        <p:grpSp>
          <p:nvGrpSpPr>
            <p:cNvPr id="20" name="组合 19"/>
            <p:cNvGrpSpPr/>
            <p:nvPr>
              <p:custDataLst>
                <p:tags r:id="rId12"/>
              </p:custDataLst>
            </p:nvPr>
          </p:nvGrpSpPr>
          <p:grpSpPr>
            <a:xfrm>
              <a:off x="0" y="261"/>
              <a:ext cx="12167" cy="822"/>
              <a:chOff x="0" y="-57"/>
              <a:chExt cx="12167" cy="822"/>
            </a:xfrm>
          </p:grpSpPr>
          <p:cxnSp>
            <p:nvCxnSpPr>
              <p:cNvPr id="21" name="直接连接符 20"/>
              <p:cNvCxnSpPr/>
              <p:nvPr>
                <p:custDataLst>
                  <p:tags r:id="rId13"/>
                </p:custDataLst>
              </p:nvPr>
            </p:nvCxnSpPr>
            <p:spPr>
              <a:xfrm>
                <a:off x="0" y="757"/>
                <a:ext cx="12167" cy="8"/>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2" name="组合 21"/>
              <p:cNvGrpSpPr/>
              <p:nvPr>
                <p:custDataLst>
                  <p:tags r:id="rId14"/>
                </p:custDataLst>
              </p:nvPr>
            </p:nvGrpSpPr>
            <p:grpSpPr>
              <a:xfrm>
                <a:off x="631" y="-57"/>
                <a:ext cx="7664" cy="694"/>
                <a:chOff x="623970" y="1485351"/>
                <a:chExt cx="4866478" cy="440988"/>
              </a:xfrm>
            </p:grpSpPr>
            <p:grpSp>
              <p:nvGrpSpPr>
                <p:cNvPr id="23" name="组合 22"/>
                <p:cNvGrpSpPr>
                  <a:grpSpLocks noChangeAspect="1"/>
                </p:cNvGrpSpPr>
                <p:nvPr>
                  <p:custDataLst>
                    <p:tags r:id="rId15"/>
                  </p:custDataLst>
                </p:nvPr>
              </p:nvGrpSpPr>
              <p:grpSpPr>
                <a:xfrm>
                  <a:off x="623970" y="1630931"/>
                  <a:ext cx="264961" cy="295408"/>
                  <a:chOff x="457642" y="346857"/>
                  <a:chExt cx="375937" cy="419137"/>
                </a:xfrm>
              </p:grpSpPr>
              <p:sp>
                <p:nvSpPr>
                  <p:cNvPr id="24" name="椭圆 23"/>
                  <p:cNvSpPr/>
                  <p:nvPr>
                    <p:custDataLst>
                      <p:tags r:id="rId16"/>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5" name="椭圆 24"/>
                  <p:cNvSpPr>
                    <a:spLocks noChangeAspect="1"/>
                  </p:cNvSpPr>
                  <p:nvPr>
                    <p:custDataLst>
                      <p:tags r:id="rId17"/>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6" name="椭圆 25"/>
                  <p:cNvSpPr>
                    <a:spLocks noChangeAspect="1"/>
                  </p:cNvSpPr>
                  <p:nvPr>
                    <p:custDataLst>
                      <p:tags r:id="rId18"/>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27" name="直接连接符 26"/>
                  <p:cNvCxnSpPr>
                    <a:stCxn id="24" idx="4"/>
                    <a:endCxn id="26" idx="0"/>
                  </p:cNvCxnSpPr>
                  <p:nvPr>
                    <p:custDataLst>
                      <p:tags r:id="rId19"/>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4"/>
                  </p:cNvCxnSpPr>
                  <p:nvPr>
                    <p:custDataLst>
                      <p:tags r:id="rId20"/>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5" idx="6"/>
                    <a:endCxn id="26" idx="2"/>
                  </p:cNvCxnSpPr>
                  <p:nvPr>
                    <p:custDataLst>
                      <p:tags r:id="rId21"/>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26" idx="6"/>
                  </p:cNvCxnSpPr>
                  <p:nvPr>
                    <p:custDataLst>
                      <p:tags r:id="rId22"/>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custDataLst>
                    <p:tags r:id="rId23"/>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8" name="圆角矩形 37"/>
            <p:cNvSpPr/>
            <p:nvPr>
              <p:custDataLst>
                <p:tags r:id="rId24"/>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
        <p:nvSpPr>
          <p:cNvPr id="2" name="文本框 1" title=""/>
          <p:cNvSpPr txBox="1"/>
          <p:nvPr>
            <p:custDataLst>
              <p:tags r:id="rId25"/>
            </p:custDataLst>
          </p:nvPr>
        </p:nvSpPr>
        <p:spPr>
          <a:xfrm>
            <a:off x="322580" y="5400675"/>
            <a:ext cx="6252845" cy="521970"/>
          </a:xfrm>
          <a:prstGeom prst="rect">
            <a:avLst/>
          </a:prstGeom>
          <a:solidFill>
            <a:srgbClr val="002060"/>
          </a:solidFill>
        </p:spPr>
        <p:txBody>
          <a:bodyPr wrap="square" rtlCol="0">
            <a:spAutoFit/>
          </a:bodyPr>
          <a:lstStyle/>
          <a:p>
            <a:r>
              <a:rPr lang="zh-CN" altLang="en-US" sz="2800" b="1">
                <a:solidFill>
                  <a:schemeClr val="bg1"/>
                </a:solidFill>
                <a:latin typeface="幼圆" panose="02010509060101010101" pitchFamily="49" charset="-122"/>
                <a:ea typeface="幼圆" panose="02010509060101010101" pitchFamily="49" charset="-122"/>
              </a:rPr>
              <a:t>那这四种色素对光的吸收有何区别呢？</a:t>
            </a:r>
            <a:endParaRPr lang="zh-CN" altLang="en-US" sz="2800" b="1">
              <a:solidFill>
                <a:schemeClr val="bg1"/>
              </a:solidFill>
              <a:latin typeface="幼圆" panose="02010509060101010101" pitchFamily="49" charset="-122"/>
              <a:ea typeface="幼圆"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1"/>
      <p:bldP spid="2" grpId="0" animBg="1"/>
    </p:bldLst>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3" name="文本框 2" title=""/>
          <p:cNvSpPr txBox="1"/>
          <p:nvPr>
            <p:custDataLst>
              <p:tags r:id="rId4"/>
            </p:custDataLst>
          </p:nvPr>
        </p:nvSpPr>
        <p:spPr>
          <a:xfrm>
            <a:off x="-1250731" y="725214"/>
            <a:ext cx="184731" cy="369332"/>
          </a:xfrm>
          <a:prstGeom prst="rect">
            <a:avLst/>
          </a:prstGeom>
          <a:noFill/>
        </p:spPr>
        <p:txBody>
          <a:bodyPr wrap="none" rtlCol="0">
            <a:spAutoFit/>
          </a:bodyPr>
          <a:lstStyle/>
          <a:p>
            <a:endParaRPr kumimoji="1" lang="zh-CN" altLang="en-US"/>
          </a:p>
        </p:txBody>
      </p:sp>
      <p:graphicFrame>
        <p:nvGraphicFramePr>
          <p:cNvPr id="2" name="对象 4122" title=""/>
          <p:cNvGraphicFramePr>
            <a:graphicFrameLocks noChangeAspect="1"/>
          </p:cNvGraphicFramePr>
          <p:nvPr>
            <p:custDataLst>
              <p:tags r:id="rId5"/>
            </p:custDataLst>
          </p:nvPr>
        </p:nvGraphicFramePr>
        <p:xfrm>
          <a:off x="1901190" y="1435100"/>
          <a:ext cx="7506335" cy="3619500"/>
        </p:xfrm>
        <a:graphic>
          <a:graphicData uri="http://schemas.openxmlformats.org/presentationml/2006/ole">
            <mc:AlternateContent>
              <mc:Choice xmlns:v="urn:schemas-microsoft-com:vml" Requires="v">
                <p:oleObj spid="_x0000_s1040" r:id="rId6" imgW="6781800" imgH="3409950" progId="PBrush">
                  <p:embed/>
                </p:oleObj>
              </mc:Choice>
              <mc:Fallback>
                <p:oleObj r:id="rId6" imgW="6781800" imgH="3409950" progId="PBrush">
                  <p:embed/>
                  <p:pic>
                    <p:nvPicPr>
                      <p:cNvPr id="0" name="OLE substitute image"/>
                      <p:cNvPicPr/>
                      <p:nvPr/>
                    </p:nvPicPr>
                    <p:blipFill>
                      <a:blip r:embed="rId7"/>
                      <a:stretch>
                        <a:fillRect/>
                      </a:stretch>
                    </p:blipFill>
                    <p:spPr>
                      <a:xfrm>
                        <a:off x="1901190" y="1435100"/>
                        <a:ext cx="7506335" cy="3619500"/>
                      </a:xfrm>
                      <a:prstGeom prst="rect">
                        <a:avLst/>
                      </a:prstGeom>
                      <a:noFill/>
                      <a:ln w="38100">
                        <a:noFill/>
                        <a:miter/>
                      </a:ln>
                    </p:spPr>
                  </p:pic>
                </p:oleObj>
              </mc:Fallback>
            </mc:AlternateContent>
          </a:graphicData>
        </a:graphic>
      </p:graphicFrame>
      <p:sp>
        <p:nvSpPr>
          <p:cNvPr id="4" name="文本框 3" title=""/>
          <p:cNvSpPr txBox="1"/>
          <p:nvPr>
            <p:custDataLst>
              <p:tags r:id="rId8"/>
            </p:custDataLst>
          </p:nvPr>
        </p:nvSpPr>
        <p:spPr>
          <a:xfrm>
            <a:off x="665637" y="5349779"/>
            <a:ext cx="10983073" cy="1272540"/>
          </a:xfrm>
          <a:prstGeom prst="rect">
            <a:avLst/>
          </a:prstGeom>
          <a:noFill/>
        </p:spPr>
        <p:txBody>
          <a:bodyPr wrap="square" rtlCol="0">
            <a:spAutoFit/>
          </a:bodyPr>
          <a:lstStyle/>
          <a:p>
            <a:pPr algn="l">
              <a:lnSpc>
                <a:spcPct val="120000"/>
              </a:lnSpc>
            </a:pPr>
            <a:r>
              <a:rPr lang="zh-CN" altLang="en-US" sz="3200" b="1">
                <a:solidFill>
                  <a:schemeClr val="tx1"/>
                </a:solidFill>
                <a:latin typeface="黑体" panose="02010609060101010101" charset="-122"/>
                <a:ea typeface="黑体" panose="02010609060101010101" charset="-122"/>
              </a:rPr>
              <a:t>阳光是由不同波长的光组合成的</a:t>
            </a:r>
            <a:r>
              <a:rPr lang="zh-CN" altLang="en-US" sz="3200" b="1">
                <a:solidFill>
                  <a:srgbClr val="FF0000"/>
                </a:solidFill>
                <a:latin typeface="黑体" panose="02010609060101010101" charset="-122"/>
                <a:ea typeface="黑体" panose="02010609060101010101" charset="-122"/>
              </a:rPr>
              <a:t>复合光</a:t>
            </a:r>
            <a:r>
              <a:rPr lang="zh-CN" altLang="en-US" sz="3200" b="1">
                <a:solidFill>
                  <a:schemeClr val="tx1"/>
                </a:solidFill>
                <a:latin typeface="黑体" panose="02010609060101010101" charset="-122"/>
                <a:ea typeface="黑体" panose="02010609060101010101" charset="-122"/>
              </a:rPr>
              <a:t>，在穿过三棱镜时，不同波长的光会分散开，形成不同颜色的光带，</a:t>
            </a:r>
            <a:r>
              <a:rPr lang="zh-CN" altLang="en-US" sz="3200" b="1">
                <a:solidFill>
                  <a:srgbClr val="FF0000"/>
                </a:solidFill>
                <a:latin typeface="黑体" panose="02010609060101010101" charset="-122"/>
                <a:ea typeface="黑体" panose="02010609060101010101" charset="-122"/>
              </a:rPr>
              <a:t>称为光谱。</a:t>
            </a:r>
            <a:endParaRPr lang="zh-CN" altLang="en-US" sz="3200" b="1">
              <a:solidFill>
                <a:srgbClr val="FF0000"/>
              </a:solidFill>
              <a:latin typeface="黑体" panose="02010609060101010101" charset="-122"/>
              <a:ea typeface="黑体" panose="02010609060101010101" charset="-122"/>
            </a:endParaRPr>
          </a:p>
        </p:txBody>
      </p:sp>
      <p:grpSp>
        <p:nvGrpSpPr>
          <p:cNvPr id="18" name="组合 17" title=""/>
          <p:cNvGrpSpPr/>
          <p:nvPr>
            <p:custDataLst>
              <p:tags r:id="rId9"/>
            </p:custDataLst>
          </p:nvPr>
        </p:nvGrpSpPr>
        <p:grpSpPr>
          <a:xfrm>
            <a:off x="0" y="164465"/>
            <a:ext cx="12192000" cy="518160"/>
            <a:chOff x="0" y="259"/>
            <a:chExt cx="19200" cy="816"/>
          </a:xfrm>
        </p:grpSpPr>
        <p:grpSp>
          <p:nvGrpSpPr>
            <p:cNvPr id="20" name="组合 19"/>
            <p:cNvGrpSpPr/>
            <p:nvPr>
              <p:custDataLst>
                <p:tags r:id="rId10"/>
              </p:custDataLst>
            </p:nvPr>
          </p:nvGrpSpPr>
          <p:grpSpPr>
            <a:xfrm>
              <a:off x="0" y="261"/>
              <a:ext cx="19200" cy="814"/>
              <a:chOff x="0" y="-57"/>
              <a:chExt cx="19200" cy="814"/>
            </a:xfrm>
          </p:grpSpPr>
          <p:cxnSp>
            <p:nvCxnSpPr>
              <p:cNvPr id="21" name="直接连接符 20"/>
              <p:cNvCxnSpPr/>
              <p:nvPr>
                <p:custDataLst>
                  <p:tags r:id="rId11"/>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2" name="组合 21"/>
              <p:cNvGrpSpPr/>
              <p:nvPr>
                <p:custDataLst>
                  <p:tags r:id="rId12"/>
                </p:custDataLst>
              </p:nvPr>
            </p:nvGrpSpPr>
            <p:grpSpPr>
              <a:xfrm>
                <a:off x="631" y="-57"/>
                <a:ext cx="7664" cy="694"/>
                <a:chOff x="623970" y="1485351"/>
                <a:chExt cx="4866478" cy="440988"/>
              </a:xfrm>
            </p:grpSpPr>
            <p:grpSp>
              <p:nvGrpSpPr>
                <p:cNvPr id="23" name="组合 22"/>
                <p:cNvGrpSpPr>
                  <a:grpSpLocks noChangeAspect="1"/>
                </p:cNvGrpSpPr>
                <p:nvPr>
                  <p:custDataLst>
                    <p:tags r:id="rId13"/>
                  </p:custDataLst>
                </p:nvPr>
              </p:nvGrpSpPr>
              <p:grpSpPr>
                <a:xfrm>
                  <a:off x="623970" y="1630931"/>
                  <a:ext cx="264961" cy="295408"/>
                  <a:chOff x="457642" y="346857"/>
                  <a:chExt cx="375937" cy="419137"/>
                </a:xfrm>
              </p:grpSpPr>
              <p:sp>
                <p:nvSpPr>
                  <p:cNvPr id="24" name="椭圆 23"/>
                  <p:cNvSpPr/>
                  <p:nvPr>
                    <p:custDataLst>
                      <p:tags r:id="rId14"/>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5" name="椭圆 24"/>
                  <p:cNvSpPr>
                    <a:spLocks noChangeAspect="1"/>
                  </p:cNvSpPr>
                  <p:nvPr>
                    <p:custDataLst>
                      <p:tags r:id="rId15"/>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6" name="椭圆 25"/>
                  <p:cNvSpPr>
                    <a:spLocks noChangeAspect="1"/>
                  </p:cNvSpPr>
                  <p:nvPr>
                    <p:custDataLst>
                      <p:tags r:id="rId16"/>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27" name="直接连接符 26"/>
                  <p:cNvCxnSpPr>
                    <a:stCxn id="24" idx="4"/>
                    <a:endCxn id="26" idx="0"/>
                  </p:cNvCxnSpPr>
                  <p:nvPr>
                    <p:custDataLst>
                      <p:tags r:id="rId17"/>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4"/>
                  </p:cNvCxnSpPr>
                  <p:nvPr>
                    <p:custDataLst>
                      <p:tags r:id="rId18"/>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5" idx="6"/>
                    <a:endCxn id="26" idx="2"/>
                  </p:cNvCxnSpPr>
                  <p:nvPr>
                    <p:custDataLst>
                      <p:tags r:id="rId19"/>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26" idx="6"/>
                  </p:cNvCxnSpPr>
                  <p:nvPr>
                    <p:custDataLst>
                      <p:tags r:id="rId20"/>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custDataLst>
                    <p:tags r:id="rId21"/>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8" name="圆角矩形 37"/>
            <p:cNvSpPr/>
            <p:nvPr>
              <p:custDataLst>
                <p:tags r:id="rId22"/>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
        <p:nvSpPr>
          <p:cNvPr id="117" name="Rectangle 3" title=""/>
          <p:cNvSpPr>
            <a:spLocks noChangeArrowheads="1"/>
          </p:cNvSpPr>
          <p:nvPr>
            <p:custDataLst>
              <p:tags r:id="rId23"/>
            </p:custDataLst>
          </p:nvPr>
        </p:nvSpPr>
        <p:spPr bwMode="auto">
          <a:xfrm>
            <a:off x="221615" y="862330"/>
            <a:ext cx="4117340" cy="438150"/>
          </a:xfrm>
          <a:prstGeom prst="rect">
            <a:avLst/>
          </a:prstGeom>
          <a:solidFill>
            <a:srgbClr val="B0D08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none">
            <a:noAutofit/>
          </a:body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rPr>
              <a:t>6.</a:t>
            </a:r>
            <a:r>
              <a:rPr kumimoji="0" lang="zh-CN" altLang="en-US" sz="2800" b="1"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rPr>
              <a:t>色素的吸收光谱及作用</a:t>
            </a:r>
            <a:endParaRPr kumimoji="0" lang="zh-CN" altLang="en-US" sz="2800" b="1"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19458" name="Oval 4" title=""/>
          <p:cNvSpPr/>
          <p:nvPr>
            <p:custDataLst>
              <p:tags r:id="rId4"/>
            </p:custDataLst>
          </p:nvPr>
        </p:nvSpPr>
        <p:spPr>
          <a:xfrm>
            <a:off x="1920875" y="2894013"/>
            <a:ext cx="990600" cy="990600"/>
          </a:xfrm>
          <a:prstGeom prst="ellipse">
            <a:avLst/>
          </a:prstGeom>
          <a:solidFill>
            <a:srgbClr val="FFFFFF"/>
          </a:solidFill>
          <a:ln w="28575" cap="flat" cmpd="sng">
            <a:solidFill>
              <a:schemeClr val="tx1"/>
            </a:solidFill>
            <a:prstDash val="solid"/>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zh-CN" altLang="en-US" sz="1800">
              <a:latin typeface="Arial" panose="020b0604020202020204" pitchFamily="34" charset="0"/>
              <a:ea typeface="黑体" panose="02010609060101010101" charset="-122"/>
            </a:endParaRPr>
          </a:p>
        </p:txBody>
      </p:sp>
      <p:sp>
        <p:nvSpPr>
          <p:cNvPr id="19459" name="AutoShape 5" title=""/>
          <p:cNvSpPr/>
          <p:nvPr>
            <p:custDataLst>
              <p:tags r:id="rId5"/>
            </p:custDataLst>
          </p:nvPr>
        </p:nvSpPr>
        <p:spPr>
          <a:xfrm>
            <a:off x="4703763" y="2716213"/>
            <a:ext cx="1600200" cy="1143000"/>
          </a:xfrm>
          <a:prstGeom prst="flowChartExtract">
            <a:avLst/>
          </a:prstGeom>
          <a:solidFill>
            <a:srgbClr val="FFFFFF"/>
          </a:solidFill>
          <a:ln w="2857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zh-CN" altLang="en-US" sz="1800">
              <a:latin typeface="Arial" panose="020b0604020202020204" pitchFamily="34" charset="0"/>
              <a:ea typeface="黑体" panose="02010609060101010101" charset="-122"/>
            </a:endParaRPr>
          </a:p>
        </p:txBody>
      </p:sp>
      <p:sp>
        <p:nvSpPr>
          <p:cNvPr id="19460" name="Line 6" title=""/>
          <p:cNvSpPr/>
          <p:nvPr>
            <p:custDataLst>
              <p:tags r:id="rId6"/>
            </p:custDataLst>
          </p:nvPr>
        </p:nvSpPr>
        <p:spPr>
          <a:xfrm>
            <a:off x="3200400" y="3097213"/>
            <a:ext cx="1600200" cy="0"/>
          </a:xfrm>
          <a:prstGeom prst="line">
            <a:avLst/>
          </a:prstGeom>
          <a:ln w="28575" cap="flat" cmpd="sng">
            <a:solidFill>
              <a:schemeClr val="tx1"/>
            </a:solidFill>
            <a:prstDash val="solid"/>
            <a:headEnd type="none" w="med" len="med"/>
            <a:tailEnd type="triangle" w="med" len="med"/>
          </a:ln>
        </p:spPr>
        <p:txBody>
          <a:bodyPr/>
          <a:lstStyle/>
          <a:p/>
        </p:txBody>
      </p:sp>
      <p:sp>
        <p:nvSpPr>
          <p:cNvPr id="19461" name="Line 7" title=""/>
          <p:cNvSpPr/>
          <p:nvPr>
            <p:custDataLst>
              <p:tags r:id="rId7"/>
            </p:custDataLst>
          </p:nvPr>
        </p:nvSpPr>
        <p:spPr>
          <a:xfrm>
            <a:off x="3200400" y="3325813"/>
            <a:ext cx="1600200" cy="0"/>
          </a:xfrm>
          <a:prstGeom prst="line">
            <a:avLst/>
          </a:prstGeom>
          <a:ln w="28575" cap="flat" cmpd="sng">
            <a:solidFill>
              <a:schemeClr val="tx1"/>
            </a:solidFill>
            <a:prstDash val="solid"/>
            <a:headEnd type="none" w="med" len="med"/>
            <a:tailEnd type="triangle" w="med" len="med"/>
          </a:ln>
        </p:spPr>
        <p:txBody>
          <a:bodyPr/>
          <a:lstStyle/>
          <a:p/>
        </p:txBody>
      </p:sp>
      <p:sp>
        <p:nvSpPr>
          <p:cNvPr id="19462" name="Line 8" title=""/>
          <p:cNvSpPr/>
          <p:nvPr>
            <p:custDataLst>
              <p:tags r:id="rId8"/>
            </p:custDataLst>
          </p:nvPr>
        </p:nvSpPr>
        <p:spPr>
          <a:xfrm>
            <a:off x="3200400" y="3554413"/>
            <a:ext cx="1600200" cy="0"/>
          </a:xfrm>
          <a:prstGeom prst="line">
            <a:avLst/>
          </a:prstGeom>
          <a:ln w="28575" cap="flat" cmpd="sng">
            <a:solidFill>
              <a:schemeClr val="tx1"/>
            </a:solidFill>
            <a:prstDash val="solid"/>
            <a:headEnd type="none" w="med" len="med"/>
            <a:tailEnd type="triangle" w="med" len="med"/>
          </a:ln>
        </p:spPr>
        <p:txBody>
          <a:bodyPr/>
          <a:lstStyle/>
          <a:p/>
        </p:txBody>
      </p:sp>
      <p:sp>
        <p:nvSpPr>
          <p:cNvPr id="19463" name="Line 9" title=""/>
          <p:cNvSpPr/>
          <p:nvPr>
            <p:custDataLst>
              <p:tags r:id="rId9"/>
            </p:custDataLst>
          </p:nvPr>
        </p:nvSpPr>
        <p:spPr>
          <a:xfrm rot="-1105994">
            <a:off x="6324600" y="2876550"/>
            <a:ext cx="1725613" cy="15875"/>
          </a:xfrm>
          <a:prstGeom prst="line">
            <a:avLst/>
          </a:prstGeom>
          <a:ln w="28575" cap="flat" cmpd="sng">
            <a:solidFill>
              <a:schemeClr val="tx1"/>
            </a:solidFill>
            <a:prstDash val="solid"/>
            <a:headEnd type="none" w="med" len="med"/>
            <a:tailEnd type="triangle" w="med" len="med"/>
          </a:ln>
        </p:spPr>
        <p:txBody>
          <a:bodyPr/>
          <a:lstStyle/>
          <a:p/>
        </p:txBody>
      </p:sp>
      <p:sp>
        <p:nvSpPr>
          <p:cNvPr id="19464" name="Line 10" title=""/>
          <p:cNvSpPr/>
          <p:nvPr>
            <p:custDataLst>
              <p:tags r:id="rId10"/>
            </p:custDataLst>
          </p:nvPr>
        </p:nvSpPr>
        <p:spPr>
          <a:xfrm>
            <a:off x="6375400" y="3400425"/>
            <a:ext cx="1655763" cy="12700"/>
          </a:xfrm>
          <a:prstGeom prst="line">
            <a:avLst/>
          </a:prstGeom>
          <a:ln w="28575" cap="flat" cmpd="sng">
            <a:solidFill>
              <a:schemeClr val="tx1"/>
            </a:solidFill>
            <a:prstDash val="solid"/>
            <a:headEnd type="none" w="med" len="med"/>
            <a:tailEnd type="triangle" w="med" len="med"/>
          </a:ln>
        </p:spPr>
        <p:txBody>
          <a:bodyPr/>
          <a:lstStyle/>
          <a:p/>
        </p:txBody>
      </p:sp>
      <p:sp>
        <p:nvSpPr>
          <p:cNvPr id="19465" name="Line 11" title=""/>
          <p:cNvSpPr/>
          <p:nvPr>
            <p:custDataLst>
              <p:tags r:id="rId11"/>
            </p:custDataLst>
          </p:nvPr>
        </p:nvSpPr>
        <p:spPr>
          <a:xfrm rot="1294131" flipV="1">
            <a:off x="6373813" y="3836988"/>
            <a:ext cx="1739900" cy="176212"/>
          </a:xfrm>
          <a:prstGeom prst="line">
            <a:avLst/>
          </a:prstGeom>
          <a:ln w="28575" cap="flat" cmpd="sng">
            <a:solidFill>
              <a:schemeClr val="tx1"/>
            </a:solidFill>
            <a:prstDash val="solid"/>
            <a:headEnd type="none" w="med" len="med"/>
            <a:tailEnd type="triangle" w="med" len="med"/>
          </a:ln>
        </p:spPr>
        <p:txBody>
          <a:bodyPr/>
          <a:lstStyle/>
          <a:p/>
        </p:txBody>
      </p:sp>
      <p:graphicFrame>
        <p:nvGraphicFramePr>
          <p:cNvPr id="19466" name="Object 12" title=""/>
          <p:cNvGraphicFramePr>
            <a:graphicFrameLocks noChangeAspect="1"/>
          </p:cNvGraphicFramePr>
          <p:nvPr>
            <p:custDataLst>
              <p:tags r:id="rId12"/>
            </p:custDataLst>
          </p:nvPr>
        </p:nvGraphicFramePr>
        <p:xfrm>
          <a:off x="9607550" y="1984375"/>
          <a:ext cx="685800" cy="2832100"/>
        </p:xfrm>
        <a:graphic>
          <a:graphicData uri="http://schemas.openxmlformats.org/presentationml/2006/ole">
            <mc:AlternateContent>
              <mc:Choice xmlns:v="urn:schemas-microsoft-com:vml" Requires="v">
                <p:oleObj spid="_x0000_s1041" r:id="rId13" imgW="1181100" imgH="4203065" progId="Flash.Movie">
                  <p:embed/>
                </p:oleObj>
              </mc:Choice>
              <mc:Fallback>
                <p:oleObj r:id="rId13" imgW="1181100" imgH="4203065" progId="Flash.Movie">
                  <p:embed/>
                  <p:pic>
                    <p:nvPicPr>
                      <p:cNvPr id="0" name="OLE substitute image"/>
                      <p:cNvPicPr/>
                      <p:nvPr/>
                    </p:nvPicPr>
                    <p:blipFill>
                      <a:blip r:embed="rId14"/>
                      <a:stretch>
                        <a:fillRect/>
                      </a:stretch>
                    </p:blipFill>
                    <p:spPr>
                      <a:xfrm>
                        <a:off x="9607550" y="1984375"/>
                        <a:ext cx="685800" cy="2832100"/>
                      </a:xfrm>
                      <a:prstGeom prst="rect">
                        <a:avLst/>
                      </a:prstGeom>
                      <a:noFill/>
                      <a:ln w="38100">
                        <a:noFill/>
                        <a:miter/>
                      </a:ln>
                    </p:spPr>
                  </p:pic>
                </p:oleObj>
              </mc:Fallback>
            </mc:AlternateContent>
          </a:graphicData>
        </a:graphic>
      </p:graphicFrame>
      <p:sp>
        <p:nvSpPr>
          <p:cNvPr id="19467" name="Line 13" title=""/>
          <p:cNvSpPr/>
          <p:nvPr>
            <p:custDataLst>
              <p:tags r:id="rId15"/>
            </p:custDataLst>
          </p:nvPr>
        </p:nvSpPr>
        <p:spPr>
          <a:xfrm flipV="1">
            <a:off x="2640013" y="2771775"/>
            <a:ext cx="144462" cy="71438"/>
          </a:xfrm>
          <a:prstGeom prst="line">
            <a:avLst/>
          </a:prstGeom>
          <a:ln w="25400" cap="flat" cmpd="sng">
            <a:solidFill>
              <a:srgbClr val="FF0000"/>
            </a:solidFill>
            <a:prstDash val="solid"/>
            <a:headEnd type="none" w="med" len="med"/>
            <a:tailEnd type="none" w="med" len="med"/>
          </a:ln>
        </p:spPr>
        <p:txBody>
          <a:bodyPr/>
          <a:lstStyle/>
          <a:p/>
        </p:txBody>
      </p:sp>
      <p:sp>
        <p:nvSpPr>
          <p:cNvPr id="19468" name="Line 14" title=""/>
          <p:cNvSpPr/>
          <p:nvPr>
            <p:custDataLst>
              <p:tags r:id="rId16"/>
            </p:custDataLst>
          </p:nvPr>
        </p:nvSpPr>
        <p:spPr>
          <a:xfrm flipV="1">
            <a:off x="2784475" y="2914650"/>
            <a:ext cx="144463" cy="71438"/>
          </a:xfrm>
          <a:prstGeom prst="line">
            <a:avLst/>
          </a:prstGeom>
          <a:ln w="25400" cap="flat" cmpd="sng">
            <a:solidFill>
              <a:srgbClr val="FF0000"/>
            </a:solidFill>
            <a:prstDash val="solid"/>
            <a:headEnd type="none" w="med" len="med"/>
            <a:tailEnd type="none" w="med" len="med"/>
          </a:ln>
        </p:spPr>
        <p:txBody>
          <a:bodyPr/>
          <a:lstStyle/>
          <a:p/>
        </p:txBody>
      </p:sp>
      <p:sp>
        <p:nvSpPr>
          <p:cNvPr id="19469" name="Line 15" title=""/>
          <p:cNvSpPr/>
          <p:nvPr>
            <p:custDataLst>
              <p:tags r:id="rId17"/>
            </p:custDataLst>
          </p:nvPr>
        </p:nvSpPr>
        <p:spPr>
          <a:xfrm rot="204697" flipV="1">
            <a:off x="2928938" y="3130550"/>
            <a:ext cx="142875" cy="50800"/>
          </a:xfrm>
          <a:prstGeom prst="line">
            <a:avLst/>
          </a:prstGeom>
          <a:ln w="25400" cap="flat" cmpd="sng">
            <a:solidFill>
              <a:srgbClr val="FF0000"/>
            </a:solidFill>
            <a:prstDash val="solid"/>
            <a:headEnd type="none" w="med" len="med"/>
            <a:tailEnd type="none" w="med" len="med"/>
          </a:ln>
        </p:spPr>
        <p:txBody>
          <a:bodyPr/>
          <a:lstStyle/>
          <a:p/>
        </p:txBody>
      </p:sp>
      <p:sp>
        <p:nvSpPr>
          <p:cNvPr id="19470" name="Line 16" title=""/>
          <p:cNvSpPr/>
          <p:nvPr>
            <p:custDataLst>
              <p:tags r:id="rId18"/>
            </p:custDataLst>
          </p:nvPr>
        </p:nvSpPr>
        <p:spPr>
          <a:xfrm rot="1281691" flipV="1">
            <a:off x="2974975" y="3351213"/>
            <a:ext cx="144463" cy="71437"/>
          </a:xfrm>
          <a:prstGeom prst="line">
            <a:avLst/>
          </a:prstGeom>
          <a:ln w="25400" cap="flat" cmpd="sng">
            <a:solidFill>
              <a:srgbClr val="FF0000"/>
            </a:solidFill>
            <a:prstDash val="solid"/>
            <a:headEnd type="none" w="med" len="med"/>
            <a:tailEnd type="none" w="med" len="med"/>
          </a:ln>
        </p:spPr>
        <p:txBody>
          <a:bodyPr/>
          <a:lstStyle/>
          <a:p/>
        </p:txBody>
      </p:sp>
      <p:sp>
        <p:nvSpPr>
          <p:cNvPr id="19471" name="Line 17" title=""/>
          <p:cNvSpPr/>
          <p:nvPr>
            <p:custDataLst>
              <p:tags r:id="rId19"/>
            </p:custDataLst>
          </p:nvPr>
        </p:nvSpPr>
        <p:spPr>
          <a:xfrm rot="-1075404">
            <a:off x="2949575" y="3563938"/>
            <a:ext cx="144463" cy="71437"/>
          </a:xfrm>
          <a:prstGeom prst="line">
            <a:avLst/>
          </a:prstGeom>
          <a:ln w="25400" cap="flat" cmpd="sng">
            <a:solidFill>
              <a:srgbClr val="FF0000"/>
            </a:solidFill>
            <a:prstDash val="solid"/>
            <a:headEnd type="none" w="med" len="med"/>
            <a:tailEnd type="none" w="med" len="med"/>
          </a:ln>
        </p:spPr>
        <p:txBody>
          <a:bodyPr/>
          <a:lstStyle/>
          <a:p/>
        </p:txBody>
      </p:sp>
      <p:sp>
        <p:nvSpPr>
          <p:cNvPr id="19472" name="Line 18" title=""/>
          <p:cNvSpPr/>
          <p:nvPr>
            <p:custDataLst>
              <p:tags r:id="rId20"/>
            </p:custDataLst>
          </p:nvPr>
        </p:nvSpPr>
        <p:spPr>
          <a:xfrm>
            <a:off x="2878138" y="3694113"/>
            <a:ext cx="144462" cy="71437"/>
          </a:xfrm>
          <a:prstGeom prst="line">
            <a:avLst/>
          </a:prstGeom>
          <a:ln w="25400" cap="flat" cmpd="sng">
            <a:solidFill>
              <a:srgbClr val="FF0000"/>
            </a:solidFill>
            <a:prstDash val="solid"/>
            <a:headEnd type="none" w="med" len="med"/>
            <a:tailEnd type="none" w="med" len="med"/>
          </a:ln>
        </p:spPr>
        <p:txBody>
          <a:bodyPr/>
          <a:lstStyle/>
          <a:p/>
        </p:txBody>
      </p:sp>
      <p:sp>
        <p:nvSpPr>
          <p:cNvPr id="19473" name="Line 19" title=""/>
          <p:cNvSpPr/>
          <p:nvPr>
            <p:custDataLst>
              <p:tags r:id="rId21"/>
            </p:custDataLst>
          </p:nvPr>
        </p:nvSpPr>
        <p:spPr>
          <a:xfrm rot="744602">
            <a:off x="2759075" y="3843338"/>
            <a:ext cx="142875" cy="50800"/>
          </a:xfrm>
          <a:prstGeom prst="line">
            <a:avLst/>
          </a:prstGeom>
          <a:ln w="25400" cap="flat" cmpd="sng">
            <a:solidFill>
              <a:srgbClr val="FF0000"/>
            </a:solidFill>
            <a:prstDash val="solid"/>
            <a:headEnd type="none" w="med" len="med"/>
            <a:tailEnd type="none" w="med" len="med"/>
          </a:ln>
        </p:spPr>
        <p:txBody>
          <a:bodyPr/>
          <a:lstStyle/>
          <a:p/>
        </p:txBody>
      </p:sp>
      <p:grpSp>
        <p:nvGrpSpPr>
          <p:cNvPr id="2" name="Group 20" title=""/>
          <p:cNvGrpSpPr/>
          <p:nvPr>
            <p:custDataLst>
              <p:tags r:id="rId22"/>
            </p:custDataLst>
          </p:nvPr>
        </p:nvGrpSpPr>
        <p:grpSpPr>
          <a:xfrm>
            <a:off x="3081338" y="2487613"/>
            <a:ext cx="1798637" cy="2054225"/>
            <a:chExt cx="1133" cy="1294"/>
          </a:xfrm>
        </p:grpSpPr>
        <p:grpSp>
          <p:nvGrpSpPr>
            <p:cNvPr id="19501" name="Group 21"/>
            <p:cNvGrpSpPr/>
            <p:nvPr>
              <p:custDataLst>
                <p:tags r:id="rId23"/>
              </p:custDataLst>
            </p:nvPr>
          </p:nvGrpSpPr>
          <p:grpSpPr>
            <a:xfrm>
              <a:off x="363" y="0"/>
              <a:ext cx="240" cy="1056"/>
              <a:chExt cx="240" cy="1056"/>
            </a:xfrm>
          </p:grpSpPr>
          <p:sp>
            <p:nvSpPr>
              <p:cNvPr id="19503" name="Oval 22"/>
              <p:cNvSpPr/>
              <p:nvPr>
                <p:custDataLst>
                  <p:tags r:id="rId24"/>
                </p:custDataLst>
              </p:nvPr>
            </p:nvSpPr>
            <p:spPr>
              <a:xfrm>
                <a:off x="0" y="912"/>
                <a:ext cx="240" cy="144"/>
              </a:xfrm>
              <a:prstGeom prst="ellipse">
                <a:avLst/>
              </a:prstGeom>
              <a:solidFill>
                <a:srgbClr val="00FF00"/>
              </a:solidFill>
              <a:ln w="28575" cap="flat" cmpd="sng">
                <a:solidFill>
                  <a:schemeClr val="tx1"/>
                </a:solidFill>
                <a:prstDash val="solid"/>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zh-CN" altLang="en-US" sz="1800">
                  <a:latin typeface="Arial" panose="020b0604020202020204" pitchFamily="34" charset="0"/>
                  <a:ea typeface="黑体" panose="02010609060101010101" charset="-122"/>
                </a:endParaRPr>
              </a:p>
            </p:txBody>
          </p:sp>
          <p:sp>
            <p:nvSpPr>
              <p:cNvPr id="19504" name="Rectangle 23"/>
              <p:cNvSpPr/>
              <p:nvPr>
                <p:custDataLst>
                  <p:tags r:id="rId25"/>
                </p:custDataLst>
              </p:nvPr>
            </p:nvSpPr>
            <p:spPr>
              <a:xfrm>
                <a:off x="0" y="192"/>
                <a:ext cx="240" cy="816"/>
              </a:xfrm>
              <a:prstGeom prst="rect">
                <a:avLst/>
              </a:prstGeom>
              <a:solidFill>
                <a:srgbClr val="00FF00"/>
              </a:solidFill>
              <a:ln w="2857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zh-CN" altLang="en-US" sz="1800">
                  <a:latin typeface="Arial" panose="020b0604020202020204" pitchFamily="34" charset="0"/>
                  <a:ea typeface="黑体" panose="02010609060101010101" charset="-122"/>
                </a:endParaRPr>
              </a:p>
            </p:txBody>
          </p:sp>
          <p:sp>
            <p:nvSpPr>
              <p:cNvPr id="19505" name="Line 24"/>
              <p:cNvSpPr/>
              <p:nvPr>
                <p:custDataLst>
                  <p:tags r:id="rId26"/>
                </p:custDataLst>
              </p:nvPr>
            </p:nvSpPr>
            <p:spPr>
              <a:xfrm>
                <a:off x="0" y="0"/>
                <a:ext cx="240" cy="0"/>
              </a:xfrm>
              <a:prstGeom prst="line">
                <a:avLst/>
              </a:prstGeom>
              <a:ln w="28575" cap="flat" cmpd="sng">
                <a:solidFill>
                  <a:schemeClr val="tx1"/>
                </a:solidFill>
                <a:prstDash val="solid"/>
                <a:headEnd type="none" w="med" len="med"/>
                <a:tailEnd type="none" w="med" len="med"/>
              </a:ln>
            </p:spPr>
            <p:txBody>
              <a:bodyPr/>
              <a:lstStyle/>
              <a:p/>
            </p:txBody>
          </p:sp>
          <p:sp>
            <p:nvSpPr>
              <p:cNvPr id="19506" name="Line 25"/>
              <p:cNvSpPr/>
              <p:nvPr>
                <p:custDataLst>
                  <p:tags r:id="rId27"/>
                </p:custDataLst>
              </p:nvPr>
            </p:nvSpPr>
            <p:spPr>
              <a:xfrm flipH="1">
                <a:off x="240" y="0"/>
                <a:ext cx="0" cy="192"/>
              </a:xfrm>
              <a:prstGeom prst="line">
                <a:avLst/>
              </a:prstGeom>
              <a:ln w="28575" cap="flat" cmpd="sng">
                <a:solidFill>
                  <a:schemeClr val="tx1"/>
                </a:solidFill>
                <a:prstDash val="solid"/>
                <a:headEnd type="none" w="med" len="med"/>
                <a:tailEnd type="none" w="med" len="med"/>
              </a:ln>
            </p:spPr>
            <p:txBody>
              <a:bodyPr/>
              <a:lstStyle/>
              <a:p/>
            </p:txBody>
          </p:sp>
          <p:sp>
            <p:nvSpPr>
              <p:cNvPr id="19507" name="Line 26"/>
              <p:cNvSpPr/>
              <p:nvPr>
                <p:custDataLst>
                  <p:tags r:id="rId28"/>
                </p:custDataLst>
              </p:nvPr>
            </p:nvSpPr>
            <p:spPr>
              <a:xfrm flipH="1">
                <a:off x="0" y="0"/>
                <a:ext cx="0" cy="192"/>
              </a:xfrm>
              <a:prstGeom prst="line">
                <a:avLst/>
              </a:prstGeom>
              <a:ln w="28575" cap="flat" cmpd="sng">
                <a:solidFill>
                  <a:schemeClr val="tx1"/>
                </a:solidFill>
                <a:prstDash val="solid"/>
                <a:headEnd type="none" w="med" len="med"/>
                <a:tailEnd type="none" w="med" len="med"/>
              </a:ln>
            </p:spPr>
            <p:txBody>
              <a:bodyPr/>
              <a:lstStyle/>
              <a:p/>
            </p:txBody>
          </p:sp>
        </p:grpSp>
        <p:sp>
          <p:nvSpPr>
            <p:cNvPr id="19502" name="Text Box 27"/>
            <p:cNvSpPr txBox="1"/>
            <p:nvPr>
              <p:custDataLst>
                <p:tags r:id="rId29"/>
              </p:custDataLst>
            </p:nvPr>
          </p:nvSpPr>
          <p:spPr>
            <a:xfrm>
              <a:off x="0" y="1061"/>
              <a:ext cx="1133" cy="233"/>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50000"/>
                </a:spcBef>
                <a:buNone/>
              </a:pPr>
              <a:r>
                <a:rPr lang="zh-CN" altLang="en-US" sz="2400" b="1">
                  <a:latin typeface="Arial" panose="020b0604020202020204" pitchFamily="34" charset="0"/>
                  <a:ea typeface="隶书" panose="02010509060101010101" charset="-122"/>
                </a:rPr>
                <a:t>叶绿素溶液</a:t>
              </a:r>
              <a:endParaRPr lang="zh-CN" altLang="en-US" sz="2400" b="1">
                <a:latin typeface="Arial" panose="020b0604020202020204" pitchFamily="34" charset="0"/>
                <a:ea typeface="隶书" panose="02010509060101010101" charset="-122"/>
              </a:endParaRPr>
            </a:p>
          </p:txBody>
        </p:sp>
      </p:grpSp>
      <p:sp>
        <p:nvSpPr>
          <p:cNvPr id="18521" name="Text Box 89" title=""/>
          <p:cNvSpPr txBox="1"/>
          <p:nvPr>
            <p:custDataLst>
              <p:tags r:id="rId30"/>
            </p:custDataLst>
          </p:nvPr>
        </p:nvSpPr>
        <p:spPr>
          <a:xfrm>
            <a:off x="1284288" y="5627688"/>
            <a:ext cx="7632700" cy="430530"/>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50000"/>
              </a:spcBef>
              <a:buNone/>
            </a:pPr>
            <a:r>
              <a:rPr lang="zh-CN" altLang="en-US">
                <a:latin typeface="微软雅黑" panose="020b0503020204020204" charset="-122"/>
                <a:ea typeface="微软雅黑"/>
              </a:rPr>
              <a:t>叶绿素主要吸收红光和蓝紫光</a:t>
            </a:r>
            <a:endParaRPr lang="zh-CN" altLang="en-US">
              <a:latin typeface="微软雅黑" panose="020b0503020204020204" charset="-122"/>
              <a:ea typeface="微软雅黑"/>
            </a:endParaRPr>
          </a:p>
        </p:txBody>
      </p:sp>
      <p:sp>
        <p:nvSpPr>
          <p:cNvPr id="18522" name="Text Box 90" title=""/>
          <p:cNvSpPr txBox="1"/>
          <p:nvPr>
            <p:custDataLst>
              <p:tags r:id="rId31"/>
            </p:custDataLst>
          </p:nvPr>
        </p:nvSpPr>
        <p:spPr>
          <a:xfrm>
            <a:off x="6761163" y="5643563"/>
            <a:ext cx="4535487" cy="430530"/>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50000"/>
              </a:spcBef>
              <a:buNone/>
            </a:pPr>
            <a:r>
              <a:rPr lang="zh-CN" altLang="en-US">
                <a:latin typeface="微软雅黑" panose="020b0503020204020204" charset="-122"/>
                <a:ea typeface="微软雅黑"/>
              </a:rPr>
              <a:t>类胡萝卜素主要吸收蓝紫光</a:t>
            </a:r>
            <a:endParaRPr lang="zh-CN" altLang="en-US">
              <a:latin typeface="微软雅黑" panose="020b0503020204020204" charset="-122"/>
              <a:ea typeface="微软雅黑"/>
            </a:endParaRPr>
          </a:p>
        </p:txBody>
      </p:sp>
      <p:grpSp>
        <p:nvGrpSpPr>
          <p:cNvPr id="5" name="Group 91" title=""/>
          <p:cNvGrpSpPr/>
          <p:nvPr>
            <p:custDataLst>
              <p:tags r:id="rId32"/>
            </p:custDataLst>
          </p:nvPr>
        </p:nvGrpSpPr>
        <p:grpSpPr>
          <a:xfrm>
            <a:off x="2711450" y="2347913"/>
            <a:ext cx="2506663" cy="2305050"/>
            <a:chExt cx="1579" cy="1452"/>
          </a:xfrm>
        </p:grpSpPr>
        <p:sp>
          <p:nvSpPr>
            <p:cNvPr id="19488" name="Rectangle 92"/>
            <p:cNvSpPr/>
            <p:nvPr>
              <p:custDataLst>
                <p:tags r:id="rId33"/>
              </p:custDataLst>
            </p:nvPr>
          </p:nvSpPr>
          <p:spPr>
            <a:xfrm>
              <a:off x="227" y="0"/>
              <a:ext cx="989" cy="1452"/>
            </a:xfrm>
            <a:prstGeom prst="rect">
              <a:avLst/>
            </a:prstGeom>
            <a:solidFill>
              <a:schemeClr val="bg1"/>
            </a:solidFill>
            <a:ln w="9525">
              <a:noFill/>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zh-CN" altLang="en-US" sz="1800">
                <a:latin typeface="Arial" panose="020b0604020202020204" pitchFamily="34" charset="0"/>
                <a:ea typeface="黑体" panose="02010609060101010101" charset="-122"/>
              </a:endParaRPr>
            </a:p>
          </p:txBody>
        </p:sp>
        <p:grpSp>
          <p:nvGrpSpPr>
            <p:cNvPr id="19489" name="Group 93"/>
            <p:cNvGrpSpPr/>
            <p:nvPr>
              <p:custDataLst>
                <p:tags r:id="rId34"/>
              </p:custDataLst>
            </p:nvPr>
          </p:nvGrpSpPr>
          <p:grpSpPr>
            <a:xfrm>
              <a:off x="0" y="90"/>
              <a:ext cx="1579" cy="1294"/>
              <a:chExt cx="1579" cy="1294"/>
            </a:xfrm>
          </p:grpSpPr>
          <p:sp>
            <p:nvSpPr>
              <p:cNvPr id="19490" name="Oval 94"/>
              <p:cNvSpPr/>
              <p:nvPr>
                <p:custDataLst>
                  <p:tags r:id="rId35"/>
                </p:custDataLst>
              </p:nvPr>
            </p:nvSpPr>
            <p:spPr>
              <a:xfrm>
                <a:off x="598" y="912"/>
                <a:ext cx="240" cy="144"/>
              </a:xfrm>
              <a:prstGeom prst="ellipse">
                <a:avLst/>
              </a:prstGeom>
              <a:solidFill>
                <a:srgbClr val="FF9933"/>
              </a:solidFill>
              <a:ln w="28575" cap="flat" cmpd="sng">
                <a:solidFill>
                  <a:schemeClr val="tx1"/>
                </a:solidFill>
                <a:prstDash val="solid"/>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zh-CN" altLang="en-US" sz="1800">
                  <a:latin typeface="Arial" panose="020b0604020202020204" pitchFamily="34" charset="0"/>
                  <a:ea typeface="黑体" panose="02010609060101010101" charset="-122"/>
                </a:endParaRPr>
              </a:p>
            </p:txBody>
          </p:sp>
          <p:sp>
            <p:nvSpPr>
              <p:cNvPr id="19491" name="Line 95"/>
              <p:cNvSpPr/>
              <p:nvPr>
                <p:custDataLst>
                  <p:tags r:id="rId36"/>
                </p:custDataLst>
              </p:nvPr>
            </p:nvSpPr>
            <p:spPr>
              <a:xfrm flipH="1">
                <a:off x="838" y="0"/>
                <a:ext cx="0" cy="192"/>
              </a:xfrm>
              <a:prstGeom prst="line">
                <a:avLst/>
              </a:prstGeom>
              <a:ln w="28575" cap="flat" cmpd="sng">
                <a:solidFill>
                  <a:schemeClr val="tx1"/>
                </a:solidFill>
                <a:prstDash val="solid"/>
                <a:headEnd type="none" w="med" len="med"/>
                <a:tailEnd type="none" w="med" len="med"/>
              </a:ln>
            </p:spPr>
            <p:txBody>
              <a:bodyPr/>
              <a:lstStyle/>
              <a:p/>
            </p:txBody>
          </p:sp>
          <p:sp>
            <p:nvSpPr>
              <p:cNvPr id="19492" name="Line 96"/>
              <p:cNvSpPr/>
              <p:nvPr>
                <p:custDataLst>
                  <p:tags r:id="rId37"/>
                </p:custDataLst>
              </p:nvPr>
            </p:nvSpPr>
            <p:spPr>
              <a:xfrm flipH="1">
                <a:off x="598" y="0"/>
                <a:ext cx="0" cy="192"/>
              </a:xfrm>
              <a:prstGeom prst="line">
                <a:avLst/>
              </a:prstGeom>
              <a:ln w="28575" cap="flat" cmpd="sng">
                <a:solidFill>
                  <a:schemeClr val="tx1"/>
                </a:solidFill>
                <a:prstDash val="solid"/>
                <a:headEnd type="none" w="med" len="med"/>
                <a:tailEnd type="none" w="med" len="med"/>
              </a:ln>
            </p:spPr>
            <p:txBody>
              <a:bodyPr/>
              <a:lstStyle/>
              <a:p/>
            </p:txBody>
          </p:sp>
          <p:grpSp>
            <p:nvGrpSpPr>
              <p:cNvPr id="19493" name="Group 97"/>
              <p:cNvGrpSpPr/>
              <p:nvPr>
                <p:custDataLst>
                  <p:tags r:id="rId38"/>
                </p:custDataLst>
              </p:nvPr>
            </p:nvGrpSpPr>
            <p:grpSpPr>
              <a:xfrm>
                <a:off x="0" y="0"/>
                <a:ext cx="1579" cy="1294"/>
                <a:chExt cx="1579" cy="1294"/>
              </a:xfrm>
            </p:grpSpPr>
            <p:grpSp>
              <p:nvGrpSpPr>
                <p:cNvPr id="19494" name="Group 98"/>
                <p:cNvGrpSpPr/>
                <p:nvPr>
                  <p:custDataLst>
                    <p:tags r:id="rId39"/>
                  </p:custDataLst>
                </p:nvPr>
              </p:nvGrpSpPr>
              <p:grpSpPr>
                <a:xfrm>
                  <a:off x="310" y="384"/>
                  <a:ext cx="1008" cy="288"/>
                  <a:chExt cx="1008" cy="288"/>
                </a:xfrm>
              </p:grpSpPr>
              <p:sp>
                <p:nvSpPr>
                  <p:cNvPr id="19498" name="Line 99"/>
                  <p:cNvSpPr/>
                  <p:nvPr>
                    <p:custDataLst>
                      <p:tags r:id="rId40"/>
                    </p:custDataLst>
                  </p:nvPr>
                </p:nvSpPr>
                <p:spPr>
                  <a:xfrm>
                    <a:off x="0" y="0"/>
                    <a:ext cx="1008" cy="0"/>
                  </a:xfrm>
                  <a:prstGeom prst="line">
                    <a:avLst/>
                  </a:prstGeom>
                  <a:ln w="28575" cap="flat" cmpd="sng">
                    <a:solidFill>
                      <a:schemeClr val="tx1"/>
                    </a:solidFill>
                    <a:prstDash val="solid"/>
                    <a:headEnd type="none" w="med" len="med"/>
                    <a:tailEnd type="triangle" w="med" len="med"/>
                  </a:ln>
                </p:spPr>
                <p:txBody>
                  <a:bodyPr/>
                  <a:lstStyle/>
                  <a:p/>
                </p:txBody>
              </p:sp>
              <p:sp>
                <p:nvSpPr>
                  <p:cNvPr id="19499" name="Line 100"/>
                  <p:cNvSpPr/>
                  <p:nvPr>
                    <p:custDataLst>
                      <p:tags r:id="rId41"/>
                    </p:custDataLst>
                  </p:nvPr>
                </p:nvSpPr>
                <p:spPr>
                  <a:xfrm>
                    <a:off x="0" y="144"/>
                    <a:ext cx="1008" cy="0"/>
                  </a:xfrm>
                  <a:prstGeom prst="line">
                    <a:avLst/>
                  </a:prstGeom>
                  <a:ln w="28575" cap="flat" cmpd="sng">
                    <a:solidFill>
                      <a:schemeClr val="tx1"/>
                    </a:solidFill>
                    <a:prstDash val="solid"/>
                    <a:headEnd type="none" w="med" len="med"/>
                    <a:tailEnd type="triangle" w="med" len="med"/>
                  </a:ln>
                </p:spPr>
                <p:txBody>
                  <a:bodyPr/>
                  <a:lstStyle/>
                  <a:p/>
                </p:txBody>
              </p:sp>
              <p:sp>
                <p:nvSpPr>
                  <p:cNvPr id="19500" name="Line 101"/>
                  <p:cNvSpPr/>
                  <p:nvPr>
                    <p:custDataLst>
                      <p:tags r:id="rId42"/>
                    </p:custDataLst>
                  </p:nvPr>
                </p:nvSpPr>
                <p:spPr>
                  <a:xfrm>
                    <a:off x="0" y="288"/>
                    <a:ext cx="1008" cy="0"/>
                  </a:xfrm>
                  <a:prstGeom prst="line">
                    <a:avLst/>
                  </a:prstGeom>
                  <a:ln w="28575" cap="flat" cmpd="sng">
                    <a:solidFill>
                      <a:schemeClr val="tx1"/>
                    </a:solidFill>
                    <a:prstDash val="solid"/>
                    <a:headEnd type="none" w="med" len="med"/>
                    <a:tailEnd type="triangle" w="med" len="med"/>
                  </a:ln>
                </p:spPr>
                <p:txBody>
                  <a:bodyPr/>
                  <a:lstStyle/>
                  <a:p/>
                </p:txBody>
              </p:sp>
            </p:grpSp>
            <p:sp>
              <p:nvSpPr>
                <p:cNvPr id="19495" name="Rectangle 102"/>
                <p:cNvSpPr/>
                <p:nvPr>
                  <p:custDataLst>
                    <p:tags r:id="rId43"/>
                  </p:custDataLst>
                </p:nvPr>
              </p:nvSpPr>
              <p:spPr>
                <a:xfrm>
                  <a:off x="598" y="176"/>
                  <a:ext cx="240" cy="816"/>
                </a:xfrm>
                <a:prstGeom prst="rect">
                  <a:avLst/>
                </a:prstGeom>
                <a:solidFill>
                  <a:srgbClr val="FF9933"/>
                </a:solidFill>
                <a:ln w="2857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a:solidFill>
                      <a:srgbClr val="FF9966"/>
                    </a:solidFill>
                    <a:latin typeface="Arial" panose="020b0604020202020204" pitchFamily="34" charset="0"/>
                    <a:ea typeface="黑体" panose="02010609060101010101" charset="-122"/>
                  </a:endParaRPr>
                </a:p>
              </p:txBody>
            </p:sp>
            <p:sp>
              <p:nvSpPr>
                <p:cNvPr id="19496" name="Line 103"/>
                <p:cNvSpPr/>
                <p:nvPr>
                  <p:custDataLst>
                    <p:tags r:id="rId44"/>
                  </p:custDataLst>
                </p:nvPr>
              </p:nvSpPr>
              <p:spPr>
                <a:xfrm>
                  <a:off x="598" y="0"/>
                  <a:ext cx="240" cy="0"/>
                </a:xfrm>
                <a:prstGeom prst="line">
                  <a:avLst/>
                </a:prstGeom>
                <a:ln w="28575" cap="flat" cmpd="sng">
                  <a:solidFill>
                    <a:schemeClr val="tx1"/>
                  </a:solidFill>
                  <a:prstDash val="solid"/>
                  <a:headEnd type="none" w="med" len="med"/>
                  <a:tailEnd type="none" w="med" len="med"/>
                </a:ln>
              </p:spPr>
              <p:txBody>
                <a:bodyPr/>
                <a:lstStyle/>
                <a:p/>
              </p:txBody>
            </p:sp>
            <p:sp>
              <p:nvSpPr>
                <p:cNvPr id="19497" name="Text Box 104"/>
                <p:cNvSpPr txBox="1"/>
                <p:nvPr>
                  <p:custDataLst>
                    <p:tags r:id="rId45"/>
                  </p:custDataLst>
                </p:nvPr>
              </p:nvSpPr>
              <p:spPr>
                <a:xfrm>
                  <a:off x="0" y="1061"/>
                  <a:ext cx="1579" cy="233"/>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50000"/>
                    </a:spcBef>
                    <a:buNone/>
                  </a:pPr>
                  <a:r>
                    <a:rPr lang="zh-CN" altLang="en-US" sz="2400" b="1">
                      <a:latin typeface="Arial" panose="020b0604020202020204" pitchFamily="34" charset="0"/>
                      <a:ea typeface="隶书" panose="02010509060101010101" charset="-122"/>
                    </a:rPr>
                    <a:t>类胡萝卜素溶液</a:t>
                  </a:r>
                  <a:endParaRPr lang="zh-CN" altLang="en-US" sz="2400" b="1">
                    <a:latin typeface="Arial" panose="020b0604020202020204" pitchFamily="34" charset="0"/>
                    <a:ea typeface="隶书" panose="02010509060101010101" charset="-122"/>
                  </a:endParaRPr>
                </a:p>
              </p:txBody>
            </p:sp>
          </p:grpSp>
        </p:grpSp>
      </p:grpSp>
      <p:sp>
        <p:nvSpPr>
          <p:cNvPr id="113" name="圆角矩形 112" title=""/>
          <p:cNvSpPr/>
          <p:nvPr>
            <p:custDataLst>
              <p:tags r:id="rId46"/>
            </p:custDataLst>
          </p:nvPr>
        </p:nvSpPr>
        <p:spPr>
          <a:xfrm>
            <a:off x="1271588" y="1628775"/>
            <a:ext cx="9720263" cy="3605213"/>
          </a:xfrm>
          <a:prstGeom prst="roundRect">
            <a:avLst>
              <a:gd name="adj" fmla="val 3839"/>
            </a:avLst>
          </a:prstGeom>
          <a:no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7" name="Rectangle 3" title=""/>
          <p:cNvSpPr>
            <a:spLocks noChangeArrowheads="1"/>
          </p:cNvSpPr>
          <p:nvPr>
            <p:custDataLst>
              <p:tags r:id="rId47"/>
            </p:custDataLst>
          </p:nvPr>
        </p:nvSpPr>
        <p:spPr bwMode="auto">
          <a:xfrm>
            <a:off x="221615" y="862330"/>
            <a:ext cx="4117340" cy="438150"/>
          </a:xfrm>
          <a:prstGeom prst="rect">
            <a:avLst/>
          </a:prstGeom>
          <a:solidFill>
            <a:srgbClr val="B0D08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none">
            <a:noAutofit/>
          </a:body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rPr>
              <a:t>6.</a:t>
            </a:r>
            <a:r>
              <a:rPr kumimoji="0" lang="zh-CN" altLang="en-US" sz="2800" b="1"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rPr>
              <a:t>色素的吸收光谱及作用</a:t>
            </a:r>
            <a:endParaRPr kumimoji="0" lang="zh-CN" altLang="en-US" sz="2800" b="1"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endParaRPr>
          </a:p>
        </p:txBody>
      </p:sp>
      <p:graphicFrame>
        <p:nvGraphicFramePr>
          <p:cNvPr id="118" name="Object 12" title=""/>
          <p:cNvGraphicFramePr>
            <a:graphicFrameLocks noChangeAspect="1"/>
          </p:cNvGraphicFramePr>
          <p:nvPr>
            <p:custDataLst>
              <p:tags r:id="rId48"/>
            </p:custDataLst>
          </p:nvPr>
        </p:nvGraphicFramePr>
        <p:xfrm>
          <a:off x="8699500" y="1990725"/>
          <a:ext cx="685800" cy="2832100"/>
        </p:xfrm>
        <a:graphic>
          <a:graphicData uri="http://schemas.openxmlformats.org/presentationml/2006/ole">
            <mc:AlternateContent>
              <mc:Choice xmlns:v="urn:schemas-microsoft-com:vml" Requires="v">
                <p:oleObj spid="_x0000_s1042" r:id="rId49" imgW="1181100" imgH="4203065" progId="Flash.Movie">
                  <p:embed/>
                </p:oleObj>
              </mc:Choice>
              <mc:Fallback>
                <p:oleObj r:id="rId49" imgW="1181100" imgH="4203065" progId="Flash.Movie">
                  <p:embed/>
                  <p:pic>
                    <p:nvPicPr>
                      <p:cNvPr id="0" name="OLE substitute image"/>
                      <p:cNvPicPr/>
                      <p:nvPr/>
                    </p:nvPicPr>
                    <p:blipFill>
                      <a:blip r:embed="rId14"/>
                      <a:stretch>
                        <a:fillRect/>
                      </a:stretch>
                    </p:blipFill>
                    <p:spPr>
                      <a:xfrm>
                        <a:off x="8699500" y="1990725"/>
                        <a:ext cx="685800" cy="2832100"/>
                      </a:xfrm>
                      <a:prstGeom prst="rect">
                        <a:avLst/>
                      </a:prstGeom>
                      <a:noFill/>
                      <a:ln w="38100">
                        <a:noFill/>
                        <a:miter/>
                      </a:ln>
                    </p:spPr>
                  </p:pic>
                </p:oleObj>
              </mc:Fallback>
            </mc:AlternateContent>
          </a:graphicData>
        </a:graphic>
      </p:graphicFrame>
      <p:sp>
        <p:nvSpPr>
          <p:cNvPr id="119" name="Rectangle 48" title=""/>
          <p:cNvSpPr/>
          <p:nvPr>
            <p:custDataLst>
              <p:tags r:id="rId50"/>
            </p:custDataLst>
          </p:nvPr>
        </p:nvSpPr>
        <p:spPr>
          <a:xfrm>
            <a:off x="8688388" y="2171700"/>
            <a:ext cx="690562" cy="498475"/>
          </a:xfrm>
          <a:prstGeom prst="rect">
            <a:avLst/>
          </a:prstGeom>
          <a:solidFill>
            <a:srgbClr val="000000"/>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zh-CN" altLang="en-US" sz="1800">
              <a:latin typeface="Arial" panose="020b0604020202020204" pitchFamily="34" charset="0"/>
              <a:ea typeface="黑体" panose="02010609060101010101" charset="-122"/>
            </a:endParaRPr>
          </a:p>
        </p:txBody>
      </p:sp>
      <p:sp>
        <p:nvSpPr>
          <p:cNvPr id="120" name="Rectangle 48" title=""/>
          <p:cNvSpPr/>
          <p:nvPr>
            <p:custDataLst>
              <p:tags r:id="rId51"/>
            </p:custDataLst>
          </p:nvPr>
        </p:nvSpPr>
        <p:spPr>
          <a:xfrm>
            <a:off x="8699500" y="3868738"/>
            <a:ext cx="658813" cy="569912"/>
          </a:xfrm>
          <a:prstGeom prst="rect">
            <a:avLst/>
          </a:prstGeom>
          <a:solidFill>
            <a:srgbClr val="000000"/>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zh-CN" altLang="en-US" sz="1800">
              <a:latin typeface="Arial" panose="020b0604020202020204" pitchFamily="34" charset="0"/>
              <a:ea typeface="黑体" panose="02010609060101010101" charset="-122"/>
            </a:endParaRPr>
          </a:p>
        </p:txBody>
      </p:sp>
      <p:pic>
        <p:nvPicPr>
          <p:cNvPr id="14" name="图片 13" title=""/>
          <p:cNvPicPr>
            <a:picLocks noChangeAspect="1"/>
          </p:cNvPicPr>
          <p:nvPr>
            <p:custDataLst>
              <p:tags r:id="rId53"/>
            </p:custDataLst>
          </p:nvPr>
        </p:nvPicPr>
        <p:blipFill>
          <a:blip r:embed="rId52">
            <a:extLst>
              <a:ext uri="{28A0092B-C50C-407E-A947-70E740481C1C}">
                <a14:useLocalDpi xmlns:a14="http://schemas.microsoft.com/office/drawing/2010/main" val="0"/>
              </a:ext>
            </a:extLst>
          </a:blip>
          <a:stretch>
            <a:fillRect/>
          </a:stretch>
        </p:blipFill>
        <p:spPr>
          <a:xfrm>
            <a:off x="12335283" y="947892"/>
            <a:ext cx="6218833" cy="5549948"/>
          </a:xfrm>
          <a:prstGeom prst="rect">
            <a:avLst/>
          </a:prstGeom>
        </p:spPr>
      </p:pic>
      <p:grpSp>
        <p:nvGrpSpPr>
          <p:cNvPr id="18" name="组合 17" title=""/>
          <p:cNvGrpSpPr/>
          <p:nvPr>
            <p:custDataLst>
              <p:tags r:id="rId54"/>
            </p:custDataLst>
          </p:nvPr>
        </p:nvGrpSpPr>
        <p:grpSpPr>
          <a:xfrm>
            <a:off x="0" y="164465"/>
            <a:ext cx="12192000" cy="518160"/>
            <a:chOff x="0" y="259"/>
            <a:chExt cx="19200" cy="816"/>
          </a:xfrm>
        </p:grpSpPr>
        <p:grpSp>
          <p:nvGrpSpPr>
            <p:cNvPr id="20" name="组合 19"/>
            <p:cNvGrpSpPr/>
            <p:nvPr>
              <p:custDataLst>
                <p:tags r:id="rId55"/>
              </p:custDataLst>
            </p:nvPr>
          </p:nvGrpSpPr>
          <p:grpSpPr>
            <a:xfrm>
              <a:off x="0" y="261"/>
              <a:ext cx="19200" cy="814"/>
              <a:chOff x="0" y="-57"/>
              <a:chExt cx="19200" cy="814"/>
            </a:xfrm>
          </p:grpSpPr>
          <p:cxnSp>
            <p:nvCxnSpPr>
              <p:cNvPr id="21" name="直接连接符 20"/>
              <p:cNvCxnSpPr/>
              <p:nvPr>
                <p:custDataLst>
                  <p:tags r:id="rId56"/>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2" name="组合 21"/>
              <p:cNvGrpSpPr/>
              <p:nvPr>
                <p:custDataLst>
                  <p:tags r:id="rId57"/>
                </p:custDataLst>
              </p:nvPr>
            </p:nvGrpSpPr>
            <p:grpSpPr>
              <a:xfrm>
                <a:off x="631" y="-57"/>
                <a:ext cx="7664" cy="694"/>
                <a:chOff x="623970" y="1485351"/>
                <a:chExt cx="4866478" cy="440988"/>
              </a:xfrm>
            </p:grpSpPr>
            <p:grpSp>
              <p:nvGrpSpPr>
                <p:cNvPr id="23" name="组合 22"/>
                <p:cNvGrpSpPr>
                  <a:grpSpLocks noChangeAspect="1"/>
                </p:cNvGrpSpPr>
                <p:nvPr>
                  <p:custDataLst>
                    <p:tags r:id="rId58"/>
                  </p:custDataLst>
                </p:nvPr>
              </p:nvGrpSpPr>
              <p:grpSpPr>
                <a:xfrm>
                  <a:off x="623970" y="1630931"/>
                  <a:ext cx="264961" cy="295408"/>
                  <a:chOff x="457642" y="346857"/>
                  <a:chExt cx="375937" cy="419137"/>
                </a:xfrm>
              </p:grpSpPr>
              <p:sp>
                <p:nvSpPr>
                  <p:cNvPr id="24" name="椭圆 23"/>
                  <p:cNvSpPr/>
                  <p:nvPr>
                    <p:custDataLst>
                      <p:tags r:id="rId59"/>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5" name="椭圆 24"/>
                  <p:cNvSpPr>
                    <a:spLocks noChangeAspect="1"/>
                  </p:cNvSpPr>
                  <p:nvPr>
                    <p:custDataLst>
                      <p:tags r:id="rId60"/>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6" name="椭圆 25"/>
                  <p:cNvSpPr>
                    <a:spLocks noChangeAspect="1"/>
                  </p:cNvSpPr>
                  <p:nvPr>
                    <p:custDataLst>
                      <p:tags r:id="rId61"/>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27" name="直接连接符 26"/>
                  <p:cNvCxnSpPr>
                    <a:stCxn id="24" idx="4"/>
                    <a:endCxn id="26" idx="0"/>
                  </p:cNvCxnSpPr>
                  <p:nvPr>
                    <p:custDataLst>
                      <p:tags r:id="rId62"/>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4"/>
                  </p:cNvCxnSpPr>
                  <p:nvPr>
                    <p:custDataLst>
                      <p:tags r:id="rId63"/>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5" idx="6"/>
                    <a:endCxn id="26" idx="2"/>
                  </p:cNvCxnSpPr>
                  <p:nvPr>
                    <p:custDataLst>
                      <p:tags r:id="rId64"/>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26" idx="6"/>
                  </p:cNvCxnSpPr>
                  <p:nvPr>
                    <p:custDataLst>
                      <p:tags r:id="rId65"/>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custDataLst>
                    <p:tags r:id="rId66"/>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8" name="圆角矩形 37"/>
            <p:cNvSpPr/>
            <p:nvPr>
              <p:custDataLst>
                <p:tags r:id="rId67"/>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
        <p:nvSpPr>
          <p:cNvPr id="7" name="文本框 6" title=""/>
          <p:cNvSpPr txBox="1"/>
          <p:nvPr>
            <p:custDataLst>
              <p:tags r:id="rId68"/>
            </p:custDataLst>
          </p:nvPr>
        </p:nvSpPr>
        <p:spPr>
          <a:xfrm>
            <a:off x="221615" y="1616075"/>
            <a:ext cx="4064000" cy="521970"/>
          </a:xfrm>
          <a:prstGeom prst="rect">
            <a:avLst/>
          </a:prstGeom>
          <a:noFill/>
        </p:spPr>
        <p:txBody>
          <a:bodyPr wrap="square" rtlCol="0">
            <a:spAutoFit/>
          </a:bodyPr>
          <a:lstStyle/>
          <a:p>
            <a:r>
              <a:rPr lang="zh-CN" altLang="en-US" sz="2800" b="1">
                <a:solidFill>
                  <a:srgbClr val="0E1DE6"/>
                </a:solidFill>
                <a:latin typeface="黑体" panose="02010609060101010101" charset="-122"/>
                <a:ea typeface="黑体" panose="02010609060101010101" charset="-122"/>
                <a:cs typeface="黑体" panose="02010609060101010101" charset="-122"/>
              </a:rPr>
              <a:t>（</a:t>
            </a:r>
            <a:r>
              <a:rPr lang="en-US" altLang="zh-CN" sz="2800" b="1">
                <a:solidFill>
                  <a:srgbClr val="0E1DE6"/>
                </a:solidFill>
                <a:latin typeface="黑体" panose="02010609060101010101" charset="-122"/>
                <a:ea typeface="黑体" panose="02010609060101010101" charset="-122"/>
                <a:cs typeface="黑体" panose="02010609060101010101" charset="-122"/>
              </a:rPr>
              <a:t>1</a:t>
            </a:r>
            <a:r>
              <a:rPr lang="zh-CN" altLang="en-US" sz="2800" b="1">
                <a:solidFill>
                  <a:srgbClr val="0E1DE6"/>
                </a:solidFill>
                <a:latin typeface="黑体" panose="02010609060101010101" charset="-122"/>
                <a:ea typeface="黑体" panose="02010609060101010101" charset="-122"/>
                <a:cs typeface="黑体" panose="02010609060101010101" charset="-122"/>
              </a:rPr>
              <a:t>）吸收光谱</a:t>
            </a:r>
            <a:endParaRPr lang="zh-CN" altLang="en-US" sz="2800" b="1">
              <a:solidFill>
                <a:srgbClr val="0E1DE6"/>
              </a:solidFill>
              <a:latin typeface="黑体" panose="02010609060101010101" charset="-122"/>
              <a:ea typeface="黑体" panose="02010609060101010101" charset="-122"/>
              <a:cs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fade">
                                      <p:cBhvr>
                                        <p:cTn id="12" dur="500"/>
                                        <p:tgtEl>
                                          <p:spTgt spid="1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500"/>
                                        <p:tgtEl>
                                          <p:spTgt spid="120"/>
                                        </p:tgtEl>
                                      </p:cBhvr>
                                    </p:animEffect>
                                  </p:childTnLst>
                                </p:cTn>
                              </p:par>
                              <p:par>
                                <p:cTn id="16" presetID="10" presetClass="entr" presetSubtype="0" fill="hold" nodeType="withEffect">
                                  <p:stCondLst>
                                    <p:cond delay="0"/>
                                  </p:stCondLst>
                                  <p:childTnLst>
                                    <p:set>
                                      <p:cBhvr>
                                        <p:cTn id="17" dur="1" fill="hold">
                                          <p:stCondLst>
                                            <p:cond delay="0"/>
                                          </p:stCondLst>
                                        </p:cTn>
                                        <p:tgtEl>
                                          <p:spTgt spid="118"/>
                                        </p:tgtEl>
                                        <p:attrNameLst>
                                          <p:attrName>style.visibility</p:attrName>
                                        </p:attrNameLst>
                                      </p:cBhvr>
                                      <p:to>
                                        <p:strVal val="visible"/>
                                      </p:to>
                                    </p:set>
                                    <p:animEffect transition="in" filter="fade">
                                      <p:cBhvr>
                                        <p:cTn id="18" dur="500"/>
                                        <p:tgtEl>
                                          <p:spTgt spid="118"/>
                                        </p:tgtEl>
                                      </p:cBhvr>
                                    </p:animEffect>
                                  </p:childTnLst>
                                </p:cTn>
                              </p:par>
                            </p:childTnLst>
                          </p:cTn>
                        </p:par>
                      </p:childTnLst>
                    </p:cTn>
                  </p:par>
                  <p:par>
                    <p:cTn id="19" fill="hold" nodeType="clickPar">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18521"/>
                                        </p:tgtEl>
                                        <p:attrNameLst>
                                          <p:attrName>style.visibility</p:attrName>
                                        </p:attrNameLst>
                                      </p:cBhvr>
                                      <p:to>
                                        <p:strVal val="visible"/>
                                      </p:to>
                                    </p:set>
                                    <p:animEffect transition="in" filter="diamond(in)">
                                      <p:cBhvr>
                                        <p:cTn id="23" dur="500"/>
                                        <p:tgtEl>
                                          <p:spTgt spid="18521"/>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119"/>
                                        </p:tgtEl>
                                      </p:cBhvr>
                                    </p:animEffect>
                                    <p:set>
                                      <p:cBhvr>
                                        <p:cTn id="33" dur="1" fill="hold">
                                          <p:stCondLst>
                                            <p:cond delay="499"/>
                                          </p:stCondLst>
                                        </p:cTn>
                                        <p:tgtEl>
                                          <p:spTgt spid="119"/>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p:stCondLst>
                              <p:cond delay="0"/>
                            </p:stCondLst>
                            <p:childTnLst>
                              <p:par>
                                <p:cTn id="36" presetID="8" presetClass="entr" presetSubtype="16" fill="hold" grpId="0" nodeType="clickEffect">
                                  <p:stCondLst>
                                    <p:cond delay="0"/>
                                  </p:stCondLst>
                                  <p:childTnLst>
                                    <p:set>
                                      <p:cBhvr>
                                        <p:cTn id="37" dur="1" fill="hold">
                                          <p:stCondLst>
                                            <p:cond delay="0"/>
                                          </p:stCondLst>
                                        </p:cTn>
                                        <p:tgtEl>
                                          <p:spTgt spid="18522"/>
                                        </p:tgtEl>
                                        <p:attrNameLst>
                                          <p:attrName>style.visibility</p:attrName>
                                        </p:attrNameLst>
                                      </p:cBhvr>
                                      <p:to>
                                        <p:strVal val="visible"/>
                                      </p:to>
                                    </p:set>
                                    <p:animEffect transition="in" filter="diamond(in)">
                                      <p:cBhvr>
                                        <p:cTn id="38" dur="500"/>
                                        <p:tgtEl>
                                          <p:spTgt spid="18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21" grpId="0"/>
      <p:bldP spid="18522" grpId="0"/>
      <p:bldP spid="119" grpId="0" animBg="1"/>
      <p:bldP spid="119" grpId="1" animBg="1"/>
      <p:bldP spid="120" grpId="0" animBg="1"/>
    </p:bldLst>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4" name="矩形 3" title=""/>
          <p:cNvSpPr/>
          <p:nvPr>
            <p:custDataLst>
              <p:tags r:id="rId3"/>
            </p:custDataLst>
          </p:nvPr>
        </p:nvSpPr>
        <p:spPr>
          <a:xfrm>
            <a:off x="1983105" y="671830"/>
            <a:ext cx="8890635" cy="4399915"/>
          </a:xfrm>
          <a:prstGeom prst="rect">
            <a:avLst/>
          </a:prstGeom>
        </p:spPr>
        <p:txBody>
          <a:bodyPr wrap="square">
            <a:spAutoFit/>
          </a:bodyPr>
          <a:lstStyle/>
          <a:p>
            <a:pPr indent="0" fontAlgn="auto">
              <a:lnSpc>
                <a:spcPct val="200000"/>
              </a:lnSpc>
            </a:pPr>
            <a:r>
              <a:rPr lang="zh-CN" altLang="zh-CN" sz="3600" b="1" kern="100">
                <a:solidFill>
                  <a:schemeClr val="tx1"/>
                </a:solidFill>
                <a:latin typeface="微软雅黑" panose="020b0503020204020204" charset="-122"/>
                <a:ea typeface="微软雅黑"/>
                <a:cs typeface="微软雅黑" panose="020b0503020204020204" charset="-122"/>
                <a:sym typeface="+mn-ea"/>
              </a:rPr>
              <a:t>考点</a:t>
            </a:r>
            <a:r>
              <a:rPr lang="en-US" altLang="zh-CN" sz="3600" b="1" kern="100">
                <a:solidFill>
                  <a:schemeClr val="tx1"/>
                </a:solidFill>
                <a:latin typeface="微软雅黑" panose="020b0503020204020204" charset="-122"/>
                <a:ea typeface="微软雅黑"/>
                <a:cs typeface="微软雅黑" panose="020b0503020204020204" charset="-122"/>
                <a:sym typeface="+mn-ea"/>
              </a:rPr>
              <a:t>1  </a:t>
            </a:r>
            <a:r>
              <a:rPr lang="zh-CN" sz="3600" b="1" smtClean="0">
                <a:solidFill>
                  <a:schemeClr val="tx1"/>
                </a:solidFill>
                <a:latin typeface="微软雅黑" panose="020b0503020204020204" charset="-122"/>
                <a:ea typeface="微软雅黑"/>
                <a:cs typeface="微软雅黑" panose="020b0503020204020204" charset="-122"/>
                <a:sym typeface="+mn-ea"/>
              </a:rPr>
              <a:t>捕获光能的色素和结构</a:t>
            </a:r>
            <a:endParaRPr lang="zh-CN" sz="3600" b="1" smtClean="0">
              <a:solidFill>
                <a:schemeClr val="tx1"/>
              </a:solidFill>
              <a:latin typeface="微软雅黑" panose="020b0503020204020204" charset="-122"/>
              <a:ea typeface="微软雅黑"/>
              <a:cs typeface="微软雅黑" panose="020b0503020204020204" charset="-122"/>
              <a:sym typeface="+mn-ea"/>
            </a:endParaRPr>
          </a:p>
          <a:p>
            <a:pPr indent="0" fontAlgn="auto">
              <a:lnSpc>
                <a:spcPct val="200000"/>
              </a:lnSpc>
            </a:pPr>
            <a:r>
              <a:rPr lang="zh-CN" altLang="zh-CN" sz="3600" b="1" kern="100">
                <a:solidFill>
                  <a:schemeClr val="tx1"/>
                </a:solidFill>
                <a:latin typeface="微软雅黑" panose="020b0503020204020204" charset="-122"/>
                <a:ea typeface="微软雅黑"/>
                <a:cs typeface="微软雅黑" panose="020b0503020204020204" charset="-122"/>
                <a:sym typeface="+mn-ea"/>
              </a:rPr>
              <a:t>考点</a:t>
            </a:r>
            <a:r>
              <a:rPr lang="en-US" altLang="zh-CN" sz="3600" b="1" kern="100">
                <a:solidFill>
                  <a:schemeClr val="tx1"/>
                </a:solidFill>
                <a:latin typeface="微软雅黑" panose="020b0503020204020204" charset="-122"/>
                <a:ea typeface="微软雅黑"/>
                <a:cs typeface="微软雅黑" panose="020b0503020204020204" charset="-122"/>
                <a:sym typeface="+mn-ea"/>
              </a:rPr>
              <a:t>2  </a:t>
            </a:r>
            <a:r>
              <a:rPr lang="zh-CN" altLang="en-US" sz="3600" b="1">
                <a:latin typeface="微软雅黑" panose="020b0503020204020204" charset="-122"/>
                <a:ea typeface="微软雅黑"/>
                <a:cs typeface="微软雅黑" panose="020b0503020204020204" charset="-122"/>
                <a:sym typeface="+mn-ea"/>
              </a:rPr>
              <a:t>光合作用的原理、应用</a:t>
            </a:r>
            <a:endParaRPr lang="zh-CN" altLang="en-US" sz="3600" b="1">
              <a:latin typeface="微软雅黑" panose="020b0503020204020204" charset="-122"/>
              <a:ea typeface="微软雅黑"/>
              <a:cs typeface="微软雅黑" panose="020b0503020204020204" charset="-122"/>
              <a:sym typeface="+mn-ea"/>
            </a:endParaRPr>
          </a:p>
          <a:p>
            <a:pPr indent="0" fontAlgn="auto">
              <a:lnSpc>
                <a:spcPct val="200000"/>
              </a:lnSpc>
            </a:pPr>
            <a:r>
              <a:rPr lang="zh-CN" altLang="en-US" sz="3600" b="1">
                <a:latin typeface="微软雅黑" panose="020b0503020204020204" charset="-122"/>
                <a:ea typeface="微软雅黑"/>
                <a:cs typeface="微软雅黑" panose="020b0503020204020204" charset="-122"/>
                <a:sym typeface="+mn-ea"/>
              </a:rPr>
              <a:t>考点</a:t>
            </a:r>
            <a:r>
              <a:rPr lang="en-US" altLang="zh-CN" sz="3600" b="1">
                <a:latin typeface="微软雅黑" panose="020b0503020204020204" charset="-122"/>
                <a:ea typeface="微软雅黑"/>
                <a:cs typeface="微软雅黑" panose="020b0503020204020204" charset="-122"/>
                <a:sym typeface="+mn-ea"/>
              </a:rPr>
              <a:t>3  </a:t>
            </a:r>
            <a:r>
              <a:rPr lang="zh-CN" altLang="en-US" sz="3600" b="1">
                <a:latin typeface="微软雅黑" panose="020b0503020204020204" charset="-122"/>
                <a:ea typeface="微软雅黑"/>
                <a:cs typeface="微软雅黑" panose="020b0503020204020204" charset="-122"/>
                <a:sym typeface="+mn-ea"/>
              </a:rPr>
              <a:t>光合作用和呼吸作用的综合运用</a:t>
            </a:r>
            <a:endParaRPr lang="zh-CN" altLang="en-US" sz="3200" b="1">
              <a:latin typeface="幼圆" panose="02010509060101010101" pitchFamily="49" charset="-122"/>
              <a:ea typeface="幼圆" panose="02010509060101010101" pitchFamily="49" charset="-122"/>
              <a:cs typeface="幼圆" panose="02010509060101010101" pitchFamily="49" charset="-122"/>
              <a:sym typeface="+mn-ea"/>
            </a:endParaRPr>
          </a:p>
          <a:p>
            <a:pPr indent="0" fontAlgn="auto">
              <a:lnSpc>
                <a:spcPct val="200000"/>
              </a:lnSpc>
            </a:pPr>
            <a:endParaRPr lang="zh-CN" altLang="en-US" sz="3200" b="1">
              <a:latin typeface="幼圆" panose="02010509060101010101" pitchFamily="49" charset="-122"/>
              <a:ea typeface="幼圆" panose="02010509060101010101" pitchFamily="49" charset="-122"/>
              <a:cs typeface="幼圆" panose="02010509060101010101" pitchFamily="49" charset="-122"/>
              <a:sym typeface="+mn-ea"/>
            </a:endParaRPr>
          </a:p>
        </p:txBody>
      </p:sp>
    </p:spTree>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pic>
        <p:nvPicPr>
          <p:cNvPr id="28" name="图片 27" title=""/>
          <p:cNvPicPr>
            <a:picLocks noChangeAspect="1"/>
          </p:cNvPicPr>
          <p:nvPr>
            <p:custDataLst>
              <p:tags r:id="rId5"/>
            </p:custDataLst>
          </p:nvPr>
        </p:nvPicPr>
        <p:blipFill>
          <a:blip r:embed="rId4"/>
          <a:srcRect l="3396" t="25343"/>
          <a:stretch>
            <a:fillRect/>
          </a:stretch>
        </p:blipFill>
        <p:spPr>
          <a:xfrm>
            <a:off x="221615" y="1082040"/>
            <a:ext cx="5558155" cy="3308985"/>
          </a:xfrm>
          <a:prstGeom prst="rect">
            <a:avLst/>
          </a:prstGeom>
        </p:spPr>
      </p:pic>
      <p:pic>
        <p:nvPicPr>
          <p:cNvPr id="29" name="图片 28" title=""/>
          <p:cNvPicPr>
            <a:picLocks noChangeAspect="1"/>
          </p:cNvPicPr>
          <p:nvPr>
            <p:custDataLst>
              <p:tags r:id="rId7"/>
            </p:custDataLst>
          </p:nvPr>
        </p:nvPicPr>
        <p:blipFill>
          <a:blip r:embed="rId6"/>
          <a:srcRect l="1982" t="24491"/>
          <a:stretch>
            <a:fillRect/>
          </a:stretch>
        </p:blipFill>
        <p:spPr>
          <a:xfrm>
            <a:off x="6487160" y="1082040"/>
            <a:ext cx="4850130" cy="3005455"/>
          </a:xfrm>
          <a:prstGeom prst="rect">
            <a:avLst/>
          </a:prstGeom>
        </p:spPr>
      </p:pic>
      <p:sp>
        <p:nvSpPr>
          <p:cNvPr id="30" name="Text Box 2" title=""/>
          <p:cNvSpPr txBox="1"/>
          <p:nvPr>
            <p:custDataLst>
              <p:tags r:id="rId8"/>
            </p:custDataLst>
          </p:nvPr>
        </p:nvSpPr>
        <p:spPr>
          <a:xfrm>
            <a:off x="4081145" y="758825"/>
            <a:ext cx="4029710" cy="460375"/>
          </a:xfrm>
          <a:prstGeom prst="rect">
            <a:avLst/>
          </a:prstGeom>
          <a:noFill/>
          <a:ln w="9525">
            <a:noFill/>
          </a:ln>
        </p:spPr>
        <p:txBody>
          <a:bodyPr wrap="square">
            <a:spAutoFit/>
          </a:bodyPr>
          <a:lstStyle/>
          <a:p>
            <a:pPr algn="l"/>
            <a:r>
              <a:rPr lang="zh-CN" altLang="en-US" sz="2400">
                <a:solidFill>
                  <a:schemeClr val="tx1"/>
                </a:solidFill>
                <a:latin typeface="黑体" panose="02010609060101010101" charset="-122"/>
                <a:ea typeface="黑体" panose="02010609060101010101" charset="-122"/>
              </a:rPr>
              <a:t>色素的吸收光谱实验结果</a:t>
            </a:r>
            <a:endParaRPr lang="zh-CN" altLang="en-US" sz="2400">
              <a:solidFill>
                <a:schemeClr val="tx1"/>
              </a:solidFill>
              <a:latin typeface="黑体" panose="02010609060101010101" charset="-122"/>
              <a:ea typeface="黑体" panose="02010609060101010101" charset="-122"/>
            </a:endParaRPr>
          </a:p>
        </p:txBody>
      </p:sp>
      <p:sp>
        <p:nvSpPr>
          <p:cNvPr id="31" name="文本框 30" title=""/>
          <p:cNvSpPr txBox="1"/>
          <p:nvPr>
            <p:custDataLst>
              <p:tags r:id="rId9"/>
            </p:custDataLst>
          </p:nvPr>
        </p:nvSpPr>
        <p:spPr>
          <a:xfrm>
            <a:off x="178435" y="4326255"/>
            <a:ext cx="6096000" cy="1124585"/>
          </a:xfrm>
          <a:prstGeom prst="rect">
            <a:avLst/>
          </a:prstGeom>
          <a:noFill/>
        </p:spPr>
        <p:txBody>
          <a:bodyPr wrap="square" rtlCol="0" anchor="t">
            <a:spAutoFit/>
          </a:bodyPr>
          <a:lstStyle/>
          <a:p>
            <a:pPr>
              <a:lnSpc>
                <a:spcPct val="120000"/>
              </a:lnSpc>
            </a:pPr>
            <a:r>
              <a:rPr lang="en-US" altLang="zh-CN" sz="2800" b="1">
                <a:solidFill>
                  <a:srgbClr val="FF0000"/>
                </a:solidFill>
                <a:latin typeface="幼圆" panose="02010509060101010101" pitchFamily="49" charset="-122"/>
                <a:ea typeface="幼圆" panose="02010509060101010101" pitchFamily="49" charset="-122"/>
                <a:cs typeface="幼圆" panose="02010509060101010101" pitchFamily="49" charset="-122"/>
              </a:rPr>
              <a:t>A.</a:t>
            </a:r>
            <a:r>
              <a:rPr lang="zh-CN" altLang="en-US" sz="2800" b="1">
                <a:solidFill>
                  <a:srgbClr val="FF0000"/>
                </a:solidFill>
                <a:latin typeface="幼圆" panose="02010509060101010101" pitchFamily="49" charset="-122"/>
                <a:ea typeface="幼圆" panose="02010509060101010101" pitchFamily="49" charset="-122"/>
                <a:cs typeface="幼圆" panose="02010509060101010101" pitchFamily="49" charset="-122"/>
              </a:rPr>
              <a:t>叶绿素主要吸收红光和蓝紫光</a:t>
            </a:r>
            <a:endParaRPr lang="zh-CN" altLang="en-US" sz="2800" b="1">
              <a:solidFill>
                <a:srgbClr val="FF0000"/>
              </a:solidFill>
              <a:latin typeface="幼圆" panose="02010509060101010101" pitchFamily="49" charset="-122"/>
              <a:ea typeface="幼圆" panose="02010509060101010101" pitchFamily="49" charset="-122"/>
              <a:cs typeface="幼圆" panose="02010509060101010101" pitchFamily="49" charset="-122"/>
            </a:endParaRPr>
          </a:p>
          <a:p>
            <a:pPr>
              <a:lnSpc>
                <a:spcPct val="120000"/>
              </a:lnSpc>
            </a:pPr>
            <a:r>
              <a:rPr lang="en-US" altLang="zh-CN" sz="2800" b="1">
                <a:solidFill>
                  <a:srgbClr val="080808"/>
                </a:solidFill>
                <a:latin typeface="幼圆" panose="02010509060101010101" pitchFamily="49" charset="-122"/>
                <a:ea typeface="幼圆" panose="02010509060101010101" pitchFamily="49" charset="-122"/>
                <a:cs typeface="幼圆" panose="02010509060101010101" pitchFamily="49" charset="-122"/>
              </a:rPr>
              <a:t>B.</a:t>
            </a:r>
            <a:r>
              <a:rPr lang="zh-CN" altLang="en-US" sz="2800" b="1">
                <a:solidFill>
                  <a:srgbClr val="080808"/>
                </a:solidFill>
                <a:latin typeface="幼圆" panose="02010509060101010101" pitchFamily="49" charset="-122"/>
                <a:ea typeface="幼圆" panose="02010509060101010101" pitchFamily="49" charset="-122"/>
                <a:cs typeface="幼圆" panose="02010509060101010101" pitchFamily="49" charset="-122"/>
              </a:rPr>
              <a:t>叶绿素a和叶绿素b的吸收峰值不同</a:t>
            </a:r>
            <a:endParaRPr lang="zh-CN" altLang="en-US" sz="2800" b="1">
              <a:solidFill>
                <a:srgbClr val="080808"/>
              </a:solidFill>
              <a:latin typeface="幼圆" panose="02010509060101010101" pitchFamily="49" charset="-122"/>
              <a:ea typeface="幼圆" panose="02010509060101010101" pitchFamily="49" charset="-122"/>
              <a:cs typeface="幼圆" panose="02010509060101010101" pitchFamily="49" charset="-122"/>
            </a:endParaRPr>
          </a:p>
        </p:txBody>
      </p:sp>
      <p:sp>
        <p:nvSpPr>
          <p:cNvPr id="32" name="文本框 31" title=""/>
          <p:cNvSpPr txBox="1"/>
          <p:nvPr>
            <p:custDataLst>
              <p:tags r:id="rId10"/>
            </p:custDataLst>
          </p:nvPr>
        </p:nvSpPr>
        <p:spPr>
          <a:xfrm>
            <a:off x="6788150" y="4326255"/>
            <a:ext cx="4987925" cy="1124585"/>
          </a:xfrm>
          <a:prstGeom prst="rect">
            <a:avLst/>
          </a:prstGeom>
          <a:noFill/>
        </p:spPr>
        <p:txBody>
          <a:bodyPr wrap="square" rtlCol="0" anchor="t">
            <a:spAutoFit/>
          </a:bodyPr>
          <a:lstStyle/>
          <a:p>
            <a:pPr>
              <a:lnSpc>
                <a:spcPct val="120000"/>
              </a:lnSpc>
            </a:pPr>
            <a:r>
              <a:rPr lang="en-US" altLang="zh-CN" sz="2800" b="1">
                <a:solidFill>
                  <a:srgbClr val="FF0000"/>
                </a:solidFill>
                <a:latin typeface="幼圆" panose="02010509060101010101" pitchFamily="49" charset="-122"/>
                <a:ea typeface="幼圆" panose="02010509060101010101" pitchFamily="49" charset="-122"/>
                <a:cs typeface="幼圆" panose="02010509060101010101" pitchFamily="49" charset="-122"/>
              </a:rPr>
              <a:t>C.</a:t>
            </a:r>
            <a:r>
              <a:rPr lang="zh-CN" altLang="en-US" sz="2800" b="1">
                <a:solidFill>
                  <a:srgbClr val="FF0000"/>
                </a:solidFill>
                <a:latin typeface="幼圆" panose="02010509060101010101" pitchFamily="49" charset="-122"/>
                <a:ea typeface="幼圆" panose="02010509060101010101" pitchFamily="49" charset="-122"/>
                <a:cs typeface="幼圆" panose="02010509060101010101" pitchFamily="49" charset="-122"/>
              </a:rPr>
              <a:t>类胡萝卜素主要吸收蓝紫光，</a:t>
            </a:r>
            <a:r>
              <a:rPr lang="zh-CN" altLang="en-US" sz="2800" b="1">
                <a:solidFill>
                  <a:srgbClr val="080808"/>
                </a:solidFill>
                <a:latin typeface="幼圆" panose="02010509060101010101" pitchFamily="49" charset="-122"/>
                <a:ea typeface="幼圆" panose="02010509060101010101" pitchFamily="49" charset="-122"/>
                <a:cs typeface="幼圆" panose="02010509060101010101" pitchFamily="49" charset="-122"/>
              </a:rPr>
              <a:t>    不吸收红光</a:t>
            </a:r>
            <a:endParaRPr lang="zh-CN" altLang="en-US" sz="2800" b="1">
              <a:solidFill>
                <a:srgbClr val="080808"/>
              </a:solidFill>
              <a:latin typeface="幼圆" panose="02010509060101010101" pitchFamily="49" charset="-122"/>
              <a:ea typeface="幼圆" panose="02010509060101010101" pitchFamily="49" charset="-122"/>
              <a:cs typeface="幼圆" panose="02010509060101010101" pitchFamily="49" charset="-122"/>
            </a:endParaRPr>
          </a:p>
        </p:txBody>
      </p:sp>
      <p:sp>
        <p:nvSpPr>
          <p:cNvPr id="33" name="文本框 32" title=""/>
          <p:cNvSpPr txBox="1"/>
          <p:nvPr>
            <p:custDataLst>
              <p:tags r:id="rId11"/>
            </p:custDataLst>
          </p:nvPr>
        </p:nvSpPr>
        <p:spPr>
          <a:xfrm>
            <a:off x="1232535" y="5516245"/>
            <a:ext cx="8589645" cy="1124585"/>
          </a:xfrm>
          <a:prstGeom prst="rect">
            <a:avLst/>
          </a:prstGeom>
          <a:solidFill>
            <a:srgbClr val="BAD699"/>
          </a:solidFill>
        </p:spPr>
        <p:txBody>
          <a:bodyPr wrap="square" rtlCol="0" anchor="t">
            <a:spAutoFit/>
          </a:bodyPr>
          <a:lstStyle/>
          <a:p>
            <a:pPr fontAlgn="auto">
              <a:lnSpc>
                <a:spcPct val="120000"/>
              </a:lnSpc>
              <a:spcAft>
                <a:spcPct val="0"/>
              </a:spcAft>
              <a:tabLst>
                <a:tab pos="2430780"/>
              </a:tabLst>
            </a:pPr>
            <a:r>
              <a:rPr lang="zh-CN" altLang="en-US" sz="2800" b="1" kern="100">
                <a:solidFill>
                  <a:schemeClr val="tx1"/>
                </a:solidFill>
                <a:latin typeface="黑体" panose="02010609060101010101" charset="-122"/>
                <a:ea typeface="黑体" panose="02010609060101010101" charset="-122"/>
                <a:cs typeface="黑体" panose="02010609060101010101" charset="-122"/>
                <a:sym typeface="+mn-ea"/>
              </a:rPr>
              <a:t>学科交叉：</a:t>
            </a:r>
            <a:r>
              <a:rPr lang="zh-CN" altLang="zh-CN" sz="2800" b="1" kern="100">
                <a:solidFill>
                  <a:schemeClr val="tx1"/>
                </a:solidFill>
                <a:latin typeface="黑体" panose="02010609060101010101" charset="-122"/>
                <a:ea typeface="黑体" panose="02010609060101010101" charset="-122"/>
                <a:cs typeface="黑体" panose="02010609060101010101" charset="-122"/>
                <a:sym typeface="+mn-ea"/>
              </a:rPr>
              <a:t>叶绿体中的色素只吸收</a:t>
            </a:r>
            <a:r>
              <a:rPr lang="en-US" altLang="zh-CN" sz="2800" b="1" u="sng" kern="100">
                <a:solidFill>
                  <a:schemeClr val="tx1"/>
                </a:solidFill>
                <a:latin typeface="黑体" panose="02010609060101010101" charset="-122"/>
                <a:ea typeface="黑体" panose="02010609060101010101" charset="-122"/>
                <a:cs typeface="黑体" panose="02010609060101010101" charset="-122"/>
                <a:sym typeface="+mn-ea"/>
              </a:rPr>
              <a:t>             </a:t>
            </a:r>
            <a:r>
              <a:rPr lang="zh-CN" altLang="zh-CN" sz="2800" b="1" kern="100">
                <a:solidFill>
                  <a:schemeClr val="tx1"/>
                </a:solidFill>
                <a:latin typeface="黑体" panose="02010609060101010101" charset="-122"/>
                <a:ea typeface="黑体" panose="02010609060101010101" charset="-122"/>
                <a:cs typeface="黑体" panose="02010609060101010101" charset="-122"/>
                <a:sym typeface="+mn-ea"/>
              </a:rPr>
              <a:t>，</a:t>
            </a:r>
            <a:endParaRPr lang="en-US" altLang="zh-CN" sz="2800" b="1" kern="100">
              <a:solidFill>
                <a:schemeClr val="tx1"/>
              </a:solidFill>
              <a:latin typeface="黑体" panose="02010609060101010101" charset="-122"/>
              <a:ea typeface="黑体" panose="02010609060101010101" charset="-122"/>
              <a:cs typeface="黑体" panose="02010609060101010101" charset="-122"/>
              <a:sym typeface="+mn-ea"/>
            </a:endParaRPr>
          </a:p>
          <a:p>
            <a:pPr fontAlgn="auto">
              <a:lnSpc>
                <a:spcPct val="120000"/>
              </a:lnSpc>
              <a:spcAft>
                <a:spcPct val="0"/>
              </a:spcAft>
              <a:tabLst>
                <a:tab pos="2430780"/>
              </a:tabLst>
            </a:pPr>
            <a:r>
              <a:rPr lang="zh-CN" altLang="en-US" sz="2800" b="1" kern="100">
                <a:solidFill>
                  <a:schemeClr val="tx1"/>
                </a:solidFill>
                <a:latin typeface="黑体" panose="02010609060101010101" charset="-122"/>
                <a:ea typeface="黑体" panose="02010609060101010101" charset="-122"/>
                <a:cs typeface="黑体" panose="02010609060101010101" charset="-122"/>
                <a:sym typeface="+mn-ea"/>
              </a:rPr>
              <a:t>                </a:t>
            </a:r>
            <a:r>
              <a:rPr lang="zh-CN" altLang="zh-CN" sz="2800" b="1" kern="100">
                <a:solidFill>
                  <a:schemeClr val="tx1"/>
                </a:solidFill>
                <a:latin typeface="黑体" panose="02010609060101010101" charset="-122"/>
                <a:ea typeface="黑体" panose="02010609060101010101" charset="-122"/>
                <a:cs typeface="黑体" panose="02010609060101010101" charset="-122"/>
                <a:sym typeface="+mn-ea"/>
              </a:rPr>
              <a:t>而对红外光和紫外光等不吸收。</a:t>
            </a:r>
            <a:endParaRPr lang="zh-CN" altLang="zh-CN" sz="2800" b="1" kern="10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34" name="文本框 33" title=""/>
          <p:cNvSpPr txBox="1"/>
          <p:nvPr>
            <p:custDataLst>
              <p:tags r:id="rId12"/>
            </p:custDataLst>
          </p:nvPr>
        </p:nvSpPr>
        <p:spPr>
          <a:xfrm>
            <a:off x="7203329" y="5516187"/>
            <a:ext cx="1859280" cy="521970"/>
          </a:xfrm>
          <a:prstGeom prst="rect">
            <a:avLst/>
          </a:prstGeom>
          <a:noFill/>
          <a:ln w="9525">
            <a:noFill/>
          </a:ln>
        </p:spPr>
        <p:txBody>
          <a:bodyPr wrap="square">
            <a:spAutoFit/>
          </a:bodyPr>
          <a:lstStyle/>
          <a:p>
            <a:pPr lvl="0" algn="l">
              <a:buClrTx/>
              <a:buSzTx/>
              <a:buFontTx/>
            </a:pPr>
            <a:r>
              <a:rPr lang="zh-CN" sz="2800" b="1">
                <a:solidFill>
                  <a:srgbClr val="FF0000"/>
                </a:solidFill>
                <a:latin typeface="微软雅黑" panose="020b0503020204020204" charset="-122"/>
                <a:ea typeface="微软雅黑"/>
                <a:cs typeface="微软雅黑" panose="020b0503020204020204" charset="-122"/>
                <a:sym typeface="+mn-ea"/>
              </a:rPr>
              <a:t>可见光</a:t>
            </a:r>
            <a:endParaRPr lang="zh-CN" sz="2800" b="1">
              <a:solidFill>
                <a:srgbClr val="FF0000"/>
              </a:solidFill>
              <a:latin typeface="微软雅黑" panose="020b0503020204020204" charset="-122"/>
              <a:ea typeface="微软雅黑"/>
              <a:cs typeface="微软雅黑" panose="020b0503020204020204" charset="-122"/>
              <a:sym typeface="+mn-ea"/>
            </a:endParaRPr>
          </a:p>
        </p:txBody>
      </p:sp>
      <p:sp>
        <p:nvSpPr>
          <p:cNvPr id="117" name="Rectangle 3" title=""/>
          <p:cNvSpPr>
            <a:spLocks noChangeArrowheads="1"/>
          </p:cNvSpPr>
          <p:nvPr>
            <p:custDataLst>
              <p:tags r:id="rId13"/>
            </p:custDataLst>
          </p:nvPr>
        </p:nvSpPr>
        <p:spPr bwMode="auto">
          <a:xfrm>
            <a:off x="221615" y="771525"/>
            <a:ext cx="3575685" cy="378460"/>
          </a:xfrm>
          <a:prstGeom prst="rect">
            <a:avLst/>
          </a:prstGeom>
          <a:solidFill>
            <a:srgbClr val="B0D08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none">
            <a:noAutofit/>
          </a:body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rPr>
              <a:t>6.</a:t>
            </a:r>
            <a:r>
              <a:rPr kumimoji="0" lang="zh-CN" altLang="en-US" sz="2400" b="1"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rPr>
              <a:t>色素的吸收光谱及作用</a:t>
            </a:r>
            <a:endParaRPr kumimoji="0" lang="zh-CN" altLang="en-US" sz="2400" b="1"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endParaRPr>
          </a:p>
        </p:txBody>
      </p:sp>
      <p:grpSp>
        <p:nvGrpSpPr>
          <p:cNvPr id="18" name="组合 17" title=""/>
          <p:cNvGrpSpPr/>
          <p:nvPr>
            <p:custDataLst>
              <p:tags r:id="rId14"/>
            </p:custDataLst>
          </p:nvPr>
        </p:nvGrpSpPr>
        <p:grpSpPr>
          <a:xfrm>
            <a:off x="0" y="164465"/>
            <a:ext cx="12192000" cy="518160"/>
            <a:chOff x="0" y="259"/>
            <a:chExt cx="19200" cy="816"/>
          </a:xfrm>
        </p:grpSpPr>
        <p:grpSp>
          <p:nvGrpSpPr>
            <p:cNvPr id="20" name="组合 19"/>
            <p:cNvGrpSpPr/>
            <p:nvPr>
              <p:custDataLst>
                <p:tags r:id="rId15"/>
              </p:custDataLst>
            </p:nvPr>
          </p:nvGrpSpPr>
          <p:grpSpPr>
            <a:xfrm>
              <a:off x="0" y="261"/>
              <a:ext cx="19200" cy="814"/>
              <a:chOff x="0" y="-57"/>
              <a:chExt cx="19200" cy="814"/>
            </a:xfrm>
          </p:grpSpPr>
          <p:cxnSp>
            <p:nvCxnSpPr>
              <p:cNvPr id="21" name="直接连接符 20"/>
              <p:cNvCxnSpPr/>
              <p:nvPr>
                <p:custDataLst>
                  <p:tags r:id="rId16"/>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2" name="组合 21"/>
              <p:cNvGrpSpPr/>
              <p:nvPr>
                <p:custDataLst>
                  <p:tags r:id="rId17"/>
                </p:custDataLst>
              </p:nvPr>
            </p:nvGrpSpPr>
            <p:grpSpPr>
              <a:xfrm>
                <a:off x="631" y="-57"/>
                <a:ext cx="7664" cy="694"/>
                <a:chOff x="623970" y="1485351"/>
                <a:chExt cx="4866478" cy="440988"/>
              </a:xfrm>
            </p:grpSpPr>
            <p:grpSp>
              <p:nvGrpSpPr>
                <p:cNvPr id="23" name="组合 22"/>
                <p:cNvGrpSpPr>
                  <a:grpSpLocks noChangeAspect="1"/>
                </p:cNvGrpSpPr>
                <p:nvPr>
                  <p:custDataLst>
                    <p:tags r:id="rId18"/>
                  </p:custDataLst>
                </p:nvPr>
              </p:nvGrpSpPr>
              <p:grpSpPr>
                <a:xfrm>
                  <a:off x="623970" y="1630931"/>
                  <a:ext cx="264961" cy="295408"/>
                  <a:chOff x="457642" y="346857"/>
                  <a:chExt cx="375937" cy="419137"/>
                </a:xfrm>
              </p:grpSpPr>
              <p:sp>
                <p:nvSpPr>
                  <p:cNvPr id="24" name="椭圆 23"/>
                  <p:cNvSpPr/>
                  <p:nvPr>
                    <p:custDataLst>
                      <p:tags r:id="rId19"/>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5" name="椭圆 24"/>
                  <p:cNvSpPr>
                    <a:spLocks noChangeAspect="1"/>
                  </p:cNvSpPr>
                  <p:nvPr>
                    <p:custDataLst>
                      <p:tags r:id="rId20"/>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6" name="椭圆 25"/>
                  <p:cNvSpPr>
                    <a:spLocks noChangeAspect="1"/>
                  </p:cNvSpPr>
                  <p:nvPr>
                    <p:custDataLst>
                      <p:tags r:id="rId21"/>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27" name="直接连接符 26"/>
                  <p:cNvCxnSpPr>
                    <a:stCxn id="24" idx="4"/>
                    <a:endCxn id="26" idx="0"/>
                  </p:cNvCxnSpPr>
                  <p:nvPr>
                    <p:custDataLst>
                      <p:tags r:id="rId22"/>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a:stCxn id="26" idx="4"/>
                  </p:cNvCxnSpPr>
                  <p:nvPr>
                    <p:custDataLst>
                      <p:tags r:id="rId23"/>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a:stCxn id="25" idx="6"/>
                    <a:endCxn id="26" idx="2"/>
                  </p:cNvCxnSpPr>
                  <p:nvPr>
                    <p:custDataLst>
                      <p:tags r:id="rId24"/>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endCxn id="26" idx="6"/>
                  </p:cNvCxnSpPr>
                  <p:nvPr>
                    <p:custDataLst>
                      <p:tags r:id="rId25"/>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custDataLst>
                    <p:tags r:id="rId26"/>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8" name="圆角矩形 37"/>
            <p:cNvSpPr/>
            <p:nvPr>
              <p:custDataLst>
                <p:tags r:id="rId27"/>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500"/>
                                        <p:tgtEl>
                                          <p:spTgt spid="3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p:cTn id="17" dur="500" fill="hold"/>
                                        <p:tgtEl>
                                          <p:spTgt spid="33"/>
                                        </p:tgtEl>
                                        <p:attrNameLst>
                                          <p:attrName>ppt_w</p:attrName>
                                        </p:attrNameLst>
                                      </p:cBhvr>
                                      <p:tavLst>
                                        <p:tav tm="0">
                                          <p:val>
                                            <p:strVal val="#ppt_w*0.70"/>
                                          </p:val>
                                        </p:tav>
                                        <p:tav tm="100000">
                                          <p:val>
                                            <p:strVal val="#ppt_w"/>
                                          </p:val>
                                        </p:tav>
                                      </p:tavLst>
                                    </p:anim>
                                    <p:anim calcmode="lin" valueType="num">
                                      <p:cBhvr>
                                        <p:cTn id="18" dur="500" fill="hold"/>
                                        <p:tgtEl>
                                          <p:spTgt spid="33"/>
                                        </p:tgtEl>
                                        <p:attrNameLst>
                                          <p:attrName>ppt_h</p:attrName>
                                        </p:attrNameLst>
                                      </p:cBhvr>
                                      <p:tavLst>
                                        <p:tav tm="0">
                                          <p:val>
                                            <p:strVal val="#ppt_h"/>
                                          </p:val>
                                        </p:tav>
                                        <p:tav tm="100000">
                                          <p:val>
                                            <p:strVal val="#ppt_h"/>
                                          </p:val>
                                        </p:tav>
                                      </p:tavLst>
                                    </p:anim>
                                    <p:animEffect transition="in" filter="fade">
                                      <p:cBhvr>
                                        <p:cTn id="19" dur="500"/>
                                        <p:tgtEl>
                                          <p:spTgt spid="33"/>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blinds(horizontal)">
                                      <p:cBhvr>
                                        <p:cTn id="2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animBg="1"/>
      <p:bldP spid="34" grpId="0"/>
    </p:bldLst>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01" name="文本框 100" title=""/>
          <p:cNvSpPr txBox="1"/>
          <p:nvPr>
            <p:custDataLst>
              <p:tags r:id="rId3"/>
            </p:custDataLst>
          </p:nvPr>
        </p:nvSpPr>
        <p:spPr>
          <a:xfrm>
            <a:off x="221615" y="1629410"/>
            <a:ext cx="5046345" cy="2030095"/>
          </a:xfrm>
          <a:prstGeom prst="rect">
            <a:avLst/>
          </a:prstGeom>
          <a:noFill/>
          <a:ln w="9525">
            <a:noFill/>
          </a:ln>
        </p:spPr>
        <p:txBody>
          <a:bodyPr wrap="square">
            <a:spAutoFit/>
          </a:bodyPr>
          <a:lstStyle/>
          <a:p>
            <a:pPr indent="0">
              <a:lnSpc>
                <a:spcPct val="150000"/>
              </a:lnSpc>
            </a:pPr>
            <a:r>
              <a:rPr lang="zh-CN" sz="2800" b="1">
                <a:solidFill>
                  <a:srgbClr val="FF0000"/>
                </a:solidFill>
                <a:latin typeface="黑体" panose="02010609060101010101" charset="-122"/>
                <a:ea typeface="黑体" panose="02010609060101010101" charset="-122"/>
                <a:cs typeface="黑体" panose="02010609060101010101" charset="-122"/>
              </a:rPr>
              <a:t>吸收</a:t>
            </a:r>
            <a:r>
              <a:rPr lang="zh-CN" sz="2800" b="1">
                <a:solidFill>
                  <a:schemeClr val="tx1"/>
                </a:solidFill>
                <a:latin typeface="黑体" panose="02010609060101010101" charset="-122"/>
                <a:ea typeface="黑体" panose="02010609060101010101" charset="-122"/>
                <a:cs typeface="黑体" panose="02010609060101010101" charset="-122"/>
              </a:rPr>
              <a:t>、</a:t>
            </a:r>
            <a:r>
              <a:rPr lang="zh-CN" sz="2800" b="1" u="sng">
                <a:solidFill>
                  <a:schemeClr val="tx1"/>
                </a:solidFill>
                <a:latin typeface="黑体" panose="02010609060101010101" charset="-122"/>
                <a:ea typeface="黑体" panose="02010609060101010101" charset="-122"/>
                <a:cs typeface="黑体" panose="02010609060101010101" charset="-122"/>
              </a:rPr>
              <a:t> </a:t>
            </a:r>
            <a:r>
              <a:rPr lang="en-US" altLang="zh-CN" sz="2800" b="1" u="sng">
                <a:solidFill>
                  <a:schemeClr val="tx1"/>
                </a:solidFill>
                <a:latin typeface="黑体" panose="02010609060101010101" charset="-122"/>
                <a:ea typeface="黑体" panose="02010609060101010101" charset="-122"/>
                <a:cs typeface="黑体" panose="02010609060101010101" charset="-122"/>
              </a:rPr>
              <a:t>      </a:t>
            </a:r>
            <a:r>
              <a:rPr lang="zh-CN" sz="2800" b="1">
                <a:solidFill>
                  <a:schemeClr val="tx1"/>
                </a:solidFill>
                <a:latin typeface="黑体" panose="02010609060101010101" charset="-122"/>
                <a:ea typeface="黑体" panose="02010609060101010101" charset="-122"/>
                <a:cs typeface="黑体" panose="02010609060101010101" charset="-122"/>
              </a:rPr>
              <a:t>（</a:t>
            </a:r>
            <a:r>
              <a:rPr lang="en-US" altLang="zh-CN" sz="2800" b="1" u="sng">
                <a:solidFill>
                  <a:schemeClr val="tx1"/>
                </a:solidFill>
                <a:latin typeface="黑体" panose="02010609060101010101" charset="-122"/>
                <a:ea typeface="黑体" panose="02010609060101010101" charset="-122"/>
                <a:cs typeface="黑体" panose="02010609060101010101" charset="-122"/>
              </a:rPr>
              <a:t>     </a:t>
            </a:r>
            <a:r>
              <a:rPr lang="zh-CN" sz="2800" b="1">
                <a:solidFill>
                  <a:schemeClr val="tx1"/>
                </a:solidFill>
                <a:latin typeface="黑体" panose="02010609060101010101" charset="-122"/>
                <a:ea typeface="黑体" panose="02010609060101010101" charset="-122"/>
                <a:cs typeface="黑体" panose="02010609060101010101" charset="-122"/>
              </a:rPr>
              <a:t>色素）、</a:t>
            </a:r>
            <a:r>
              <a:rPr lang="en-US" altLang="zh-CN" sz="2800" b="1">
                <a:solidFill>
                  <a:schemeClr val="tx1"/>
                </a:solidFill>
                <a:latin typeface="黑体" panose="02010609060101010101" charset="-122"/>
                <a:ea typeface="黑体" panose="02010609060101010101" charset="-122"/>
                <a:cs typeface="黑体" panose="02010609060101010101" charset="-122"/>
              </a:rPr>
              <a:t>  </a:t>
            </a:r>
            <a:r>
              <a:rPr lang="en-US" altLang="zh-CN" sz="2800" b="1" u="sng">
                <a:solidFill>
                  <a:schemeClr val="tx1"/>
                </a:solidFill>
                <a:latin typeface="黑体" panose="02010609060101010101" charset="-122"/>
                <a:ea typeface="黑体" panose="02010609060101010101" charset="-122"/>
                <a:cs typeface="黑体" panose="02010609060101010101" charset="-122"/>
              </a:rPr>
              <a:t>  </a:t>
            </a:r>
            <a:endParaRPr lang="en-US" altLang="zh-CN" sz="2800" b="1" u="sng">
              <a:solidFill>
                <a:schemeClr val="tx1"/>
              </a:solidFill>
              <a:latin typeface="黑体" panose="02010609060101010101" charset="-122"/>
              <a:ea typeface="黑体" panose="02010609060101010101" charset="-122"/>
              <a:cs typeface="黑体" panose="02010609060101010101" charset="-122"/>
            </a:endParaRPr>
          </a:p>
          <a:p>
            <a:pPr indent="0">
              <a:lnSpc>
                <a:spcPct val="150000"/>
              </a:lnSpc>
            </a:pPr>
            <a:r>
              <a:rPr lang="en-US" altLang="zh-CN" sz="2800" b="1" u="sng">
                <a:solidFill>
                  <a:schemeClr val="tx1"/>
                </a:solidFill>
                <a:latin typeface="黑体" panose="02010609060101010101" charset="-122"/>
                <a:ea typeface="黑体" panose="02010609060101010101" charset="-122"/>
                <a:cs typeface="黑体" panose="02010609060101010101" charset="-122"/>
              </a:rPr>
              <a:t>       </a:t>
            </a:r>
            <a:r>
              <a:rPr lang="zh-CN" sz="2800" b="1">
                <a:solidFill>
                  <a:schemeClr val="tx1"/>
                </a:solidFill>
                <a:latin typeface="黑体" panose="02010609060101010101" charset="-122"/>
                <a:ea typeface="黑体" panose="02010609060101010101" charset="-122"/>
                <a:cs typeface="黑体" panose="02010609060101010101" charset="-122"/>
              </a:rPr>
              <a:t>光能（只有少数特殊状态的</a:t>
            </a:r>
            <a:r>
              <a:rPr lang="en-US" altLang="zh-CN" sz="2800" b="1" u="sng">
                <a:solidFill>
                  <a:schemeClr val="tx1"/>
                </a:solidFill>
                <a:latin typeface="黑体" panose="02010609060101010101" charset="-122"/>
                <a:ea typeface="黑体" panose="02010609060101010101" charset="-122"/>
                <a:cs typeface="黑体" panose="02010609060101010101" charset="-122"/>
              </a:rPr>
              <a:t>         </a:t>
            </a:r>
            <a:r>
              <a:rPr lang="zh-CN" sz="2800" b="1">
                <a:solidFill>
                  <a:schemeClr val="tx1"/>
                </a:solidFill>
                <a:latin typeface="黑体" panose="02010609060101010101" charset="-122"/>
                <a:ea typeface="黑体" panose="02010609060101010101" charset="-122"/>
                <a:cs typeface="黑体" panose="02010609060101010101" charset="-122"/>
              </a:rPr>
              <a:t>）</a:t>
            </a:r>
            <a:endParaRPr lang="zh-CN" altLang="en-US" sz="2800" b="1">
              <a:solidFill>
                <a:schemeClr val="tx1"/>
              </a:solidFill>
              <a:latin typeface="黑体" panose="02010609060101010101" charset="-122"/>
              <a:ea typeface="黑体" panose="02010609060101010101" charset="-122"/>
              <a:cs typeface="黑体" panose="02010609060101010101" charset="-122"/>
            </a:endParaRPr>
          </a:p>
        </p:txBody>
      </p:sp>
      <p:sp>
        <p:nvSpPr>
          <p:cNvPr id="10" name="文本框 9" title=""/>
          <p:cNvSpPr txBox="1"/>
          <p:nvPr>
            <p:custDataLst>
              <p:tags r:id="rId4"/>
            </p:custDataLst>
          </p:nvPr>
        </p:nvSpPr>
        <p:spPr>
          <a:xfrm>
            <a:off x="332105" y="4084320"/>
            <a:ext cx="4271645" cy="1986280"/>
          </a:xfrm>
          <a:prstGeom prst="rect">
            <a:avLst/>
          </a:prstGeom>
          <a:noFill/>
        </p:spPr>
        <p:txBody>
          <a:bodyPr wrap="square" rtlCol="0" anchor="t">
            <a:spAutoFit/>
          </a:bodyPr>
          <a:lstStyle/>
          <a:p>
            <a:pPr>
              <a:lnSpc>
                <a:spcPct val="110000"/>
              </a:lnSpc>
            </a:pPr>
            <a:r>
              <a:rPr lang="zh-CN" altLang="en-US" sz="2800">
                <a:latin typeface="Times New Roman" panose="02020603050405020304" pitchFamily="18" charset="0"/>
                <a:ea typeface="黑体" panose="02010609060101010101" charset="-122"/>
                <a:cs typeface="黑体" panose="02010609060101010101" charset="-122"/>
              </a:rPr>
              <a:t>叶绿素a:</a:t>
            </a:r>
            <a:r>
              <a:rPr lang="en-US" altLang="zh-CN" sz="2800">
                <a:latin typeface="Times New Roman" panose="02020603050405020304" pitchFamily="18" charset="0"/>
                <a:ea typeface="黑体" panose="02010609060101010101" charset="-122"/>
                <a:cs typeface="黑体" panose="02010609060101010101" charset="-122"/>
              </a:rPr>
              <a:t>  </a:t>
            </a:r>
            <a:r>
              <a:rPr lang="zh-CN" altLang="en-US" sz="2800">
                <a:solidFill>
                  <a:srgbClr val="FF0000"/>
                </a:solidFill>
                <a:latin typeface="Times New Roman" panose="02020603050405020304" pitchFamily="18" charset="0"/>
                <a:ea typeface="黑体" panose="02010609060101010101" charset="-122"/>
                <a:cs typeface="黑体" panose="02010609060101010101" charset="-122"/>
              </a:rPr>
              <a:t>C</a:t>
            </a:r>
            <a:r>
              <a:rPr lang="zh-CN" altLang="en-US" sz="2800" baseline="-25000">
                <a:solidFill>
                  <a:srgbClr val="FF0000"/>
                </a:solidFill>
                <a:latin typeface="Times New Roman" panose="02020603050405020304" pitchFamily="18" charset="0"/>
                <a:ea typeface="黑体" panose="02010609060101010101" charset="-122"/>
                <a:cs typeface="黑体" panose="02010609060101010101" charset="-122"/>
              </a:rPr>
              <a:t>55</a:t>
            </a:r>
            <a:r>
              <a:rPr lang="zh-CN" altLang="en-US" sz="2800">
                <a:solidFill>
                  <a:srgbClr val="FF0000"/>
                </a:solidFill>
                <a:latin typeface="Times New Roman" panose="02020603050405020304" pitchFamily="18" charset="0"/>
                <a:ea typeface="黑体" panose="02010609060101010101" charset="-122"/>
                <a:cs typeface="黑体" panose="02010609060101010101" charset="-122"/>
              </a:rPr>
              <a:t>H</a:t>
            </a:r>
            <a:r>
              <a:rPr lang="zh-CN" altLang="en-US" sz="2800" baseline="-25000">
                <a:solidFill>
                  <a:srgbClr val="FF0000"/>
                </a:solidFill>
                <a:latin typeface="Times New Roman" panose="02020603050405020304" pitchFamily="18" charset="0"/>
                <a:ea typeface="黑体" panose="02010609060101010101" charset="-122"/>
                <a:cs typeface="黑体" panose="02010609060101010101" charset="-122"/>
              </a:rPr>
              <a:t>72</a:t>
            </a:r>
            <a:r>
              <a:rPr lang="zh-CN" altLang="en-US" sz="2800">
                <a:solidFill>
                  <a:srgbClr val="FF0000"/>
                </a:solidFill>
                <a:latin typeface="Times New Roman" panose="02020603050405020304" pitchFamily="18" charset="0"/>
                <a:ea typeface="黑体" panose="02010609060101010101" charset="-122"/>
                <a:cs typeface="黑体" panose="02010609060101010101" charset="-122"/>
              </a:rPr>
              <a:t>O</a:t>
            </a:r>
            <a:r>
              <a:rPr lang="zh-CN" altLang="en-US" sz="2800" baseline="-25000">
                <a:solidFill>
                  <a:srgbClr val="FF0000"/>
                </a:solidFill>
                <a:latin typeface="Times New Roman" panose="02020603050405020304" pitchFamily="18" charset="0"/>
                <a:ea typeface="黑体" panose="02010609060101010101" charset="-122"/>
                <a:cs typeface="黑体" panose="02010609060101010101" charset="-122"/>
              </a:rPr>
              <a:t>5</a:t>
            </a:r>
            <a:r>
              <a:rPr lang="zh-CN" altLang="en-US" sz="2800">
                <a:solidFill>
                  <a:srgbClr val="FF0000"/>
                </a:solidFill>
                <a:latin typeface="Times New Roman" panose="02020603050405020304" pitchFamily="18" charset="0"/>
                <a:ea typeface="黑体" panose="02010609060101010101" charset="-122"/>
                <a:cs typeface="黑体" panose="02010609060101010101" charset="-122"/>
              </a:rPr>
              <a:t>N</a:t>
            </a:r>
            <a:r>
              <a:rPr lang="zh-CN" altLang="en-US" sz="2800" baseline="-25000">
                <a:solidFill>
                  <a:srgbClr val="FF0000"/>
                </a:solidFill>
                <a:latin typeface="Times New Roman" panose="02020603050405020304" pitchFamily="18" charset="0"/>
                <a:ea typeface="黑体" panose="02010609060101010101" charset="-122"/>
                <a:cs typeface="黑体" panose="02010609060101010101" charset="-122"/>
              </a:rPr>
              <a:t>4</a:t>
            </a:r>
            <a:r>
              <a:rPr lang="zh-CN" altLang="en-US" sz="2800">
                <a:solidFill>
                  <a:srgbClr val="FF0000"/>
                </a:solidFill>
                <a:latin typeface="Times New Roman" panose="02020603050405020304" pitchFamily="18" charset="0"/>
                <a:ea typeface="黑体" panose="02010609060101010101" charset="-122"/>
                <a:cs typeface="黑体" panose="02010609060101010101" charset="-122"/>
              </a:rPr>
              <a:t>Mg</a:t>
            </a:r>
            <a:endParaRPr lang="zh-CN" altLang="en-US" sz="2800">
              <a:latin typeface="Times New Roman" panose="02020603050405020304" pitchFamily="18" charset="0"/>
              <a:ea typeface="黑体" panose="02010609060101010101" charset="-122"/>
              <a:cs typeface="黑体" panose="02010609060101010101" charset="-122"/>
            </a:endParaRPr>
          </a:p>
          <a:p>
            <a:pPr>
              <a:lnSpc>
                <a:spcPct val="110000"/>
              </a:lnSpc>
            </a:pPr>
            <a:r>
              <a:rPr lang="zh-CN" altLang="en-US" sz="2800">
                <a:latin typeface="Times New Roman" panose="02020603050405020304" pitchFamily="18" charset="0"/>
                <a:ea typeface="黑体" panose="02010609060101010101" charset="-122"/>
                <a:cs typeface="黑体" panose="02010609060101010101" charset="-122"/>
              </a:rPr>
              <a:t>叶绿素b:</a:t>
            </a:r>
            <a:r>
              <a:rPr lang="en-US" altLang="zh-CN" sz="2800">
                <a:latin typeface="Times New Roman" panose="02020603050405020304" pitchFamily="18" charset="0"/>
                <a:ea typeface="黑体" panose="02010609060101010101" charset="-122"/>
                <a:cs typeface="黑体" panose="02010609060101010101" charset="-122"/>
              </a:rPr>
              <a:t>  </a:t>
            </a:r>
            <a:r>
              <a:rPr lang="zh-CN" altLang="en-US" sz="2800">
                <a:solidFill>
                  <a:srgbClr val="FF0000"/>
                </a:solidFill>
                <a:latin typeface="Times New Roman" panose="02020603050405020304" pitchFamily="18" charset="0"/>
                <a:ea typeface="黑体" panose="02010609060101010101" charset="-122"/>
                <a:cs typeface="黑体" panose="02010609060101010101" charset="-122"/>
              </a:rPr>
              <a:t>C</a:t>
            </a:r>
            <a:r>
              <a:rPr lang="zh-CN" altLang="en-US" sz="2800" baseline="-25000">
                <a:solidFill>
                  <a:srgbClr val="FF0000"/>
                </a:solidFill>
                <a:latin typeface="Times New Roman" panose="02020603050405020304" pitchFamily="18" charset="0"/>
                <a:ea typeface="黑体" panose="02010609060101010101" charset="-122"/>
                <a:cs typeface="黑体" panose="02010609060101010101" charset="-122"/>
              </a:rPr>
              <a:t>55</a:t>
            </a:r>
            <a:r>
              <a:rPr lang="zh-CN" altLang="en-US" sz="2800">
                <a:solidFill>
                  <a:srgbClr val="FF0000"/>
                </a:solidFill>
                <a:latin typeface="Times New Roman" panose="02020603050405020304" pitchFamily="18" charset="0"/>
                <a:ea typeface="黑体" panose="02010609060101010101" charset="-122"/>
                <a:cs typeface="黑体" panose="02010609060101010101" charset="-122"/>
              </a:rPr>
              <a:t>H</a:t>
            </a:r>
            <a:r>
              <a:rPr lang="zh-CN" altLang="en-US" sz="2800" baseline="-25000">
                <a:solidFill>
                  <a:srgbClr val="FF0000"/>
                </a:solidFill>
                <a:latin typeface="Times New Roman" panose="02020603050405020304" pitchFamily="18" charset="0"/>
                <a:ea typeface="黑体" panose="02010609060101010101" charset="-122"/>
                <a:cs typeface="黑体" panose="02010609060101010101" charset="-122"/>
              </a:rPr>
              <a:t>70</a:t>
            </a:r>
            <a:r>
              <a:rPr lang="zh-CN" altLang="en-US" sz="2800">
                <a:solidFill>
                  <a:srgbClr val="FF0000"/>
                </a:solidFill>
                <a:latin typeface="Times New Roman" panose="02020603050405020304" pitchFamily="18" charset="0"/>
                <a:ea typeface="黑体" panose="02010609060101010101" charset="-122"/>
                <a:cs typeface="黑体" panose="02010609060101010101" charset="-122"/>
              </a:rPr>
              <a:t>O</a:t>
            </a:r>
            <a:r>
              <a:rPr lang="zh-CN" altLang="en-US" sz="2800" baseline="-25000">
                <a:solidFill>
                  <a:srgbClr val="FF0000"/>
                </a:solidFill>
                <a:latin typeface="Times New Roman" panose="02020603050405020304" pitchFamily="18" charset="0"/>
                <a:ea typeface="黑体" panose="02010609060101010101" charset="-122"/>
                <a:cs typeface="黑体" panose="02010609060101010101" charset="-122"/>
              </a:rPr>
              <a:t>6</a:t>
            </a:r>
            <a:r>
              <a:rPr lang="zh-CN" altLang="en-US" sz="2800">
                <a:solidFill>
                  <a:srgbClr val="FF0000"/>
                </a:solidFill>
                <a:latin typeface="Times New Roman" panose="02020603050405020304" pitchFamily="18" charset="0"/>
                <a:ea typeface="黑体" panose="02010609060101010101" charset="-122"/>
                <a:cs typeface="黑体" panose="02010609060101010101" charset="-122"/>
              </a:rPr>
              <a:t>N</a:t>
            </a:r>
            <a:r>
              <a:rPr lang="zh-CN" altLang="en-US" sz="2800" baseline="-25000">
                <a:solidFill>
                  <a:srgbClr val="FF0000"/>
                </a:solidFill>
                <a:latin typeface="Times New Roman" panose="02020603050405020304" pitchFamily="18" charset="0"/>
                <a:ea typeface="黑体" panose="02010609060101010101" charset="-122"/>
                <a:cs typeface="黑体" panose="02010609060101010101" charset="-122"/>
              </a:rPr>
              <a:t>4</a:t>
            </a:r>
            <a:r>
              <a:rPr lang="zh-CN" altLang="en-US" sz="2800">
                <a:solidFill>
                  <a:srgbClr val="FF0000"/>
                </a:solidFill>
                <a:latin typeface="Times New Roman" panose="02020603050405020304" pitchFamily="18" charset="0"/>
                <a:ea typeface="黑体" panose="02010609060101010101" charset="-122"/>
                <a:cs typeface="黑体" panose="02010609060101010101" charset="-122"/>
              </a:rPr>
              <a:t>Mg</a:t>
            </a:r>
            <a:endParaRPr lang="zh-CN" altLang="en-US" sz="2800">
              <a:solidFill>
                <a:srgbClr val="FF0000"/>
              </a:solidFill>
              <a:latin typeface="Times New Roman" panose="02020603050405020304" pitchFamily="18" charset="0"/>
              <a:ea typeface="黑体" panose="02010609060101010101" charset="-122"/>
              <a:cs typeface="黑体" panose="02010609060101010101" charset="-122"/>
            </a:endParaRPr>
          </a:p>
          <a:p>
            <a:pPr>
              <a:lnSpc>
                <a:spcPct val="110000"/>
              </a:lnSpc>
            </a:pPr>
            <a:r>
              <a:rPr lang="zh-CN" altLang="en-US" sz="2800">
                <a:solidFill>
                  <a:schemeClr val="tx1"/>
                </a:solidFill>
                <a:latin typeface="Times New Roman" panose="02020603050405020304" pitchFamily="18" charset="0"/>
                <a:ea typeface="黑体" panose="02010609060101010101" charset="-122"/>
                <a:cs typeface="黑体" panose="02010609060101010101" charset="-122"/>
              </a:rPr>
              <a:t>胡萝卜素：</a:t>
            </a:r>
            <a:r>
              <a:rPr lang="zh-CN" altLang="en-US" sz="2800">
                <a:solidFill>
                  <a:srgbClr val="FF0000"/>
                </a:solidFill>
                <a:latin typeface="Times New Roman" panose="02020603050405020304" pitchFamily="18" charset="0"/>
                <a:ea typeface="黑体" panose="02010609060101010101" charset="-122"/>
                <a:cs typeface="黑体" panose="02010609060101010101" charset="-122"/>
              </a:rPr>
              <a:t>C</a:t>
            </a:r>
            <a:r>
              <a:rPr lang="zh-CN" altLang="en-US" sz="2800" baseline="-25000">
                <a:solidFill>
                  <a:srgbClr val="FF0000"/>
                </a:solidFill>
                <a:latin typeface="Times New Roman" panose="02020603050405020304" pitchFamily="18" charset="0"/>
                <a:ea typeface="黑体" panose="02010609060101010101" charset="-122"/>
                <a:cs typeface="黑体" panose="02010609060101010101" charset="-122"/>
              </a:rPr>
              <a:t>40</a:t>
            </a:r>
            <a:r>
              <a:rPr lang="zh-CN" altLang="en-US" sz="2800">
                <a:solidFill>
                  <a:srgbClr val="FF0000"/>
                </a:solidFill>
                <a:latin typeface="Times New Roman" panose="02020603050405020304" pitchFamily="18" charset="0"/>
                <a:ea typeface="黑体" panose="02010609060101010101" charset="-122"/>
                <a:cs typeface="黑体" panose="02010609060101010101" charset="-122"/>
              </a:rPr>
              <a:t>H</a:t>
            </a:r>
            <a:r>
              <a:rPr lang="zh-CN" altLang="en-US" sz="2800" baseline="-25000">
                <a:solidFill>
                  <a:srgbClr val="FF0000"/>
                </a:solidFill>
                <a:latin typeface="Times New Roman" panose="02020603050405020304" pitchFamily="18" charset="0"/>
                <a:ea typeface="黑体" panose="02010609060101010101" charset="-122"/>
                <a:cs typeface="黑体" panose="02010609060101010101" charset="-122"/>
              </a:rPr>
              <a:t>56</a:t>
            </a:r>
            <a:endParaRPr lang="zh-CN" altLang="en-US" sz="2800">
              <a:solidFill>
                <a:srgbClr val="FF0000"/>
              </a:solidFill>
              <a:latin typeface="Times New Roman" panose="02020603050405020304" pitchFamily="18" charset="0"/>
              <a:ea typeface="黑体" panose="02010609060101010101" charset="-122"/>
              <a:cs typeface="黑体" panose="02010609060101010101" charset="-122"/>
            </a:endParaRPr>
          </a:p>
          <a:p>
            <a:pPr>
              <a:lnSpc>
                <a:spcPct val="110000"/>
              </a:lnSpc>
            </a:pPr>
            <a:r>
              <a:rPr lang="zh-CN" altLang="en-US" sz="2800">
                <a:solidFill>
                  <a:schemeClr val="tx1"/>
                </a:solidFill>
                <a:latin typeface="Times New Roman" panose="02020603050405020304" pitchFamily="18" charset="0"/>
                <a:ea typeface="黑体" panose="02010609060101010101" charset="-122"/>
                <a:cs typeface="黑体" panose="02010609060101010101" charset="-122"/>
              </a:rPr>
              <a:t>叶黄素：</a:t>
            </a:r>
            <a:r>
              <a:rPr lang="en-US" altLang="zh-CN" sz="2800">
                <a:solidFill>
                  <a:schemeClr val="tx1"/>
                </a:solidFill>
                <a:latin typeface="Times New Roman" panose="02020603050405020304" pitchFamily="18" charset="0"/>
                <a:ea typeface="黑体" panose="02010609060101010101" charset="-122"/>
                <a:cs typeface="黑体" panose="02010609060101010101" charset="-122"/>
              </a:rPr>
              <a:t>  </a:t>
            </a:r>
            <a:r>
              <a:rPr lang="zh-CN" altLang="en-US" sz="2800">
                <a:solidFill>
                  <a:srgbClr val="FF0000"/>
                </a:solidFill>
                <a:latin typeface="Times New Roman" panose="02020603050405020304" pitchFamily="18" charset="0"/>
                <a:ea typeface="黑体" panose="02010609060101010101" charset="-122"/>
                <a:cs typeface="黑体" panose="02010609060101010101" charset="-122"/>
              </a:rPr>
              <a:t>C</a:t>
            </a:r>
            <a:r>
              <a:rPr lang="zh-CN" altLang="en-US" sz="2800" baseline="-25000">
                <a:solidFill>
                  <a:srgbClr val="FF0000"/>
                </a:solidFill>
                <a:latin typeface="Times New Roman" panose="02020603050405020304" pitchFamily="18" charset="0"/>
                <a:ea typeface="黑体" panose="02010609060101010101" charset="-122"/>
                <a:cs typeface="黑体" panose="02010609060101010101" charset="-122"/>
              </a:rPr>
              <a:t>40</a:t>
            </a:r>
            <a:r>
              <a:rPr lang="zh-CN" altLang="en-US" sz="2800">
                <a:solidFill>
                  <a:srgbClr val="FF0000"/>
                </a:solidFill>
                <a:latin typeface="Times New Roman" panose="02020603050405020304" pitchFamily="18" charset="0"/>
                <a:ea typeface="黑体" panose="02010609060101010101" charset="-122"/>
                <a:cs typeface="黑体" panose="02010609060101010101" charset="-122"/>
              </a:rPr>
              <a:t>H</a:t>
            </a:r>
            <a:r>
              <a:rPr lang="zh-CN" altLang="en-US" sz="2800" baseline="-25000">
                <a:solidFill>
                  <a:srgbClr val="FF0000"/>
                </a:solidFill>
                <a:latin typeface="Times New Roman" panose="02020603050405020304" pitchFamily="18" charset="0"/>
                <a:ea typeface="黑体" panose="02010609060101010101" charset="-122"/>
                <a:cs typeface="黑体" panose="02010609060101010101" charset="-122"/>
              </a:rPr>
              <a:t>56</a:t>
            </a:r>
            <a:r>
              <a:rPr lang="zh-CN" altLang="en-US" sz="2800">
                <a:solidFill>
                  <a:srgbClr val="FF0000"/>
                </a:solidFill>
                <a:latin typeface="Times New Roman" panose="02020603050405020304" pitchFamily="18" charset="0"/>
                <a:ea typeface="黑体" panose="02010609060101010101" charset="-122"/>
                <a:cs typeface="黑体" panose="02010609060101010101" charset="-122"/>
              </a:rPr>
              <a:t>O</a:t>
            </a:r>
            <a:r>
              <a:rPr lang="zh-CN" altLang="en-US" sz="2800" baseline="-25000">
                <a:solidFill>
                  <a:srgbClr val="FF0000"/>
                </a:solidFill>
                <a:latin typeface="Times New Roman" panose="02020603050405020304" pitchFamily="18" charset="0"/>
                <a:ea typeface="黑体" panose="02010609060101010101" charset="-122"/>
                <a:cs typeface="黑体" panose="02010609060101010101" charset="-122"/>
              </a:rPr>
              <a:t>2</a:t>
            </a:r>
            <a:endParaRPr lang="zh-CN" altLang="en-US" sz="2800" baseline="-25000">
              <a:solidFill>
                <a:srgbClr val="FF0000"/>
              </a:solidFill>
              <a:latin typeface="Times New Roman" panose="02020603050405020304" pitchFamily="18" charset="0"/>
              <a:ea typeface="黑体" panose="02010609060101010101" charset="-122"/>
              <a:cs typeface="黑体" panose="02010609060101010101" charset="-122"/>
            </a:endParaRPr>
          </a:p>
        </p:txBody>
      </p:sp>
      <p:pic>
        <p:nvPicPr>
          <p:cNvPr id="2" name="图片 1" title=""/>
          <p:cNvPicPr>
            <a:picLocks noChangeAspect="1"/>
          </p:cNvPicPr>
          <p:nvPr>
            <p:custDataLst>
              <p:tags r:id="rId6"/>
            </p:custDataLst>
          </p:nvPr>
        </p:nvPicPr>
        <p:blipFill>
          <a:blip r:embed="rId5"/>
          <a:stretch>
            <a:fillRect/>
          </a:stretch>
        </p:blipFill>
        <p:spPr>
          <a:xfrm>
            <a:off x="5521960" y="901700"/>
            <a:ext cx="6609080" cy="5875020"/>
          </a:xfrm>
          <a:prstGeom prst="rect">
            <a:avLst/>
          </a:prstGeom>
        </p:spPr>
      </p:pic>
      <p:sp>
        <p:nvSpPr>
          <p:cNvPr id="3" name="文本框 2" title=""/>
          <p:cNvSpPr txBox="1"/>
          <p:nvPr>
            <p:custDataLst>
              <p:tags r:id="rId7"/>
            </p:custDataLst>
          </p:nvPr>
        </p:nvSpPr>
        <p:spPr>
          <a:xfrm>
            <a:off x="221615" y="682625"/>
            <a:ext cx="2911475" cy="521970"/>
          </a:xfrm>
          <a:prstGeom prst="rect">
            <a:avLst/>
          </a:prstGeom>
          <a:noFill/>
        </p:spPr>
        <p:txBody>
          <a:bodyPr wrap="square" rtlCol="0">
            <a:spAutoFit/>
          </a:bodyPr>
          <a:lstStyle/>
          <a:p>
            <a:r>
              <a:rPr lang="zh-CN" altLang="en-US" sz="2800" b="1">
                <a:latin typeface="黑体" panose="02010609060101010101" charset="-122"/>
                <a:ea typeface="黑体" panose="02010609060101010101" charset="-122"/>
                <a:cs typeface="黑体" panose="02010609060101010101" charset="-122"/>
              </a:rPr>
              <a:t>（</a:t>
            </a:r>
            <a:r>
              <a:rPr lang="en-US" altLang="zh-CN" sz="2800" b="1">
                <a:latin typeface="黑体" panose="02010609060101010101" charset="-122"/>
                <a:ea typeface="黑体" panose="02010609060101010101" charset="-122"/>
                <a:cs typeface="黑体" panose="02010609060101010101" charset="-122"/>
              </a:rPr>
              <a:t>2</a:t>
            </a:r>
            <a:r>
              <a:rPr lang="zh-CN" altLang="en-US" sz="2800" b="1">
                <a:latin typeface="黑体" panose="02010609060101010101" charset="-122"/>
                <a:ea typeface="黑体" panose="02010609060101010101" charset="-122"/>
                <a:cs typeface="黑体" panose="02010609060101010101" charset="-122"/>
              </a:rPr>
              <a:t>）色素的功能</a:t>
            </a:r>
            <a:endParaRPr lang="zh-CN" altLang="en-US" sz="2800" b="1">
              <a:latin typeface="黑体" panose="02010609060101010101" charset="-122"/>
              <a:ea typeface="黑体" panose="02010609060101010101" charset="-122"/>
              <a:cs typeface="黑体" panose="02010609060101010101" charset="-122"/>
            </a:endParaRPr>
          </a:p>
        </p:txBody>
      </p:sp>
      <p:grpSp>
        <p:nvGrpSpPr>
          <p:cNvPr id="18" name="组合 17" title=""/>
          <p:cNvGrpSpPr/>
          <p:nvPr>
            <p:custDataLst>
              <p:tags r:id="rId8"/>
            </p:custDataLst>
          </p:nvPr>
        </p:nvGrpSpPr>
        <p:grpSpPr>
          <a:xfrm>
            <a:off x="0" y="164465"/>
            <a:ext cx="12192000" cy="518160"/>
            <a:chOff x="0" y="259"/>
            <a:chExt cx="19200" cy="816"/>
          </a:xfrm>
        </p:grpSpPr>
        <p:grpSp>
          <p:nvGrpSpPr>
            <p:cNvPr id="20" name="组合 19"/>
            <p:cNvGrpSpPr/>
            <p:nvPr>
              <p:custDataLst>
                <p:tags r:id="rId9"/>
              </p:custDataLst>
            </p:nvPr>
          </p:nvGrpSpPr>
          <p:grpSpPr>
            <a:xfrm>
              <a:off x="0" y="261"/>
              <a:ext cx="19200" cy="814"/>
              <a:chOff x="0" y="-57"/>
              <a:chExt cx="19200" cy="814"/>
            </a:xfrm>
          </p:grpSpPr>
          <p:cxnSp>
            <p:nvCxnSpPr>
              <p:cNvPr id="21" name="直接连接符 20"/>
              <p:cNvCxnSpPr/>
              <p:nvPr>
                <p:custDataLst>
                  <p:tags r:id="rId10"/>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2" name="组合 21"/>
              <p:cNvGrpSpPr/>
              <p:nvPr>
                <p:custDataLst>
                  <p:tags r:id="rId11"/>
                </p:custDataLst>
              </p:nvPr>
            </p:nvGrpSpPr>
            <p:grpSpPr>
              <a:xfrm>
                <a:off x="631" y="-57"/>
                <a:ext cx="7664" cy="694"/>
                <a:chOff x="623970" y="1485351"/>
                <a:chExt cx="4866478" cy="440988"/>
              </a:xfrm>
            </p:grpSpPr>
            <p:grpSp>
              <p:nvGrpSpPr>
                <p:cNvPr id="23" name="组合 22"/>
                <p:cNvGrpSpPr>
                  <a:grpSpLocks noChangeAspect="1"/>
                </p:cNvGrpSpPr>
                <p:nvPr>
                  <p:custDataLst>
                    <p:tags r:id="rId12"/>
                  </p:custDataLst>
                </p:nvPr>
              </p:nvGrpSpPr>
              <p:grpSpPr>
                <a:xfrm>
                  <a:off x="623970" y="1630931"/>
                  <a:ext cx="264961" cy="295408"/>
                  <a:chOff x="457642" y="346857"/>
                  <a:chExt cx="375937" cy="419137"/>
                </a:xfrm>
              </p:grpSpPr>
              <p:sp>
                <p:nvSpPr>
                  <p:cNvPr id="24" name="椭圆 23"/>
                  <p:cNvSpPr/>
                  <p:nvPr>
                    <p:custDataLst>
                      <p:tags r:id="rId13"/>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5" name="椭圆 24"/>
                  <p:cNvSpPr>
                    <a:spLocks noChangeAspect="1"/>
                  </p:cNvSpPr>
                  <p:nvPr>
                    <p:custDataLst>
                      <p:tags r:id="rId14"/>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6" name="椭圆 25"/>
                  <p:cNvSpPr>
                    <a:spLocks noChangeAspect="1"/>
                  </p:cNvSpPr>
                  <p:nvPr>
                    <p:custDataLst>
                      <p:tags r:id="rId15"/>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27" name="直接连接符 26"/>
                  <p:cNvCxnSpPr>
                    <a:stCxn id="24" idx="4"/>
                    <a:endCxn id="26" idx="0"/>
                  </p:cNvCxnSpPr>
                  <p:nvPr>
                    <p:custDataLst>
                      <p:tags r:id="rId16"/>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4"/>
                  </p:cNvCxnSpPr>
                  <p:nvPr>
                    <p:custDataLst>
                      <p:tags r:id="rId17"/>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5" idx="6"/>
                    <a:endCxn id="26" idx="2"/>
                  </p:cNvCxnSpPr>
                  <p:nvPr>
                    <p:custDataLst>
                      <p:tags r:id="rId18"/>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26" idx="6"/>
                  </p:cNvCxnSpPr>
                  <p:nvPr>
                    <p:custDataLst>
                      <p:tags r:id="rId19"/>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custDataLst>
                    <p:tags r:id="rId20"/>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8" name="圆角矩形 37"/>
            <p:cNvSpPr/>
            <p:nvPr>
              <p:custDataLst>
                <p:tags r:id="rId21"/>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
        <p:nvSpPr>
          <p:cNvPr id="4" name="文本框 3" title=""/>
          <p:cNvSpPr txBox="1"/>
          <p:nvPr>
            <p:custDataLst>
              <p:tags r:id="rId22"/>
            </p:custDataLst>
          </p:nvPr>
        </p:nvSpPr>
        <p:spPr>
          <a:xfrm>
            <a:off x="1570355" y="1734820"/>
            <a:ext cx="1219200" cy="521970"/>
          </a:xfrm>
          <a:prstGeom prst="rect">
            <a:avLst/>
          </a:prstGeom>
          <a:noFill/>
        </p:spPr>
        <p:txBody>
          <a:bodyPr wrap="square" rtlCol="0" anchor="t">
            <a:spAutoFit/>
          </a:bodyPr>
          <a:lstStyle/>
          <a:p>
            <a:r>
              <a:rPr lang="zh-CN" sz="2800" b="1">
                <a:solidFill>
                  <a:srgbClr val="FF0000"/>
                </a:solidFill>
                <a:latin typeface="黑体" panose="02010609060101010101" charset="-122"/>
                <a:ea typeface="黑体" panose="02010609060101010101" charset="-122"/>
                <a:cs typeface="黑体" panose="02010609060101010101" charset="-122"/>
                <a:sym typeface="+mn-ea"/>
              </a:rPr>
              <a:t>传递</a:t>
            </a:r>
            <a:endParaRPr lang="zh-CN" altLang="en-US" sz="2800" b="1">
              <a:solidFill>
                <a:srgbClr val="FF0000"/>
              </a:solidFill>
              <a:latin typeface="黑体" panose="02010609060101010101" charset="-122"/>
              <a:ea typeface="黑体" panose="02010609060101010101" charset="-122"/>
              <a:cs typeface="黑体" panose="02010609060101010101" charset="-122"/>
              <a:sym typeface="+mn-ea"/>
            </a:endParaRPr>
          </a:p>
        </p:txBody>
      </p:sp>
      <p:sp>
        <p:nvSpPr>
          <p:cNvPr id="5" name="文本框 4" title=""/>
          <p:cNvSpPr txBox="1"/>
          <p:nvPr>
            <p:custDataLst>
              <p:tags r:id="rId23"/>
            </p:custDataLst>
          </p:nvPr>
        </p:nvSpPr>
        <p:spPr>
          <a:xfrm>
            <a:off x="2952115" y="1734820"/>
            <a:ext cx="1059180" cy="521970"/>
          </a:xfrm>
          <a:prstGeom prst="rect">
            <a:avLst/>
          </a:prstGeom>
          <a:noFill/>
        </p:spPr>
        <p:txBody>
          <a:bodyPr wrap="square" rtlCol="0" anchor="t">
            <a:spAutoFit/>
          </a:bodyPr>
          <a:lstStyle/>
          <a:p>
            <a:r>
              <a:rPr lang="zh-CN" sz="2800" b="1">
                <a:solidFill>
                  <a:srgbClr val="0E1DE6"/>
                </a:solidFill>
                <a:latin typeface="黑体" panose="02010609060101010101" charset="-122"/>
                <a:ea typeface="黑体" panose="02010609060101010101" charset="-122"/>
                <a:cs typeface="黑体" panose="02010609060101010101" charset="-122"/>
                <a:sym typeface="+mn-ea"/>
              </a:rPr>
              <a:t>四种</a:t>
            </a:r>
            <a:endParaRPr lang="zh-CN" altLang="en-US" sz="2800" b="1">
              <a:solidFill>
                <a:srgbClr val="0E1DE6"/>
              </a:solidFill>
              <a:latin typeface="黑体" panose="02010609060101010101" charset="-122"/>
              <a:ea typeface="黑体" panose="02010609060101010101" charset="-122"/>
              <a:cs typeface="黑体" panose="02010609060101010101" charset="-122"/>
              <a:sym typeface="+mn-ea"/>
            </a:endParaRPr>
          </a:p>
        </p:txBody>
      </p:sp>
      <p:sp>
        <p:nvSpPr>
          <p:cNvPr id="6" name="文本框 5" title=""/>
          <p:cNvSpPr txBox="1"/>
          <p:nvPr>
            <p:custDataLst>
              <p:tags r:id="rId24"/>
            </p:custDataLst>
          </p:nvPr>
        </p:nvSpPr>
        <p:spPr>
          <a:xfrm>
            <a:off x="502285" y="2383155"/>
            <a:ext cx="997585" cy="521970"/>
          </a:xfrm>
          <a:prstGeom prst="rect">
            <a:avLst/>
          </a:prstGeom>
          <a:noFill/>
        </p:spPr>
        <p:txBody>
          <a:bodyPr wrap="square" rtlCol="0" anchor="t">
            <a:spAutoFit/>
          </a:bodyPr>
          <a:lstStyle/>
          <a:p>
            <a:r>
              <a:rPr lang="zh-CN" sz="2800" b="1">
                <a:solidFill>
                  <a:srgbClr val="FF0000"/>
                </a:solidFill>
                <a:latin typeface="黑体" panose="02010609060101010101" charset="-122"/>
                <a:ea typeface="黑体" panose="02010609060101010101" charset="-122"/>
                <a:cs typeface="黑体" panose="02010609060101010101" charset="-122"/>
                <a:sym typeface="+mn-ea"/>
              </a:rPr>
              <a:t>转化</a:t>
            </a:r>
            <a:endParaRPr lang="zh-CN" altLang="en-US" sz="2800" b="1">
              <a:solidFill>
                <a:srgbClr val="FF0000"/>
              </a:solidFill>
              <a:latin typeface="黑体" panose="02010609060101010101" charset="-122"/>
              <a:ea typeface="黑体" panose="02010609060101010101" charset="-122"/>
              <a:cs typeface="黑体" panose="02010609060101010101" charset="-122"/>
              <a:sym typeface="+mn-ea"/>
            </a:endParaRPr>
          </a:p>
        </p:txBody>
      </p:sp>
      <p:sp>
        <p:nvSpPr>
          <p:cNvPr id="7" name="文本框 6" title=""/>
          <p:cNvSpPr txBox="1"/>
          <p:nvPr>
            <p:custDataLst>
              <p:tags r:id="rId25"/>
            </p:custDataLst>
          </p:nvPr>
        </p:nvSpPr>
        <p:spPr>
          <a:xfrm>
            <a:off x="1080770" y="3037205"/>
            <a:ext cx="1460500" cy="521970"/>
          </a:xfrm>
          <a:prstGeom prst="rect">
            <a:avLst/>
          </a:prstGeom>
          <a:noFill/>
        </p:spPr>
        <p:txBody>
          <a:bodyPr wrap="square" rtlCol="0" anchor="t">
            <a:spAutoFit/>
          </a:bodyPr>
          <a:lstStyle/>
          <a:p>
            <a:r>
              <a:rPr lang="zh-CN" sz="2800" b="1">
                <a:solidFill>
                  <a:srgbClr val="FF0000"/>
                </a:solidFill>
                <a:latin typeface="黑体" panose="02010609060101010101" charset="-122"/>
                <a:ea typeface="黑体" panose="02010609060101010101" charset="-122"/>
                <a:cs typeface="黑体" panose="02010609060101010101" charset="-122"/>
                <a:sym typeface="+mn-ea"/>
              </a:rPr>
              <a:t>叶绿素</a:t>
            </a:r>
            <a:r>
              <a:rPr lang="en-US" sz="2800" b="1">
                <a:solidFill>
                  <a:srgbClr val="FF0000"/>
                </a:solidFill>
                <a:latin typeface="黑体" panose="02010609060101010101" charset="-122"/>
                <a:ea typeface="黑体" panose="02010609060101010101" charset="-122"/>
                <a:cs typeface="黑体" panose="02010609060101010101" charset="-122"/>
                <a:sym typeface="+mn-ea"/>
              </a:rPr>
              <a:t>a</a:t>
            </a:r>
            <a:endParaRPr lang="en-US" altLang="en-US" sz="2800" b="1">
              <a:solidFill>
                <a:srgbClr val="FF0000"/>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blinds(horizontal)">
                                      <p:cBhvr>
                                        <p:cTn id="7" dur="500"/>
                                        <p:tgtEl>
                                          <p:spTgt spid="101"/>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4" grpId="0"/>
      <p:bldP spid="5" grpId="0"/>
      <p:bldP spid="6" grpId="0"/>
      <p:bldP spid="7" grpId="0"/>
      <p:bldP spid="10" grpId="0"/>
    </p:bldLst>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6" name="文本框 5" title=""/>
          <p:cNvSpPr txBox="1"/>
          <p:nvPr>
            <p:custDataLst>
              <p:tags r:id="rId4"/>
            </p:custDataLst>
          </p:nvPr>
        </p:nvSpPr>
        <p:spPr>
          <a:xfrm>
            <a:off x="221895" y="1407735"/>
            <a:ext cx="12000214" cy="5216525"/>
          </a:xfrm>
          <a:prstGeom prst="rect">
            <a:avLst/>
          </a:prstGeom>
          <a:noFill/>
        </p:spPr>
        <p:txBody>
          <a:bodyPr wrap="square">
            <a:spAutoFit/>
          </a:bodyPr>
          <a:lstStyle/>
          <a:p>
            <a:pPr fontAlgn="auto">
              <a:lnSpc>
                <a:spcPct val="110000"/>
              </a:lnSpc>
            </a:pPr>
            <a:r>
              <a:rPr lang="zh-CN" altLang="en-US" sz="2800" b="1">
                <a:solidFill>
                  <a:srgbClr val="2401FD"/>
                </a:solidFill>
                <a:latin typeface="黑体" panose="02010609060101010101" charset="-122"/>
                <a:ea typeface="黑体" panose="02010609060101010101" charset="-122"/>
                <a:cs typeface="黑体" panose="02010609060101010101" charset="-122"/>
              </a:rPr>
              <a:t>(1)光照</a:t>
            </a:r>
            <a:endParaRPr lang="zh-CN" altLang="en-US" sz="2800" b="1">
              <a:solidFill>
                <a:srgbClr val="2401FD"/>
              </a:solidFill>
              <a:latin typeface="黑体" panose="02010609060101010101" charset="-122"/>
              <a:ea typeface="黑体" panose="02010609060101010101" charset="-122"/>
              <a:cs typeface="黑体" panose="02010609060101010101" charset="-122"/>
            </a:endParaRPr>
          </a:p>
          <a:p>
            <a:pPr fontAlgn="auto">
              <a:lnSpc>
                <a:spcPct val="120000"/>
              </a:lnSpc>
            </a:pPr>
            <a:r>
              <a:rPr lang="zh-CN" altLang="en-US" sz="2800">
                <a:solidFill>
                  <a:srgbClr val="2401FD"/>
                </a:solidFill>
                <a:latin typeface="黑体" panose="02010609060101010101" charset="-122"/>
                <a:ea typeface="黑体" panose="02010609060101010101" charset="-122"/>
                <a:cs typeface="黑体" panose="02010609060101010101" charset="-122"/>
              </a:rPr>
              <a:t> </a:t>
            </a:r>
            <a:r>
              <a:rPr lang="en-US" altLang="zh-CN" sz="2800">
                <a:solidFill>
                  <a:srgbClr val="2401FD"/>
                </a:solidFill>
                <a:latin typeface="黑体" panose="02010609060101010101" charset="-122"/>
                <a:ea typeface="黑体" panose="02010609060101010101" charset="-122"/>
                <a:cs typeface="黑体" panose="02010609060101010101" charset="-122"/>
              </a:rPr>
              <a:t>   </a:t>
            </a:r>
            <a:r>
              <a:rPr lang="zh-CN" altLang="en-US" sz="2800">
                <a:solidFill>
                  <a:srgbClr val="2401FD"/>
                </a:solidFill>
                <a:latin typeface="黑体" panose="02010609060101010101" charset="-122"/>
                <a:ea typeface="黑体" panose="02010609060101010101" charset="-122"/>
                <a:cs typeface="黑体" panose="02010609060101010101" charset="-122"/>
              </a:rPr>
              <a:t> </a:t>
            </a:r>
            <a:r>
              <a:rPr lang="zh-CN" altLang="en-US" sz="2800" b="1">
                <a:solidFill>
                  <a:srgbClr val="080808"/>
                </a:solidFill>
                <a:latin typeface="幼圆" panose="02010509060101010101" pitchFamily="49" charset="-122"/>
                <a:ea typeface="幼圆" panose="02010509060101010101" pitchFamily="49" charset="-122"/>
                <a:cs typeface="黑体" panose="02010609060101010101" charset="-122"/>
              </a:rPr>
              <a:t>光照是影响叶绿素合成的主要因素，植物在黑暗中一般不能合成叶绿素，因而叶片发黄。</a:t>
            </a:r>
            <a:endParaRPr lang="zh-CN" altLang="en-US" sz="2800">
              <a:solidFill>
                <a:srgbClr val="080808"/>
              </a:solidFill>
              <a:latin typeface="黑体" panose="02010609060101010101" charset="-122"/>
              <a:ea typeface="黑体" panose="02010609060101010101" charset="-122"/>
              <a:cs typeface="黑体" panose="02010609060101010101" charset="-122"/>
            </a:endParaRPr>
          </a:p>
          <a:p>
            <a:pPr fontAlgn="auto">
              <a:lnSpc>
                <a:spcPct val="120000"/>
              </a:lnSpc>
            </a:pPr>
            <a:r>
              <a:rPr lang="zh-CN" altLang="en-US" sz="2800" b="1">
                <a:solidFill>
                  <a:srgbClr val="2401FD"/>
                </a:solidFill>
                <a:latin typeface="黑体" panose="02010609060101010101" charset="-122"/>
                <a:ea typeface="黑体" panose="02010609060101010101" charset="-122"/>
                <a:cs typeface="黑体" panose="02010609060101010101" charset="-122"/>
              </a:rPr>
              <a:t>(2)温度</a:t>
            </a:r>
            <a:endParaRPr lang="zh-CN" altLang="en-US" sz="2800" b="1">
              <a:solidFill>
                <a:srgbClr val="2401FD"/>
              </a:solidFill>
              <a:latin typeface="黑体" panose="02010609060101010101" charset="-122"/>
              <a:ea typeface="黑体" panose="02010609060101010101" charset="-122"/>
              <a:cs typeface="黑体" panose="02010609060101010101" charset="-122"/>
            </a:endParaRPr>
          </a:p>
          <a:p>
            <a:pPr fontAlgn="auto">
              <a:lnSpc>
                <a:spcPct val="120000"/>
              </a:lnSpc>
            </a:pPr>
            <a:r>
              <a:rPr lang="zh-CN" altLang="en-US" sz="2800">
                <a:solidFill>
                  <a:srgbClr val="2401FD"/>
                </a:solidFill>
                <a:latin typeface="黑体" panose="02010609060101010101" charset="-122"/>
                <a:ea typeface="黑体" panose="02010609060101010101" charset="-122"/>
                <a:cs typeface="黑体" panose="02010609060101010101" charset="-122"/>
              </a:rPr>
              <a:t> </a:t>
            </a:r>
            <a:r>
              <a:rPr lang="en-US" altLang="zh-CN" sz="2800">
                <a:solidFill>
                  <a:srgbClr val="2401FD"/>
                </a:solidFill>
                <a:latin typeface="黑体" panose="02010609060101010101" charset="-122"/>
                <a:ea typeface="黑体" panose="02010609060101010101" charset="-122"/>
                <a:cs typeface="黑体" panose="02010609060101010101" charset="-122"/>
              </a:rPr>
              <a:t>   </a:t>
            </a:r>
            <a:r>
              <a:rPr lang="zh-CN" altLang="en-US" sz="2800" b="1">
                <a:solidFill>
                  <a:srgbClr val="2401FD"/>
                </a:solidFill>
                <a:latin typeface="黑体" panose="02010609060101010101" charset="-122"/>
                <a:ea typeface="黑体" panose="02010609060101010101" charset="-122"/>
                <a:cs typeface="黑体" panose="02010609060101010101" charset="-122"/>
              </a:rPr>
              <a:t> </a:t>
            </a:r>
            <a:r>
              <a:rPr lang="zh-CN" altLang="en-US" sz="2800" b="1">
                <a:solidFill>
                  <a:srgbClr val="080808"/>
                </a:solidFill>
                <a:latin typeface="幼圆" panose="02010509060101010101" pitchFamily="49" charset="-122"/>
                <a:ea typeface="幼圆" panose="02010509060101010101" pitchFamily="49" charset="-122"/>
                <a:cs typeface="黑体" panose="02010609060101010101" charset="-122"/>
              </a:rPr>
              <a:t>温度可影响与叶绿素合成有关的酶的活性，进而影响叶绿素的合成；另外，低温时叶绿素分子易被破坏，因而秋天叶片变黄。</a:t>
            </a:r>
            <a:endParaRPr lang="zh-CN" altLang="en-US" sz="2800" b="1">
              <a:solidFill>
                <a:srgbClr val="080808"/>
              </a:solidFill>
              <a:latin typeface="楷体" panose="02010609060101010101" pitchFamily="49" charset="-122"/>
              <a:ea typeface="楷体" panose="02010609060101010101" pitchFamily="49" charset="-122"/>
              <a:cs typeface="黑体" panose="02010609060101010101" charset="-122"/>
            </a:endParaRPr>
          </a:p>
          <a:p>
            <a:pPr fontAlgn="auto">
              <a:lnSpc>
                <a:spcPct val="120000"/>
              </a:lnSpc>
            </a:pPr>
            <a:r>
              <a:rPr lang="zh-CN" altLang="en-US" sz="2800" b="1">
                <a:solidFill>
                  <a:srgbClr val="2401FD"/>
                </a:solidFill>
                <a:latin typeface="黑体" panose="02010609060101010101" charset="-122"/>
                <a:ea typeface="黑体" panose="02010609060101010101" charset="-122"/>
                <a:cs typeface="黑体" panose="02010609060101010101" charset="-122"/>
              </a:rPr>
              <a:t>(3)矿质元素</a:t>
            </a:r>
            <a:endParaRPr lang="zh-CN" altLang="en-US" sz="2800" b="1">
              <a:solidFill>
                <a:srgbClr val="2401FD"/>
              </a:solidFill>
              <a:latin typeface="黑体" panose="02010609060101010101" charset="-122"/>
              <a:ea typeface="黑体" panose="02010609060101010101" charset="-122"/>
              <a:cs typeface="黑体" panose="02010609060101010101" charset="-122"/>
            </a:endParaRPr>
          </a:p>
          <a:p>
            <a:pPr fontAlgn="auto">
              <a:lnSpc>
                <a:spcPct val="120000"/>
              </a:lnSpc>
            </a:pPr>
            <a:r>
              <a:rPr lang="zh-CN" altLang="en-US" sz="2800">
                <a:solidFill>
                  <a:srgbClr val="2401FD"/>
                </a:solidFill>
                <a:latin typeface="黑体" panose="02010609060101010101" charset="-122"/>
                <a:ea typeface="黑体" panose="02010609060101010101" charset="-122"/>
                <a:cs typeface="黑体" panose="02010609060101010101" charset="-122"/>
              </a:rPr>
              <a:t> </a:t>
            </a:r>
            <a:r>
              <a:rPr lang="en-US" altLang="zh-CN" sz="2800">
                <a:solidFill>
                  <a:srgbClr val="2401FD"/>
                </a:solidFill>
                <a:latin typeface="黑体" panose="02010609060101010101" charset="-122"/>
                <a:ea typeface="黑体" panose="02010609060101010101" charset="-122"/>
                <a:cs typeface="黑体" panose="02010609060101010101" charset="-122"/>
              </a:rPr>
              <a:t>   </a:t>
            </a:r>
            <a:r>
              <a:rPr lang="zh-CN" altLang="en-US" sz="2800">
                <a:solidFill>
                  <a:srgbClr val="2401FD"/>
                </a:solidFill>
                <a:latin typeface="黑体" panose="02010609060101010101" charset="-122"/>
                <a:ea typeface="黑体" panose="02010609060101010101" charset="-122"/>
                <a:cs typeface="黑体" panose="02010609060101010101" charset="-122"/>
              </a:rPr>
              <a:t> </a:t>
            </a:r>
            <a:r>
              <a:rPr lang="zh-CN" altLang="en-US" sz="2800" b="1">
                <a:solidFill>
                  <a:srgbClr val="080808"/>
                </a:solidFill>
                <a:latin typeface="幼圆" panose="02010509060101010101" pitchFamily="49" charset="-122"/>
                <a:ea typeface="幼圆" panose="02010509060101010101" pitchFamily="49" charset="-122"/>
                <a:cs typeface="幼圆" panose="02010509060101010101" pitchFamily="49" charset="-122"/>
              </a:rPr>
              <a:t>叶绿素中含N、Mg等矿质元素，若缺乏将导致叶绿素无法合成，老叶先变黄；</a:t>
            </a:r>
            <a:r>
              <a:rPr lang="zh-CN" altLang="en-US" sz="2800" b="1">
                <a:solidFill>
                  <a:srgbClr val="080808"/>
                </a:solidFill>
                <a:latin typeface="微软雅黑" panose="020b0503020204020204" charset="-122"/>
                <a:ea typeface="微软雅黑"/>
                <a:cs typeface="微软雅黑" panose="020b0503020204020204" charset="-122"/>
              </a:rPr>
              <a:t>Fe是叶绿素合成过程中某些酶的辅助成分，缺Fe也会导致叶绿素合成受阻</a:t>
            </a:r>
            <a:r>
              <a:rPr lang="zh-CN" altLang="en-US" sz="2800" b="1">
                <a:solidFill>
                  <a:srgbClr val="080808"/>
                </a:solidFill>
                <a:latin typeface="幼圆" panose="02010509060101010101" pitchFamily="49" charset="-122"/>
                <a:ea typeface="幼圆" panose="02010509060101010101" pitchFamily="49" charset="-122"/>
                <a:cs typeface="幼圆" panose="02010509060101010101" pitchFamily="49" charset="-122"/>
              </a:rPr>
              <a:t>，幼叶先变黄。</a:t>
            </a:r>
            <a:endParaRPr lang="zh-CN" altLang="en-US" sz="2800" b="1">
              <a:solidFill>
                <a:srgbClr val="080808"/>
              </a:solidFill>
              <a:latin typeface="幼圆" panose="02010509060101010101" pitchFamily="49" charset="-122"/>
              <a:ea typeface="幼圆" panose="02010509060101010101" pitchFamily="49" charset="-122"/>
              <a:cs typeface="幼圆" panose="02010509060101010101" pitchFamily="49" charset="-122"/>
            </a:endParaRPr>
          </a:p>
        </p:txBody>
      </p:sp>
      <p:sp>
        <p:nvSpPr>
          <p:cNvPr id="65" name="文本框 23" title=""/>
          <p:cNvSpPr txBox="1">
            <a:spLocks noChangeArrowheads="1"/>
          </p:cNvSpPr>
          <p:nvPr>
            <p:custDataLst>
              <p:tags r:id="rId5"/>
            </p:custDataLst>
          </p:nvPr>
        </p:nvSpPr>
        <p:spPr bwMode="auto">
          <a:xfrm>
            <a:off x="140970" y="873125"/>
            <a:ext cx="9372600" cy="374015"/>
          </a:xfrm>
          <a:prstGeom prst="rect">
            <a:avLst/>
          </a:prstGeom>
          <a:noFill/>
          <a:ln>
            <a:noFill/>
          </a:ln>
          <a:extLst>
            <a:ext uri="{909E8E84-426E-40DD-AFC4-6F175D3DCCD1}">
              <a14:hiddenFill xmlns:a14="http://schemas.microsoft.com/office/drawing/2010/main">
                <a:solidFill>
                  <a:schemeClr val="accent1">
                    <a:lumMod val="60000"/>
                    <a:lumOff val="40000"/>
                  </a:schemeClr>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eaLnBrk="1" hangingPunct="1">
              <a:lnSpc>
                <a:spcPct val="80000"/>
              </a:lnSpc>
            </a:pPr>
            <a:r>
              <a:rPr lang="zh-CN" sz="2800" b="1">
                <a:solidFill>
                  <a:schemeClr val="tx1"/>
                </a:solidFill>
                <a:highlight>
                  <a:srgbClr val="FFFF00"/>
                </a:highlight>
                <a:latin typeface="黑体" panose="02010609060101010101" charset="-122"/>
                <a:ea typeface="黑体" panose="02010609060101010101" charset="-122"/>
                <a:cs typeface="黑体" panose="02010609060101010101" charset="-122"/>
                <a:sym typeface="+mn-ea"/>
              </a:rPr>
              <a:t>【思维拓展</a:t>
            </a:r>
            <a:r>
              <a:rPr lang="en-US" altLang="zh-CN" sz="2800" b="1">
                <a:solidFill>
                  <a:schemeClr val="tx1"/>
                </a:solidFill>
                <a:highlight>
                  <a:srgbClr val="FFFF00"/>
                </a:highlight>
                <a:latin typeface="黑体" panose="02010609060101010101" charset="-122"/>
                <a:ea typeface="黑体" panose="02010609060101010101" charset="-122"/>
                <a:cs typeface="黑体" panose="02010609060101010101" charset="-122"/>
                <a:sym typeface="+mn-ea"/>
              </a:rPr>
              <a:t>1</a:t>
            </a:r>
            <a:r>
              <a:rPr lang="zh-CN" sz="2800" b="1">
                <a:solidFill>
                  <a:schemeClr val="tx1"/>
                </a:solidFill>
                <a:highlight>
                  <a:srgbClr val="FFFF00"/>
                </a:highlight>
                <a:latin typeface="黑体" panose="02010609060101010101" charset="-122"/>
                <a:ea typeface="黑体" panose="02010609060101010101" charset="-122"/>
                <a:cs typeface="黑体" panose="02010609060101010101" charset="-122"/>
                <a:sym typeface="+mn-ea"/>
              </a:rPr>
              <a:t>】</a:t>
            </a:r>
            <a:r>
              <a:rPr lang="en-US" altLang="zh-CN" sz="2800" b="1">
                <a:solidFill>
                  <a:schemeClr val="tx1"/>
                </a:solidFill>
                <a:latin typeface="黑体" panose="02010609060101010101" charset="-122"/>
                <a:ea typeface="黑体" panose="02010609060101010101" charset="-122"/>
                <a:cs typeface="黑体" panose="02010609060101010101" charset="-122"/>
                <a:sym typeface="+mn-ea"/>
              </a:rPr>
              <a:t>  </a:t>
            </a:r>
            <a:r>
              <a:rPr lang="zh-CN" altLang="en-US" sz="2800" b="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光合色素</a:t>
            </a:r>
            <a:r>
              <a:rPr lang="en-US" altLang="zh-CN" sz="2800" b="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800" b="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影响叶绿素合成的三大因素</a:t>
            </a:r>
            <a:endParaRPr lang="zh-CN" altLang="en-US" sz="2800" b="1" kern="100">
              <a:solidFill>
                <a:srgbClr val="FF0000"/>
              </a:solidFill>
              <a:latin typeface="楷体" panose="02010609060101010101" pitchFamily="49" charset="-122"/>
              <a:ea typeface="楷体" panose="02010609060101010101" pitchFamily="49" charset="-122"/>
              <a:cs typeface="楷体" panose="02010609060101010101" pitchFamily="49" charset="-122"/>
              <a:sym typeface="+mn-ea"/>
            </a:endParaRPr>
          </a:p>
        </p:txBody>
      </p:sp>
      <p:grpSp>
        <p:nvGrpSpPr>
          <p:cNvPr id="18" name="组合 17" title=""/>
          <p:cNvGrpSpPr/>
          <p:nvPr>
            <p:custDataLst>
              <p:tags r:id="rId6"/>
            </p:custDataLst>
          </p:nvPr>
        </p:nvGrpSpPr>
        <p:grpSpPr>
          <a:xfrm>
            <a:off x="0" y="164465"/>
            <a:ext cx="12192000" cy="518160"/>
            <a:chOff x="0" y="259"/>
            <a:chExt cx="19200" cy="816"/>
          </a:xfrm>
        </p:grpSpPr>
        <p:grpSp>
          <p:nvGrpSpPr>
            <p:cNvPr id="20" name="组合 19"/>
            <p:cNvGrpSpPr/>
            <p:nvPr>
              <p:custDataLst>
                <p:tags r:id="rId7"/>
              </p:custDataLst>
            </p:nvPr>
          </p:nvGrpSpPr>
          <p:grpSpPr>
            <a:xfrm>
              <a:off x="0" y="261"/>
              <a:ext cx="19200" cy="814"/>
              <a:chOff x="0" y="-57"/>
              <a:chExt cx="19200" cy="814"/>
            </a:xfrm>
          </p:grpSpPr>
          <p:cxnSp>
            <p:nvCxnSpPr>
              <p:cNvPr id="21" name="直接连接符 20"/>
              <p:cNvCxnSpPr/>
              <p:nvPr>
                <p:custDataLst>
                  <p:tags r:id="rId8"/>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2" name="组合 21"/>
              <p:cNvGrpSpPr/>
              <p:nvPr>
                <p:custDataLst>
                  <p:tags r:id="rId9"/>
                </p:custDataLst>
              </p:nvPr>
            </p:nvGrpSpPr>
            <p:grpSpPr>
              <a:xfrm>
                <a:off x="631" y="-57"/>
                <a:ext cx="7664" cy="694"/>
                <a:chOff x="623970" y="1485351"/>
                <a:chExt cx="4866478" cy="440988"/>
              </a:xfrm>
            </p:grpSpPr>
            <p:grpSp>
              <p:nvGrpSpPr>
                <p:cNvPr id="23" name="组合 22"/>
                <p:cNvGrpSpPr>
                  <a:grpSpLocks noChangeAspect="1"/>
                </p:cNvGrpSpPr>
                <p:nvPr>
                  <p:custDataLst>
                    <p:tags r:id="rId10"/>
                  </p:custDataLst>
                </p:nvPr>
              </p:nvGrpSpPr>
              <p:grpSpPr>
                <a:xfrm>
                  <a:off x="623970" y="1630931"/>
                  <a:ext cx="264961" cy="295408"/>
                  <a:chOff x="457642" y="346857"/>
                  <a:chExt cx="375937" cy="419137"/>
                </a:xfrm>
              </p:grpSpPr>
              <p:sp>
                <p:nvSpPr>
                  <p:cNvPr id="24" name="椭圆 23"/>
                  <p:cNvSpPr/>
                  <p:nvPr>
                    <p:custDataLst>
                      <p:tags r:id="rId11"/>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5" name="椭圆 24"/>
                  <p:cNvSpPr>
                    <a:spLocks noChangeAspect="1"/>
                  </p:cNvSpPr>
                  <p:nvPr>
                    <p:custDataLst>
                      <p:tags r:id="rId12"/>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6" name="椭圆 25"/>
                  <p:cNvSpPr>
                    <a:spLocks noChangeAspect="1"/>
                  </p:cNvSpPr>
                  <p:nvPr>
                    <p:custDataLst>
                      <p:tags r:id="rId13"/>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27" name="直接连接符 26"/>
                  <p:cNvCxnSpPr>
                    <a:stCxn id="24" idx="4"/>
                    <a:endCxn id="26" idx="0"/>
                  </p:cNvCxnSpPr>
                  <p:nvPr>
                    <p:custDataLst>
                      <p:tags r:id="rId14"/>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4"/>
                  </p:cNvCxnSpPr>
                  <p:nvPr>
                    <p:custDataLst>
                      <p:tags r:id="rId15"/>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5" idx="6"/>
                    <a:endCxn id="26" idx="2"/>
                  </p:cNvCxnSpPr>
                  <p:nvPr>
                    <p:custDataLst>
                      <p:tags r:id="rId16"/>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26" idx="6"/>
                  </p:cNvCxnSpPr>
                  <p:nvPr>
                    <p:custDataLst>
                      <p:tags r:id="rId17"/>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custDataLst>
                    <p:tags r:id="rId18"/>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8" name="圆角矩形 37"/>
            <p:cNvSpPr/>
            <p:nvPr>
              <p:custDataLst>
                <p:tags r:id="rId19"/>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 calcmode="lin" valueType="num">
                                      <p:cBhvr additive="base">
                                        <p:cTn id="1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additive="base">
                                        <p:cTn id="2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additive="base">
                                        <p:cTn id="2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 calcmode="lin" valueType="num">
                                      <p:cBhvr additive="base">
                                        <p:cTn id="3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graphicFrame>
        <p:nvGraphicFramePr>
          <p:cNvPr id="3" name="表格 2" title=""/>
          <p:cNvGraphicFramePr>
            <a:graphicFrameLocks noGrp="1"/>
          </p:cNvGraphicFramePr>
          <p:nvPr>
            <p:custDataLst>
              <p:tags r:id="rId4"/>
            </p:custDataLst>
          </p:nvPr>
        </p:nvGraphicFramePr>
        <p:xfrm>
          <a:off x="400685" y="1496695"/>
          <a:ext cx="9681845" cy="3545840"/>
        </p:xfrm>
        <a:graphic>
          <a:graphicData uri="http://schemas.openxmlformats.org/drawingml/2006/table">
            <a:tbl>
              <a:tblPr firstRow="1" bandRow="1">
                <a:tableStyleId>{22838BEF-8BB2-4498-84A7-C5851F593DF1}</a:tableStyleId>
              </a:tblPr>
              <a:tblGrid>
                <a:gridCol w="1745615"/>
                <a:gridCol w="4025265"/>
                <a:gridCol w="3910965"/>
              </a:tblGrid>
              <a:tr h="495300">
                <a:tc>
                  <a:txBody>
                    <a:bodyPr vert="horz" wrap="square"/>
                    <a:lstStyle/>
                    <a:p>
                      <a:pPr algn="ctr">
                        <a:buNone/>
                      </a:pPr>
                      <a:r>
                        <a:rPr lang="zh-CN" altLang="en-US" sz="2800" b="0">
                          <a:solidFill>
                            <a:schemeClr val="bg1"/>
                          </a:solidFill>
                          <a:latin typeface="黑体" panose="02010609060101010101" charset="-122"/>
                          <a:ea typeface="黑体" panose="02010609060101010101" charset="-122"/>
                          <a:cs typeface="Times New Roman" panose="02020603050405020304" pitchFamily="18" charset="0"/>
                        </a:rPr>
                        <a:t>比较项目</a:t>
                      </a:r>
                      <a:endParaRPr lang="zh-CN" altLang="en-US" sz="2800" b="0">
                        <a:solidFill>
                          <a:schemeClr val="bg1"/>
                        </a:solidFill>
                        <a:latin typeface="黑体" panose="02010609060101010101" charset="-122"/>
                        <a:ea typeface="黑体" panose="02010609060101010101" charset="-122"/>
                        <a:cs typeface="Times New Roman" panose="02020603050405020304" pitchFamily="18" charset="0"/>
                      </a:endParaRPr>
                    </a:p>
                  </a:txBody>
                  <a:tcPr marL="0" marR="68601" marT="34300" marB="3430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vert="horz" wrap="square"/>
                    <a:lstStyle/>
                    <a:p>
                      <a:pPr algn="ctr">
                        <a:buNone/>
                      </a:pPr>
                      <a:r>
                        <a:rPr lang="zh-CN" altLang="en-US" sz="2800" b="0">
                          <a:solidFill>
                            <a:schemeClr val="bg1"/>
                          </a:solidFill>
                          <a:latin typeface="黑体" panose="02010609060101010101" charset="-122"/>
                          <a:ea typeface="黑体" panose="02010609060101010101" charset="-122"/>
                          <a:cs typeface="Times New Roman" panose="02020603050405020304" pitchFamily="18" charset="0"/>
                        </a:rPr>
                        <a:t>光合色素</a:t>
                      </a:r>
                      <a:endParaRPr lang="zh-CN" altLang="en-US" sz="2800" b="0">
                        <a:solidFill>
                          <a:schemeClr val="bg1"/>
                        </a:solidFill>
                        <a:latin typeface="黑体" panose="02010609060101010101" charset="-122"/>
                        <a:ea typeface="黑体" panose="02010609060101010101" charset="-122"/>
                        <a:cs typeface="Times New Roman" panose="02020603050405020304" pitchFamily="18" charset="0"/>
                      </a:endParaRPr>
                    </a:p>
                  </a:txBody>
                  <a:tcPr marL="0" marR="68601" marT="34300" marB="3430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vert="horz" wrap="square"/>
                    <a:lstStyle/>
                    <a:p>
                      <a:pPr algn="ctr">
                        <a:buNone/>
                      </a:pPr>
                      <a:r>
                        <a:rPr lang="zh-CN" altLang="en-US" sz="2800" b="0">
                          <a:solidFill>
                            <a:schemeClr val="bg1"/>
                          </a:solidFill>
                          <a:latin typeface="黑体" panose="02010609060101010101" charset="-122"/>
                          <a:ea typeface="黑体" panose="02010609060101010101" charset="-122"/>
                          <a:cs typeface="Times New Roman" panose="02020603050405020304" pitchFamily="18" charset="0"/>
                        </a:rPr>
                        <a:t>细胞液色素</a:t>
                      </a:r>
                      <a:endParaRPr lang="zh-CN" altLang="en-US" sz="2800" b="0">
                        <a:solidFill>
                          <a:schemeClr val="bg1"/>
                        </a:solidFill>
                        <a:latin typeface="黑体" panose="02010609060101010101" charset="-122"/>
                        <a:ea typeface="黑体" panose="02010609060101010101" charset="-122"/>
                        <a:cs typeface="Times New Roman" panose="02020603050405020304" pitchFamily="18" charset="0"/>
                      </a:endParaRPr>
                    </a:p>
                  </a:txBody>
                  <a:tcPr marL="0" marR="68601" marT="34300" marB="3430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r>
              <a:tr h="556260">
                <a:tc>
                  <a:txBody>
                    <a:bodyPr vert="horz" wrap="square"/>
                    <a:lstStyle/>
                    <a:p>
                      <a:pPr algn="ctr">
                        <a:buNone/>
                      </a:pPr>
                      <a:r>
                        <a:rPr lang="zh-CN" altLang="en-US" sz="2800" b="0">
                          <a:solidFill>
                            <a:srgbClr val="080808"/>
                          </a:solidFill>
                          <a:latin typeface="黑体" panose="02010609060101010101" charset="-122"/>
                          <a:ea typeface="黑体" panose="02010609060101010101" charset="-122"/>
                          <a:cs typeface="Times New Roman" panose="02020603050405020304" pitchFamily="18" charset="0"/>
                        </a:rPr>
                        <a:t>存在部位</a:t>
                      </a:r>
                      <a:endParaRPr lang="zh-CN" altLang="en-US" sz="2800" b="0">
                        <a:solidFill>
                          <a:srgbClr val="080808"/>
                        </a:solidFill>
                        <a:latin typeface="黑体" panose="02010609060101010101" charset="-122"/>
                        <a:ea typeface="黑体" panose="02010609060101010101" charset="-122"/>
                        <a:cs typeface="Times New Roman" panose="02020603050405020304" pitchFamily="18" charset="0"/>
                      </a:endParaRPr>
                    </a:p>
                  </a:txBody>
                  <a:tcPr marL="0" marR="68601" marT="34300" marB="3430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vert="horz" wrap="square"/>
                    <a:lstStyle/>
                    <a:p>
                      <a:pPr algn="ctr">
                        <a:buNone/>
                      </a:pPr>
                      <a:r>
                        <a:rPr lang="zh-CN" altLang="en-US" sz="3200" b="0">
                          <a:solidFill>
                            <a:srgbClr val="C00000"/>
                          </a:solidFill>
                          <a:latin typeface="黑体" panose="02010609060101010101" charset="-122"/>
                          <a:ea typeface="黑体" panose="02010609060101010101" charset="-122"/>
                          <a:cs typeface="Times New Roman" panose="02020603050405020304" pitchFamily="18" charset="0"/>
                        </a:rPr>
                        <a:t>叶绿体</a:t>
                      </a:r>
                      <a:endParaRPr lang="zh-CN" altLang="en-US" sz="3200" b="0">
                        <a:solidFill>
                          <a:srgbClr val="C00000"/>
                        </a:solidFill>
                        <a:latin typeface="黑体" panose="02010609060101010101" charset="-122"/>
                        <a:ea typeface="黑体" panose="02010609060101010101" charset="-122"/>
                        <a:cs typeface="Times New Roman" panose="02020603050405020304" pitchFamily="18" charset="0"/>
                      </a:endParaRPr>
                    </a:p>
                  </a:txBody>
                  <a:tcPr marL="0" marR="68601" marT="34300" marB="3430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vert="horz" wrap="square"/>
                    <a:lstStyle/>
                    <a:p>
                      <a:pPr algn="ctr">
                        <a:buNone/>
                      </a:pPr>
                      <a:r>
                        <a:rPr lang="zh-CN" altLang="en-US" sz="3200" b="0">
                          <a:solidFill>
                            <a:srgbClr val="008000"/>
                          </a:solidFill>
                          <a:latin typeface="黑体" panose="02010609060101010101" charset="-122"/>
                          <a:ea typeface="黑体" panose="02010609060101010101" charset="-122"/>
                          <a:cs typeface="Times New Roman" panose="02020603050405020304" pitchFamily="18" charset="0"/>
                        </a:rPr>
                        <a:t>液泡</a:t>
                      </a:r>
                      <a:endParaRPr lang="zh-CN" altLang="en-US" sz="3200" b="0">
                        <a:solidFill>
                          <a:srgbClr val="008000"/>
                        </a:solidFill>
                        <a:latin typeface="黑体" panose="02010609060101010101" charset="-122"/>
                        <a:ea typeface="黑体" panose="02010609060101010101" charset="-122"/>
                        <a:cs typeface="Times New Roman" panose="02020603050405020304" pitchFamily="18" charset="0"/>
                      </a:endParaRPr>
                    </a:p>
                  </a:txBody>
                  <a:tcPr marL="0" marR="68601" marT="34300" marB="3430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56260">
                <a:tc>
                  <a:txBody>
                    <a:bodyPr vert="horz" wrap="square"/>
                    <a:lstStyle/>
                    <a:p>
                      <a:pPr algn="ctr">
                        <a:buNone/>
                      </a:pPr>
                      <a:endParaRPr lang="zh-CN" altLang="en-US" sz="2800" b="0">
                        <a:solidFill>
                          <a:srgbClr val="080808"/>
                        </a:solidFill>
                        <a:latin typeface="黑体" panose="02010609060101010101" charset="-122"/>
                        <a:ea typeface="黑体" panose="02010609060101010101" charset="-122"/>
                        <a:cs typeface="Times New Roman" panose="02020603050405020304" pitchFamily="18" charset="0"/>
                      </a:endParaRPr>
                    </a:p>
                  </a:txBody>
                  <a:tcPr marL="0" marR="68601" marT="34300" marB="3430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vert="horz" wrap="square"/>
                    <a:lstStyle/>
                    <a:p>
                      <a:pPr algn="ctr">
                        <a:buNone/>
                      </a:pPr>
                      <a:endParaRPr lang="zh-CN" altLang="en-US" sz="3200" b="0">
                        <a:solidFill>
                          <a:srgbClr val="C00000"/>
                        </a:solidFill>
                        <a:latin typeface="黑体" panose="02010609060101010101" charset="-122"/>
                        <a:ea typeface="黑体" panose="02010609060101010101" charset="-122"/>
                        <a:cs typeface="Times New Roman" panose="02020603050405020304" pitchFamily="18" charset="0"/>
                      </a:endParaRPr>
                    </a:p>
                  </a:txBody>
                  <a:tcPr marL="0" marR="68601" marT="34300" marB="3430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vert="horz" wrap="square"/>
                    <a:lstStyle/>
                    <a:p>
                      <a:pPr algn="ctr">
                        <a:buNone/>
                      </a:pPr>
                      <a:endParaRPr lang="zh-CN" altLang="en-US" sz="3200" b="0">
                        <a:solidFill>
                          <a:srgbClr val="008000"/>
                        </a:solidFill>
                        <a:latin typeface="黑体" panose="02010609060101010101" charset="-122"/>
                        <a:ea typeface="黑体" panose="02010609060101010101" charset="-122"/>
                        <a:cs typeface="Times New Roman" panose="02020603050405020304" pitchFamily="18" charset="0"/>
                      </a:endParaRPr>
                    </a:p>
                  </a:txBody>
                  <a:tcPr marL="0" marR="68601" marT="34300" marB="3430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56260">
                <a:tc>
                  <a:txBody>
                    <a:bodyPr vert="horz" wrap="square"/>
                    <a:lstStyle/>
                    <a:p>
                      <a:pPr algn="ctr">
                        <a:buNone/>
                      </a:pPr>
                      <a:r>
                        <a:rPr lang="zh-CN" altLang="en-US" sz="2800" b="0">
                          <a:solidFill>
                            <a:srgbClr val="080808"/>
                          </a:solidFill>
                          <a:latin typeface="黑体" panose="02010609060101010101" charset="-122"/>
                          <a:ea typeface="黑体" panose="02010609060101010101" charset="-122"/>
                          <a:cs typeface="Times New Roman" panose="02020603050405020304" pitchFamily="18" charset="0"/>
                        </a:rPr>
                        <a:t>代表种类</a:t>
                      </a:r>
                      <a:endParaRPr lang="zh-CN" altLang="en-US" sz="2800" b="0">
                        <a:solidFill>
                          <a:srgbClr val="080808"/>
                        </a:solidFill>
                        <a:latin typeface="黑体" panose="02010609060101010101" charset="-122"/>
                        <a:ea typeface="黑体" panose="02010609060101010101" charset="-122"/>
                        <a:cs typeface="Times New Roman" panose="02020603050405020304" pitchFamily="18" charset="0"/>
                      </a:endParaRPr>
                    </a:p>
                  </a:txBody>
                  <a:tcPr marL="0" marR="68601" marT="34300" marB="3430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vert="horz" wrap="square"/>
                    <a:lstStyle/>
                    <a:p>
                      <a:pPr algn="ctr">
                        <a:buNone/>
                      </a:pPr>
                      <a:r>
                        <a:rPr lang="zh-CN" altLang="en-US" sz="3200" b="0">
                          <a:solidFill>
                            <a:srgbClr val="C00000"/>
                          </a:solidFill>
                          <a:latin typeface="黑体" panose="02010609060101010101" charset="-122"/>
                          <a:ea typeface="黑体" panose="02010609060101010101" charset="-122"/>
                          <a:cs typeface="Times New Roman" panose="02020603050405020304" pitchFamily="18" charset="0"/>
                        </a:rPr>
                        <a:t>类胡萝卜素和叶绿素</a:t>
                      </a:r>
                      <a:endParaRPr lang="zh-CN" altLang="en-US" sz="3200" b="0">
                        <a:solidFill>
                          <a:srgbClr val="C00000"/>
                        </a:solidFill>
                        <a:latin typeface="黑体" panose="02010609060101010101" charset="-122"/>
                        <a:ea typeface="黑体" panose="02010609060101010101" charset="-122"/>
                        <a:cs typeface="Times New Roman" panose="02020603050405020304" pitchFamily="18" charset="0"/>
                      </a:endParaRPr>
                    </a:p>
                  </a:txBody>
                  <a:tcPr marL="0" marR="68601" marT="34300" marB="3430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vert="horz" wrap="square"/>
                    <a:lstStyle/>
                    <a:p>
                      <a:pPr algn="ctr">
                        <a:buNone/>
                      </a:pPr>
                      <a:r>
                        <a:rPr lang="zh-CN" altLang="en-US" sz="3200" b="0">
                          <a:solidFill>
                            <a:srgbClr val="008000"/>
                          </a:solidFill>
                          <a:latin typeface="黑体" panose="02010609060101010101" charset="-122"/>
                          <a:ea typeface="黑体" panose="02010609060101010101" charset="-122"/>
                          <a:cs typeface="Times New Roman" panose="02020603050405020304" pitchFamily="18" charset="0"/>
                        </a:rPr>
                        <a:t>花青素</a:t>
                      </a:r>
                      <a:endParaRPr lang="zh-CN" altLang="en-US" sz="3200" b="0">
                        <a:solidFill>
                          <a:srgbClr val="008000"/>
                        </a:solidFill>
                        <a:latin typeface="黑体" panose="02010609060101010101" charset="-122"/>
                        <a:ea typeface="黑体" panose="02010609060101010101" charset="-122"/>
                        <a:cs typeface="Times New Roman" panose="02020603050405020304" pitchFamily="18" charset="0"/>
                      </a:endParaRPr>
                    </a:p>
                  </a:txBody>
                  <a:tcPr marL="0" marR="68601" marT="34300" marB="3430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56260">
                <a:tc>
                  <a:txBody>
                    <a:bodyPr vert="horz" wrap="square"/>
                    <a:lstStyle/>
                    <a:p>
                      <a:pPr algn="ctr">
                        <a:buNone/>
                      </a:pPr>
                      <a:r>
                        <a:rPr lang="zh-CN" altLang="en-US" sz="2800" b="0">
                          <a:solidFill>
                            <a:srgbClr val="080808"/>
                          </a:solidFill>
                          <a:latin typeface="黑体" panose="02010609060101010101" charset="-122"/>
                          <a:ea typeface="黑体" panose="02010609060101010101" charset="-122"/>
                          <a:cs typeface="Times New Roman" panose="02020603050405020304" pitchFamily="18" charset="0"/>
                        </a:rPr>
                        <a:t>颜色</a:t>
                      </a:r>
                      <a:endParaRPr lang="zh-CN" altLang="en-US" sz="2800" b="0">
                        <a:solidFill>
                          <a:srgbClr val="080808"/>
                        </a:solidFill>
                        <a:latin typeface="黑体" panose="02010609060101010101" charset="-122"/>
                        <a:ea typeface="黑体" panose="02010609060101010101" charset="-122"/>
                        <a:cs typeface="Times New Roman" panose="02020603050405020304" pitchFamily="18" charset="0"/>
                      </a:endParaRPr>
                    </a:p>
                  </a:txBody>
                  <a:tcPr marL="0" marR="68601" marT="34300" marB="3430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vert="horz" wrap="square"/>
                    <a:lstStyle/>
                    <a:p>
                      <a:pPr algn="ctr">
                        <a:buNone/>
                      </a:pPr>
                      <a:r>
                        <a:rPr lang="zh-CN" altLang="en-US" sz="3200" b="0">
                          <a:solidFill>
                            <a:srgbClr val="C00000"/>
                          </a:solidFill>
                          <a:latin typeface="黑体" panose="02010609060101010101" charset="-122"/>
                          <a:ea typeface="黑体" panose="02010609060101010101" charset="-122"/>
                          <a:cs typeface="Times New Roman" panose="02020603050405020304" pitchFamily="18" charset="0"/>
                        </a:rPr>
                        <a:t>橙黄、黄、绿</a:t>
                      </a:r>
                      <a:endParaRPr lang="zh-CN" altLang="en-US" sz="3200" b="0">
                        <a:solidFill>
                          <a:srgbClr val="C00000"/>
                        </a:solidFill>
                        <a:latin typeface="黑体" panose="02010609060101010101" charset="-122"/>
                        <a:ea typeface="黑体" panose="02010609060101010101" charset="-122"/>
                        <a:cs typeface="Times New Roman" panose="02020603050405020304" pitchFamily="18" charset="0"/>
                      </a:endParaRPr>
                    </a:p>
                  </a:txBody>
                  <a:tcPr marL="0" marR="68601" marT="34300" marB="3430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vert="horz" wrap="square"/>
                    <a:lstStyle/>
                    <a:p>
                      <a:pPr algn="ctr">
                        <a:buNone/>
                      </a:pPr>
                      <a:r>
                        <a:rPr lang="zh-CN" altLang="en-US" sz="3200" b="0">
                          <a:solidFill>
                            <a:srgbClr val="008000"/>
                          </a:solidFill>
                          <a:latin typeface="黑体" panose="02010609060101010101" charset="-122"/>
                          <a:ea typeface="黑体" panose="02010609060101010101" charset="-122"/>
                          <a:cs typeface="Times New Roman" panose="02020603050405020304" pitchFamily="18" charset="0"/>
                        </a:rPr>
                        <a:t>红、蓝、紫</a:t>
                      </a:r>
                      <a:endParaRPr lang="zh-CN" altLang="en-US" sz="3200" b="0">
                        <a:solidFill>
                          <a:srgbClr val="008000"/>
                        </a:solidFill>
                        <a:latin typeface="黑体" panose="02010609060101010101" charset="-122"/>
                        <a:ea typeface="黑体" panose="02010609060101010101" charset="-122"/>
                        <a:cs typeface="Times New Roman" panose="02020603050405020304" pitchFamily="18" charset="0"/>
                      </a:endParaRPr>
                    </a:p>
                  </a:txBody>
                  <a:tcPr marL="0" marR="68601" marT="34300" marB="3430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25500">
                <a:tc>
                  <a:txBody>
                    <a:bodyPr vert="horz" wrap="square"/>
                    <a:lstStyle/>
                    <a:p>
                      <a:pPr algn="ctr">
                        <a:buNone/>
                      </a:pPr>
                      <a:endParaRPr lang="zh-CN" altLang="en-US" sz="2800" b="0">
                        <a:solidFill>
                          <a:srgbClr val="080808"/>
                        </a:solidFill>
                        <a:latin typeface="黑体" panose="02010609060101010101" charset="-122"/>
                        <a:ea typeface="黑体" panose="02010609060101010101" charset="-122"/>
                        <a:cs typeface="Times New Roman" panose="02020603050405020304" pitchFamily="18" charset="0"/>
                      </a:endParaRPr>
                    </a:p>
                  </a:txBody>
                  <a:tcPr marL="0" marR="68601" marT="34300" marB="3430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vert="horz" wrap="square"/>
                    <a:lstStyle/>
                    <a:p>
                      <a:pPr algn="ctr">
                        <a:buNone/>
                      </a:pPr>
                      <a:endParaRPr lang="zh-CN" altLang="en-US" sz="3200" b="0">
                        <a:solidFill>
                          <a:srgbClr val="C00000"/>
                        </a:solidFill>
                        <a:latin typeface="黑体" panose="02010609060101010101" charset="-122"/>
                        <a:ea typeface="黑体" panose="02010609060101010101" charset="-122"/>
                        <a:cs typeface="黑体" panose="02010609060101010101" charset="-122"/>
                      </a:endParaRPr>
                    </a:p>
                  </a:txBody>
                  <a:tcPr marL="0" marR="68601" marT="34300" marB="3430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vert="horz" wrap="square"/>
                    <a:lstStyle/>
                    <a:p>
                      <a:pPr algn="ctr">
                        <a:buNone/>
                      </a:pPr>
                      <a:endParaRPr lang="zh-CN" altLang="en-US" sz="3200" b="0">
                        <a:solidFill>
                          <a:srgbClr val="008000"/>
                        </a:solidFill>
                        <a:latin typeface="黑体" panose="02010609060101010101" charset="-122"/>
                        <a:ea typeface="黑体" panose="02010609060101010101" charset="-122"/>
                        <a:cs typeface="黑体" panose="02010609060101010101" charset="-122"/>
                      </a:endParaRPr>
                    </a:p>
                  </a:txBody>
                  <a:tcPr marL="0" marR="68601" marT="34300" marB="3430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65" name="文本框 23" title=""/>
          <p:cNvSpPr txBox="1">
            <a:spLocks noChangeArrowheads="1"/>
          </p:cNvSpPr>
          <p:nvPr>
            <p:custDataLst>
              <p:tags r:id="rId5"/>
            </p:custDataLst>
          </p:nvPr>
        </p:nvSpPr>
        <p:spPr bwMode="auto">
          <a:xfrm>
            <a:off x="221615" y="873125"/>
            <a:ext cx="4998720" cy="433070"/>
          </a:xfrm>
          <a:prstGeom prst="rect">
            <a:avLst/>
          </a:prstGeom>
          <a:noFill/>
          <a:ln>
            <a:noFill/>
          </a:ln>
          <a:extLst>
            <a:ext uri="{909E8E84-426E-40DD-AFC4-6F175D3DCCD1}">
              <a14:hiddenFill xmlns:a14="http://schemas.microsoft.com/office/drawing/2010/main">
                <a:solidFill>
                  <a:schemeClr val="accent1">
                    <a:lumMod val="60000"/>
                    <a:lumOff val="40000"/>
                  </a:schemeClr>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eaLnBrk="1" hangingPunct="1">
              <a:lnSpc>
                <a:spcPct val="80000"/>
              </a:lnSpc>
            </a:pPr>
            <a:r>
              <a:rPr lang="zh-CN" sz="2800" b="1">
                <a:highlight>
                  <a:srgbClr val="FFFF00"/>
                </a:highlight>
                <a:latin typeface="黑体" panose="02010609060101010101" charset="-122"/>
                <a:ea typeface="黑体" panose="02010609060101010101" charset="-122"/>
                <a:cs typeface="黑体" panose="02010609060101010101" charset="-122"/>
                <a:sym typeface="+mn-ea"/>
              </a:rPr>
              <a:t>【思维拓展</a:t>
            </a:r>
            <a:r>
              <a:rPr lang="en-US" altLang="zh-CN" sz="2800" b="1">
                <a:highlight>
                  <a:srgbClr val="FFFF00"/>
                </a:highlight>
                <a:latin typeface="黑体" panose="02010609060101010101" charset="-122"/>
                <a:ea typeface="黑体" panose="02010609060101010101" charset="-122"/>
                <a:cs typeface="黑体" panose="02010609060101010101" charset="-122"/>
                <a:sym typeface="+mn-ea"/>
              </a:rPr>
              <a:t>2</a:t>
            </a:r>
            <a:r>
              <a:rPr lang="zh-CN" sz="2800" b="1">
                <a:highlight>
                  <a:srgbClr val="FFFF00"/>
                </a:highlight>
                <a:latin typeface="黑体" panose="02010609060101010101" charset="-122"/>
                <a:ea typeface="黑体" panose="02010609060101010101" charset="-122"/>
                <a:cs typeface="黑体" panose="02010609060101010101" charset="-122"/>
                <a:sym typeface="+mn-ea"/>
              </a:rPr>
              <a:t>】</a:t>
            </a:r>
            <a:r>
              <a:rPr lang="en-US" altLang="zh-CN" sz="2800" b="1">
                <a:latin typeface="黑体" panose="02010609060101010101" charset="-122"/>
                <a:ea typeface="黑体" panose="02010609060101010101" charset="-122"/>
                <a:cs typeface="黑体" panose="02010609060101010101" charset="-122"/>
                <a:sym typeface="+mn-ea"/>
              </a:rPr>
              <a:t> </a:t>
            </a:r>
            <a:r>
              <a:rPr lang="zh-CN" altLang="en-US" sz="2800" b="1">
                <a:solidFill>
                  <a:schemeClr val="tx1"/>
                </a:solidFill>
                <a:latin typeface="黑体" panose="02010609060101010101" charset="-122"/>
                <a:ea typeface="黑体" panose="02010609060101010101" charset="-122"/>
                <a:cs typeface="黑体" panose="02010609060101010101" charset="-122"/>
                <a:sym typeface="+mn-ea"/>
              </a:rPr>
              <a:t>植物色素</a:t>
            </a:r>
            <a:endParaRPr lang="zh-CN" altLang="en-US" sz="2800" b="1" kern="100">
              <a:solidFill>
                <a:schemeClr val="tx1"/>
              </a:solidFill>
              <a:latin typeface="黑体" panose="02010609060101010101" charset="-122"/>
              <a:ea typeface="黑体" panose="02010609060101010101" charset="-122"/>
              <a:cs typeface="黑体" panose="02010609060101010101" charset="-122"/>
              <a:sym typeface="+mn-ea"/>
            </a:endParaRPr>
          </a:p>
        </p:txBody>
      </p:sp>
      <p:grpSp>
        <p:nvGrpSpPr>
          <p:cNvPr id="18" name="组合 17" title=""/>
          <p:cNvGrpSpPr/>
          <p:nvPr>
            <p:custDataLst>
              <p:tags r:id="rId6"/>
            </p:custDataLst>
          </p:nvPr>
        </p:nvGrpSpPr>
        <p:grpSpPr>
          <a:xfrm>
            <a:off x="0" y="164465"/>
            <a:ext cx="12192000" cy="518160"/>
            <a:chOff x="0" y="259"/>
            <a:chExt cx="19200" cy="816"/>
          </a:xfrm>
        </p:grpSpPr>
        <p:grpSp>
          <p:nvGrpSpPr>
            <p:cNvPr id="20" name="组合 19"/>
            <p:cNvGrpSpPr/>
            <p:nvPr>
              <p:custDataLst>
                <p:tags r:id="rId7"/>
              </p:custDataLst>
            </p:nvPr>
          </p:nvGrpSpPr>
          <p:grpSpPr>
            <a:xfrm>
              <a:off x="0" y="261"/>
              <a:ext cx="19200" cy="814"/>
              <a:chOff x="0" y="-57"/>
              <a:chExt cx="19200" cy="814"/>
            </a:xfrm>
          </p:grpSpPr>
          <p:cxnSp>
            <p:nvCxnSpPr>
              <p:cNvPr id="21" name="直接连接符 20"/>
              <p:cNvCxnSpPr/>
              <p:nvPr>
                <p:custDataLst>
                  <p:tags r:id="rId8"/>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2" name="组合 21"/>
              <p:cNvGrpSpPr/>
              <p:nvPr>
                <p:custDataLst>
                  <p:tags r:id="rId9"/>
                </p:custDataLst>
              </p:nvPr>
            </p:nvGrpSpPr>
            <p:grpSpPr>
              <a:xfrm>
                <a:off x="631" y="-57"/>
                <a:ext cx="7664" cy="694"/>
                <a:chOff x="623970" y="1485351"/>
                <a:chExt cx="4866478" cy="440988"/>
              </a:xfrm>
            </p:grpSpPr>
            <p:grpSp>
              <p:nvGrpSpPr>
                <p:cNvPr id="23" name="组合 22"/>
                <p:cNvGrpSpPr>
                  <a:grpSpLocks noChangeAspect="1"/>
                </p:cNvGrpSpPr>
                <p:nvPr>
                  <p:custDataLst>
                    <p:tags r:id="rId10"/>
                  </p:custDataLst>
                </p:nvPr>
              </p:nvGrpSpPr>
              <p:grpSpPr>
                <a:xfrm>
                  <a:off x="623970" y="1630931"/>
                  <a:ext cx="264961" cy="295408"/>
                  <a:chOff x="457642" y="346857"/>
                  <a:chExt cx="375937" cy="419137"/>
                </a:xfrm>
              </p:grpSpPr>
              <p:sp>
                <p:nvSpPr>
                  <p:cNvPr id="24" name="椭圆 23"/>
                  <p:cNvSpPr/>
                  <p:nvPr>
                    <p:custDataLst>
                      <p:tags r:id="rId11"/>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5" name="椭圆 24"/>
                  <p:cNvSpPr>
                    <a:spLocks noChangeAspect="1"/>
                  </p:cNvSpPr>
                  <p:nvPr>
                    <p:custDataLst>
                      <p:tags r:id="rId12"/>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6" name="椭圆 25"/>
                  <p:cNvSpPr>
                    <a:spLocks noChangeAspect="1"/>
                  </p:cNvSpPr>
                  <p:nvPr>
                    <p:custDataLst>
                      <p:tags r:id="rId13"/>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27" name="直接连接符 26"/>
                  <p:cNvCxnSpPr>
                    <a:stCxn id="24" idx="4"/>
                    <a:endCxn id="26" idx="0"/>
                  </p:cNvCxnSpPr>
                  <p:nvPr>
                    <p:custDataLst>
                      <p:tags r:id="rId14"/>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4"/>
                  </p:cNvCxnSpPr>
                  <p:nvPr>
                    <p:custDataLst>
                      <p:tags r:id="rId15"/>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5" idx="6"/>
                    <a:endCxn id="26" idx="2"/>
                  </p:cNvCxnSpPr>
                  <p:nvPr>
                    <p:custDataLst>
                      <p:tags r:id="rId16"/>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26" idx="6"/>
                  </p:cNvCxnSpPr>
                  <p:nvPr>
                    <p:custDataLst>
                      <p:tags r:id="rId17"/>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custDataLst>
                    <p:tags r:id="rId18"/>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8" name="圆角矩形 37"/>
            <p:cNvSpPr/>
            <p:nvPr>
              <p:custDataLst>
                <p:tags r:id="rId19"/>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spd="slow"/>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0" name="矩形 9" title=""/>
          <p:cNvSpPr/>
          <p:nvPr>
            <p:custDataLst>
              <p:tags r:id="rId3"/>
            </p:custDataLst>
          </p:nvPr>
        </p:nvSpPr>
        <p:spPr>
          <a:xfrm>
            <a:off x="221615" y="1351915"/>
            <a:ext cx="5904865" cy="435610"/>
          </a:xfrm>
          <a:prstGeom prst="rect">
            <a:avLst/>
          </a:prstGeom>
          <a:solidFill>
            <a:schemeClr val="accent1">
              <a:lumMod val="40000"/>
              <a:lumOff val="60000"/>
            </a:schemeClr>
          </a:solidFill>
        </p:spPr>
        <p:txBody>
          <a:bodyPr wrap="none">
            <a:spAutoFit/>
          </a:bodyPr>
          <a:lstStyle/>
          <a:p>
            <a:pPr marL="0" marR="0" lvl="0" indent="0" algn="l" defTabSz="914400" rtl="0" eaLnBrk="0" fontAlgn="base" latinLnBrk="0" hangingPunct="0">
              <a:lnSpc>
                <a:spcPct val="8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幼圆" panose="02010509060101010101" pitchFamily="49" charset="-122"/>
                <a:ea typeface="幼圆" panose="02010509060101010101" pitchFamily="49" charset="-122"/>
                <a:cs typeface="幼圆" panose="02010509060101010101" pitchFamily="49" charset="-122"/>
              </a:rPr>
              <a:t>思考</a:t>
            </a:r>
            <a:r>
              <a:rPr kumimoji="0" lang="en-US" altLang="zh-CN" sz="2800" b="1" i="0" u="none" strike="noStrike" kern="1200" cap="none" spc="0" normalizeH="0" baseline="0" noProof="0">
                <a:ln>
                  <a:noFill/>
                </a:ln>
                <a:solidFill>
                  <a:schemeClr val="tx1"/>
                </a:solidFill>
                <a:effectLst/>
                <a:uLnTx/>
                <a:uFillTx/>
                <a:latin typeface="幼圆" panose="02010509060101010101" pitchFamily="49" charset="-122"/>
                <a:ea typeface="幼圆" panose="02010509060101010101" pitchFamily="49" charset="-122"/>
                <a:cs typeface="幼圆" panose="02010509060101010101" pitchFamily="49" charset="-122"/>
              </a:rPr>
              <a:t>1</a:t>
            </a:r>
            <a:r>
              <a:rPr kumimoji="0" lang="zh-CN" altLang="en-US" sz="2800" b="1" i="0" u="none" strike="noStrike" kern="1200" cap="none" spc="0" normalizeH="0" baseline="0" noProof="0">
                <a:ln>
                  <a:noFill/>
                </a:ln>
                <a:solidFill>
                  <a:schemeClr val="tx1"/>
                </a:solidFill>
                <a:effectLst/>
                <a:uLnTx/>
                <a:uFillTx/>
                <a:latin typeface="幼圆" panose="02010509060101010101" pitchFamily="49" charset="-122"/>
                <a:ea typeface="幼圆" panose="02010509060101010101" pitchFamily="49" charset="-122"/>
                <a:cs typeface="幼圆" panose="02010509060101010101" pitchFamily="49" charset="-122"/>
              </a:rPr>
              <a:t>：为什么植物春夏叶子翠绿？ </a:t>
            </a:r>
            <a:endParaRPr kumimoji="0" lang="zh-CN" altLang="en-US" sz="2800" b="1" i="0" u="none" strike="noStrike" kern="1200" cap="none" spc="0" normalizeH="0" baseline="0" noProof="0">
              <a:ln>
                <a:noFill/>
              </a:ln>
              <a:solidFill>
                <a:schemeClr val="tx1"/>
              </a:solidFill>
              <a:effectLst/>
              <a:uLnTx/>
              <a:uFillTx/>
              <a:latin typeface="幼圆" panose="02010509060101010101" pitchFamily="49" charset="-122"/>
              <a:ea typeface="幼圆" panose="02010509060101010101" pitchFamily="49" charset="-122"/>
              <a:cs typeface="幼圆" panose="02010509060101010101" pitchFamily="49" charset="-122"/>
            </a:endParaRPr>
          </a:p>
        </p:txBody>
      </p:sp>
      <p:pic>
        <p:nvPicPr>
          <p:cNvPr id="12" name="图片 11" title=""/>
          <p:cNvPicPr>
            <a:picLocks noChangeAspect="1"/>
          </p:cNvPicPr>
          <p:nvPr>
            <p:custDataLst>
              <p:tags r:id="rId5"/>
            </p:custDataLst>
          </p:nvPr>
        </p:nvPicPr>
        <p:blipFill>
          <a:blip r:embed="rId4"/>
          <a:srcRect l="7478" t="1530" b="19473"/>
          <a:stretch>
            <a:fillRect/>
          </a:stretch>
        </p:blipFill>
        <p:spPr>
          <a:xfrm>
            <a:off x="5837555" y="1835785"/>
            <a:ext cx="4953000" cy="3040063"/>
          </a:xfrm>
          <a:prstGeom prst="rect">
            <a:avLst/>
          </a:prstGeom>
          <a:noFill/>
          <a:ln w="9525">
            <a:noFill/>
          </a:ln>
        </p:spPr>
      </p:pic>
      <p:sp>
        <p:nvSpPr>
          <p:cNvPr id="13" name="Text Box 7" title=""/>
          <p:cNvSpPr txBox="1">
            <a:spLocks noChangeArrowheads="1"/>
          </p:cNvSpPr>
          <p:nvPr>
            <p:custDataLst>
              <p:tags r:id="rId6"/>
            </p:custDataLst>
          </p:nvPr>
        </p:nvSpPr>
        <p:spPr bwMode="auto">
          <a:xfrm>
            <a:off x="221615" y="2131695"/>
            <a:ext cx="4736465" cy="95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p>
            <a:pPr marR="0" defTabSz="914400">
              <a:buClrTx/>
              <a:buSzTx/>
              <a:buFontTx/>
              <a:buNone/>
              <a:defRPr/>
            </a:pPr>
            <a:r>
              <a:rPr kumimoji="0" lang="zh-CN" altLang="en-US" sz="2800" kern="1200" cap="none" spc="0" normalizeH="0" baseline="0" noProof="0">
                <a:latin typeface="黑体" panose="02010609060101010101" charset="-122"/>
                <a:ea typeface="黑体" panose="02010609060101010101" charset="-122"/>
                <a:cs typeface="+mn-cs"/>
              </a:rPr>
              <a:t>其他光被叶片吸收了，绿光吸收最少反射回来</a:t>
            </a:r>
            <a:endParaRPr kumimoji="0" lang="zh-CN" altLang="en-US" sz="2800" kern="1200" cap="none" spc="0" normalizeH="0" baseline="0" noProof="0">
              <a:latin typeface="黑体" panose="02010609060101010101" charset="-122"/>
              <a:ea typeface="黑体" panose="02010609060101010101" charset="-122"/>
              <a:cs typeface="+mn-cs"/>
            </a:endParaRPr>
          </a:p>
        </p:txBody>
      </p:sp>
      <p:sp>
        <p:nvSpPr>
          <p:cNvPr id="3" name="矩形 2" title=""/>
          <p:cNvSpPr/>
          <p:nvPr>
            <p:custDataLst>
              <p:tags r:id="rId7"/>
            </p:custDataLst>
          </p:nvPr>
        </p:nvSpPr>
        <p:spPr>
          <a:xfrm>
            <a:off x="267970" y="3429000"/>
            <a:ext cx="5139690" cy="95313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a:solidFill>
                  <a:srgbClr val="000000"/>
                </a:solidFill>
                <a:latin typeface="黑体" panose="02010609060101010101" charset="-122"/>
                <a:ea typeface="黑体" panose="02010609060101010101" charset="-122"/>
              </a:rPr>
              <a:t>叶片中叶绿素的</a:t>
            </a:r>
            <a:r>
              <a:rPr lang="zh-CN" altLang="en-US">
                <a:solidFill>
                  <a:srgbClr val="FF0000"/>
                </a:solidFill>
                <a:latin typeface="黑体" panose="02010609060101010101" charset="-122"/>
                <a:ea typeface="黑体" panose="02010609060101010101" charset="-122"/>
              </a:rPr>
              <a:t>含量</a:t>
            </a:r>
            <a:r>
              <a:rPr lang="zh-CN" altLang="en-US">
                <a:solidFill>
                  <a:srgbClr val="000000"/>
                </a:solidFill>
                <a:latin typeface="黑体" panose="02010609060101010101" charset="-122"/>
                <a:ea typeface="黑体" panose="02010609060101010101" charset="-122"/>
              </a:rPr>
              <a:t>大大超过类胡萝卜素</a:t>
            </a:r>
            <a:endParaRPr lang="zh-CN" altLang="en-US">
              <a:latin typeface="黑体" panose="02010609060101010101" charset="-122"/>
              <a:ea typeface="黑体" panose="02010609060101010101" charset="-122"/>
            </a:endParaRPr>
          </a:p>
        </p:txBody>
      </p:sp>
      <p:grpSp>
        <p:nvGrpSpPr>
          <p:cNvPr id="18" name="组合 17" title=""/>
          <p:cNvGrpSpPr/>
          <p:nvPr>
            <p:custDataLst>
              <p:tags r:id="rId8"/>
            </p:custDataLst>
          </p:nvPr>
        </p:nvGrpSpPr>
        <p:grpSpPr>
          <a:xfrm>
            <a:off x="0" y="164465"/>
            <a:ext cx="12192000" cy="518160"/>
            <a:chOff x="0" y="259"/>
            <a:chExt cx="19200" cy="816"/>
          </a:xfrm>
        </p:grpSpPr>
        <p:grpSp>
          <p:nvGrpSpPr>
            <p:cNvPr id="20" name="组合 19"/>
            <p:cNvGrpSpPr/>
            <p:nvPr>
              <p:custDataLst>
                <p:tags r:id="rId9"/>
              </p:custDataLst>
            </p:nvPr>
          </p:nvGrpSpPr>
          <p:grpSpPr>
            <a:xfrm>
              <a:off x="0" y="261"/>
              <a:ext cx="19200" cy="814"/>
              <a:chOff x="0" y="-57"/>
              <a:chExt cx="19200" cy="814"/>
            </a:xfrm>
          </p:grpSpPr>
          <p:cxnSp>
            <p:nvCxnSpPr>
              <p:cNvPr id="21" name="直接连接符 20"/>
              <p:cNvCxnSpPr/>
              <p:nvPr>
                <p:custDataLst>
                  <p:tags r:id="rId10"/>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2" name="组合 21"/>
              <p:cNvGrpSpPr/>
              <p:nvPr>
                <p:custDataLst>
                  <p:tags r:id="rId11"/>
                </p:custDataLst>
              </p:nvPr>
            </p:nvGrpSpPr>
            <p:grpSpPr>
              <a:xfrm>
                <a:off x="631" y="-57"/>
                <a:ext cx="7664" cy="694"/>
                <a:chOff x="623970" y="1485351"/>
                <a:chExt cx="4866478" cy="440988"/>
              </a:xfrm>
            </p:grpSpPr>
            <p:grpSp>
              <p:nvGrpSpPr>
                <p:cNvPr id="23" name="组合 22"/>
                <p:cNvGrpSpPr>
                  <a:grpSpLocks noChangeAspect="1"/>
                </p:cNvGrpSpPr>
                <p:nvPr>
                  <p:custDataLst>
                    <p:tags r:id="rId12"/>
                  </p:custDataLst>
                </p:nvPr>
              </p:nvGrpSpPr>
              <p:grpSpPr>
                <a:xfrm>
                  <a:off x="623970" y="1630931"/>
                  <a:ext cx="264961" cy="295408"/>
                  <a:chOff x="457642" y="346857"/>
                  <a:chExt cx="375937" cy="419137"/>
                </a:xfrm>
              </p:grpSpPr>
              <p:sp>
                <p:nvSpPr>
                  <p:cNvPr id="24" name="椭圆 23"/>
                  <p:cNvSpPr/>
                  <p:nvPr>
                    <p:custDataLst>
                      <p:tags r:id="rId13"/>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5" name="椭圆 24"/>
                  <p:cNvSpPr>
                    <a:spLocks noChangeAspect="1"/>
                  </p:cNvSpPr>
                  <p:nvPr>
                    <p:custDataLst>
                      <p:tags r:id="rId14"/>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6" name="椭圆 25"/>
                  <p:cNvSpPr>
                    <a:spLocks noChangeAspect="1"/>
                  </p:cNvSpPr>
                  <p:nvPr>
                    <p:custDataLst>
                      <p:tags r:id="rId15"/>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27" name="直接连接符 26"/>
                  <p:cNvCxnSpPr>
                    <a:stCxn id="24" idx="4"/>
                    <a:endCxn id="26" idx="0"/>
                  </p:cNvCxnSpPr>
                  <p:nvPr>
                    <p:custDataLst>
                      <p:tags r:id="rId16"/>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4"/>
                  </p:cNvCxnSpPr>
                  <p:nvPr>
                    <p:custDataLst>
                      <p:tags r:id="rId17"/>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5" idx="6"/>
                    <a:endCxn id="26" idx="2"/>
                  </p:cNvCxnSpPr>
                  <p:nvPr>
                    <p:custDataLst>
                      <p:tags r:id="rId18"/>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26" idx="6"/>
                  </p:cNvCxnSpPr>
                  <p:nvPr>
                    <p:custDataLst>
                      <p:tags r:id="rId19"/>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custDataLst>
                    <p:tags r:id="rId20"/>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8" name="圆角矩形 37"/>
            <p:cNvSpPr/>
            <p:nvPr>
              <p:custDataLst>
                <p:tags r:id="rId21"/>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
        <p:nvSpPr>
          <p:cNvPr id="2" name="标题 2" title=""/>
          <p:cNvSpPr>
            <a:spLocks noGrp="1"/>
          </p:cNvSpPr>
          <p:nvPr>
            <p:custDataLst>
              <p:tags r:id="rId22"/>
            </p:custDataLst>
          </p:nvPr>
        </p:nvSpPr>
        <p:spPr>
          <a:xfrm>
            <a:off x="221615" y="796925"/>
            <a:ext cx="3230880" cy="442595"/>
          </a:xfrm>
          <a:prstGeom prst="rect">
            <a:avLst/>
          </a:prstGeom>
        </p:spPr>
        <p:txBody>
          <a:bodyPr vert="horz" lIns="90170" tIns="46990" rIns="90170" bIns="46990" rtlCol="0" anchor="ctr"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a:lnSpc>
                <a:spcPct val="100000"/>
              </a:lnSpc>
            </a:pPr>
            <a:r>
              <a:rPr lang="zh-CN" altLang="en-US" sz="2800">
                <a:highlight>
                  <a:srgbClr val="FFFF00"/>
                </a:highlight>
                <a:latin typeface="黑体" panose="02010609060101010101" charset="-122"/>
                <a:ea typeface="黑体" panose="02010609060101010101" charset="-122"/>
              </a:rPr>
              <a:t>【与生活的联系】</a:t>
            </a:r>
            <a:endParaRPr lang="zh-CN" altLang="en-US" sz="2800">
              <a:highlight>
                <a:srgbClr val="FFFF00"/>
              </a:highlight>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p:bldLst>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pic>
        <p:nvPicPr>
          <p:cNvPr id="2" name="图片 1" title=""/>
          <p:cNvPicPr>
            <a:picLocks noChangeAspect="1"/>
          </p:cNvPicPr>
          <p:nvPr>
            <p:custDataLst>
              <p:tags r:id="rId4"/>
            </p:custDataLst>
          </p:nvPr>
        </p:nvPicPr>
        <p:blipFill>
          <a:blip r:embed="rId3"/>
          <a:stretch>
            <a:fillRect/>
          </a:stretch>
        </p:blipFill>
        <p:spPr>
          <a:xfrm>
            <a:off x="6841490" y="680720"/>
            <a:ext cx="4491990" cy="3161665"/>
          </a:xfrm>
          <a:prstGeom prst="rect">
            <a:avLst/>
          </a:prstGeom>
        </p:spPr>
      </p:pic>
      <p:sp>
        <p:nvSpPr>
          <p:cNvPr id="3" name="文本框 2" title=""/>
          <p:cNvSpPr txBox="1"/>
          <p:nvPr>
            <p:custDataLst>
              <p:tags r:id="rId5"/>
            </p:custDataLst>
          </p:nvPr>
        </p:nvSpPr>
        <p:spPr bwMode="auto">
          <a:xfrm>
            <a:off x="221615" y="1662430"/>
            <a:ext cx="5875020" cy="516255"/>
          </a:xfrm>
          <a:prstGeom prst="rect">
            <a:avLst/>
          </a:prstGeom>
          <a:solidFill>
            <a:schemeClr val="accent1">
              <a:lumMod val="40000"/>
              <a:lumOff val="60000"/>
            </a:schemeClr>
          </a:solidFill>
          <a:ln>
            <a:noFill/>
          </a:ln>
        </p:spPr>
        <p:txBody>
          <a:bodyPr wrap="square" lIns="0" tIns="0" rIns="0" bIns="0" rtlCol="0" anchor="t">
            <a:spAutoFit/>
          </a:bodyPr>
          <a:lstStyle>
            <a:lvl1pPr defTabSz="1216025">
              <a:defRPr>
                <a:solidFill>
                  <a:schemeClr val="tx1"/>
                </a:solidFill>
                <a:latin typeface="Calibri"/>
                <a:ea typeface="宋体" panose="02010600030101010101" pitchFamily="2" charset="-122"/>
              </a:defRPr>
            </a:lvl1pPr>
            <a:lvl2pPr marL="742950" indent="-285750" defTabSz="1216025">
              <a:defRPr>
                <a:solidFill>
                  <a:schemeClr val="tx1"/>
                </a:solidFill>
                <a:latin typeface="Calibri"/>
                <a:ea typeface="宋体" panose="02010600030101010101" pitchFamily="2" charset="-122"/>
              </a:defRPr>
            </a:lvl2pPr>
            <a:lvl3pPr marL="1143000" indent="-228600" defTabSz="1216025">
              <a:defRPr>
                <a:solidFill>
                  <a:schemeClr val="tx1"/>
                </a:solidFill>
                <a:latin typeface="Calibri"/>
                <a:ea typeface="宋体" panose="02010600030101010101" pitchFamily="2" charset="-122"/>
              </a:defRPr>
            </a:lvl3pPr>
            <a:lvl4pPr marL="1600200" indent="-228600" defTabSz="1216025">
              <a:defRPr>
                <a:solidFill>
                  <a:schemeClr val="tx1"/>
                </a:solidFill>
                <a:latin typeface="Calibri"/>
                <a:ea typeface="宋体" panose="02010600030101010101" pitchFamily="2" charset="-122"/>
              </a:defRPr>
            </a:lvl4pPr>
            <a:lvl5pPr marL="2057400" indent="-228600" defTabSz="1216025">
              <a:defRPr>
                <a:solidFill>
                  <a:schemeClr val="tx1"/>
                </a:solidFill>
                <a:latin typeface="Calibri"/>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9pPr>
          </a:lstStyle>
          <a:p>
            <a:pPr lvl="0" algn="l">
              <a:lnSpc>
                <a:spcPct val="120000"/>
              </a:lnSpc>
              <a:buClrTx/>
              <a:buSzTx/>
              <a:buFontTx/>
            </a:pPr>
            <a:r>
              <a:rPr lang="zh-CN" altLang="en-US" sz="28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思考</a:t>
            </a:r>
            <a:r>
              <a:rPr lang="en-US" altLang="zh-CN" sz="28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2</a:t>
            </a:r>
            <a:r>
              <a:rPr lang="zh-CN" altLang="en-US" sz="28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：银杏的叶秋季为什么变黄了？</a:t>
            </a:r>
            <a:endParaRPr lang="zh-CN" altLang="en-US" sz="28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endParaRPr>
          </a:p>
        </p:txBody>
      </p:sp>
      <p:sp>
        <p:nvSpPr>
          <p:cNvPr id="6" name="文本框 5" title=""/>
          <p:cNvSpPr txBox="1"/>
          <p:nvPr>
            <p:custDataLst>
              <p:tags r:id="rId6"/>
            </p:custDataLst>
          </p:nvPr>
        </p:nvSpPr>
        <p:spPr bwMode="auto">
          <a:xfrm>
            <a:off x="221615" y="2225040"/>
            <a:ext cx="5678170" cy="1641475"/>
          </a:xfrm>
          <a:prstGeom prst="rect">
            <a:avLst/>
          </a:prstGeom>
          <a:noFill/>
          <a:ln w="9525">
            <a:noFill/>
          </a:ln>
        </p:spPr>
        <p:txBody>
          <a:bodyPr wrap="square" lIns="91440" tIns="45720" rIns="91440" bIns="45720" rtlCol="0" anchor="t">
            <a:spAutoFit/>
          </a:bodyPr>
          <a:lstStyle/>
          <a:p>
            <a:pPr lvl="0" algn="l">
              <a:lnSpc>
                <a:spcPct val="120000"/>
              </a:lnSpc>
              <a:buClrTx/>
              <a:buSzTx/>
              <a:buFontTx/>
            </a:pPr>
            <a:r>
              <a:rPr lang="en-US" altLang="zh-CN" sz="2800">
                <a:solidFill>
                  <a:schemeClr val="tx1"/>
                </a:solidFill>
                <a:latin typeface="黑体" panose="02010609060101010101" charset="-122"/>
                <a:ea typeface="黑体" panose="02010609060101010101" charset="-122"/>
                <a:sym typeface="+mn-ea"/>
              </a:rPr>
              <a:t>    </a:t>
            </a:r>
            <a:r>
              <a:rPr lang="zh-CN" altLang="en-US" sz="2800">
                <a:solidFill>
                  <a:schemeClr val="tx1"/>
                </a:solidFill>
                <a:latin typeface="黑体" panose="02010609060101010101" charset="-122"/>
                <a:ea typeface="黑体" panose="02010609060101010101" charset="-122"/>
                <a:sym typeface="+mn-ea"/>
              </a:rPr>
              <a:t>秋季，叶片的叶绿素分子在低温下被破坏，而类胡萝卜素较稳定，所以显出类胡萝卜素的颜色。</a:t>
            </a:r>
            <a:endParaRPr lang="zh-CN" altLang="en-US" sz="2800">
              <a:solidFill>
                <a:schemeClr val="tx1"/>
              </a:solidFill>
              <a:latin typeface="黑体" panose="02010609060101010101" charset="-122"/>
              <a:ea typeface="黑体" panose="02010609060101010101" charset="-122"/>
              <a:sym typeface="+mn-ea"/>
            </a:endParaRPr>
          </a:p>
        </p:txBody>
      </p:sp>
      <p:sp>
        <p:nvSpPr>
          <p:cNvPr id="12290" name="TextBox 2" title=""/>
          <p:cNvSpPr txBox="1">
            <a:spLocks noChangeArrowheads="1"/>
          </p:cNvSpPr>
          <p:nvPr>
            <p:custDataLst>
              <p:tags r:id="rId7"/>
            </p:custDataLst>
          </p:nvPr>
        </p:nvSpPr>
        <p:spPr bwMode="auto">
          <a:xfrm>
            <a:off x="221615" y="4147185"/>
            <a:ext cx="6379210" cy="473710"/>
          </a:xfrm>
          <a:prstGeom prst="rect">
            <a:avLst/>
          </a:prstGeom>
          <a:solidFill>
            <a:schemeClr val="accent1">
              <a:lumMod val="40000"/>
              <a:lumOff val="60000"/>
            </a:schemeClr>
          </a:solidFill>
          <a:ln>
            <a:noFill/>
          </a:ln>
        </p:spPr>
        <p:txBody>
          <a:bodyPr wrap="square" lIns="0" tIns="0" rIns="0" bIns="0" anchor="t">
            <a:spAutoFit/>
          </a:bodyPr>
          <a:lstStyle>
            <a:lvl1pPr defTabSz="1216025">
              <a:defRPr>
                <a:solidFill>
                  <a:schemeClr val="tx1"/>
                </a:solidFill>
                <a:latin typeface="Calibri"/>
                <a:ea typeface="宋体" panose="02010600030101010101" pitchFamily="2" charset="-122"/>
              </a:defRPr>
            </a:lvl1pPr>
            <a:lvl2pPr marL="742950" indent="-285750" defTabSz="1216025">
              <a:defRPr>
                <a:solidFill>
                  <a:schemeClr val="tx1"/>
                </a:solidFill>
                <a:latin typeface="Calibri"/>
                <a:ea typeface="宋体" panose="02010600030101010101" pitchFamily="2" charset="-122"/>
              </a:defRPr>
            </a:lvl2pPr>
            <a:lvl3pPr marL="1143000" indent="-228600" defTabSz="1216025">
              <a:defRPr>
                <a:solidFill>
                  <a:schemeClr val="tx1"/>
                </a:solidFill>
                <a:latin typeface="Calibri"/>
                <a:ea typeface="宋体" panose="02010600030101010101" pitchFamily="2" charset="-122"/>
              </a:defRPr>
            </a:lvl3pPr>
            <a:lvl4pPr marL="1600200" indent="-228600" defTabSz="1216025">
              <a:defRPr>
                <a:solidFill>
                  <a:schemeClr val="tx1"/>
                </a:solidFill>
                <a:latin typeface="Calibri"/>
                <a:ea typeface="宋体" panose="02010600030101010101" pitchFamily="2" charset="-122"/>
              </a:defRPr>
            </a:lvl4pPr>
            <a:lvl5pPr marL="2057400" indent="-228600" defTabSz="1216025">
              <a:defRPr>
                <a:solidFill>
                  <a:schemeClr val="tx1"/>
                </a:solidFill>
                <a:latin typeface="Calibri"/>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9pPr>
          </a:lstStyle>
          <a:p>
            <a:pPr lvl="0" algn="l">
              <a:lnSpc>
                <a:spcPct val="110000"/>
              </a:lnSpc>
              <a:buClrTx/>
              <a:buSzTx/>
              <a:buFontTx/>
            </a:pPr>
            <a:r>
              <a:rPr lang="zh-CN" altLang="en-US" sz="28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思考</a:t>
            </a:r>
            <a:r>
              <a:rPr lang="en-US" altLang="zh-CN" sz="28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3</a:t>
            </a:r>
            <a:r>
              <a:rPr lang="zh-CN" altLang="en-US" sz="28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 秋天枫叶变红色的原因是什么？</a:t>
            </a:r>
            <a:endParaRPr lang="zh-CN" altLang="en-US" sz="28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endParaRPr>
          </a:p>
        </p:txBody>
      </p:sp>
      <p:sp>
        <p:nvSpPr>
          <p:cNvPr id="7" name="TextBox 6" title=""/>
          <p:cNvSpPr txBox="1">
            <a:spLocks noChangeArrowheads="1"/>
          </p:cNvSpPr>
          <p:nvPr>
            <p:custDataLst>
              <p:tags r:id="rId8"/>
            </p:custDataLst>
          </p:nvPr>
        </p:nvSpPr>
        <p:spPr bwMode="auto">
          <a:xfrm>
            <a:off x="221615" y="4629785"/>
            <a:ext cx="6232525" cy="1899285"/>
          </a:xfrm>
          <a:prstGeom prst="rect">
            <a:avLst/>
          </a:prstGeom>
          <a:noFill/>
          <a:ln w="9525">
            <a:noFill/>
          </a:ln>
        </p:spPr>
        <p:txBody>
          <a:bodyPr wrap="square" lIns="91440" tIns="45720" rIns="91440" bIns="45720" rtlCol="0" anchor="t">
            <a:spAutoFit/>
          </a:bodyPr>
          <a:lstStyle/>
          <a:p>
            <a:pPr lvl="0" algn="l">
              <a:lnSpc>
                <a:spcPct val="140000"/>
              </a:lnSpc>
              <a:buClrTx/>
              <a:buSzTx/>
              <a:buFontTx/>
            </a:pPr>
            <a:r>
              <a:rPr lang="zh-CN" altLang="en-US" sz="2800">
                <a:solidFill>
                  <a:schemeClr val="tx1"/>
                </a:solidFill>
                <a:latin typeface="黑体" panose="02010609060101010101" charset="-122"/>
                <a:ea typeface="黑体" panose="02010609060101010101" charset="-122"/>
                <a:sym typeface="+mn-ea"/>
              </a:rPr>
              <a:t>秋天叶绿体内的色素主要类胡萝卜素，呈橙黄色和黄色；液泡内的色素</a:t>
            </a:r>
            <a:r>
              <a:rPr lang="zh-CN" altLang="en-US" sz="2800">
                <a:solidFill>
                  <a:srgbClr val="FF0000"/>
                </a:solidFill>
                <a:latin typeface="黑体" panose="02010609060101010101" charset="-122"/>
                <a:ea typeface="黑体" panose="02010609060101010101" charset="-122"/>
                <a:sym typeface="+mn-ea"/>
              </a:rPr>
              <a:t>主要是花青素</a:t>
            </a:r>
            <a:r>
              <a:rPr lang="zh-CN" altLang="en-US" sz="2800">
                <a:solidFill>
                  <a:schemeClr val="tx1"/>
                </a:solidFill>
                <a:latin typeface="黑体" panose="02010609060101010101" charset="-122"/>
                <a:ea typeface="黑体" panose="02010609060101010101" charset="-122"/>
                <a:sym typeface="+mn-ea"/>
              </a:rPr>
              <a:t>，在酸性条件下呈红色；</a:t>
            </a:r>
            <a:endParaRPr lang="zh-CN" altLang="en-US" sz="2800">
              <a:solidFill>
                <a:schemeClr val="tx1"/>
              </a:solidFill>
              <a:latin typeface="黑体" panose="02010609060101010101" charset="-122"/>
              <a:ea typeface="黑体" panose="02010609060101010101" charset="-122"/>
              <a:sym typeface="+mn-ea"/>
            </a:endParaRPr>
          </a:p>
        </p:txBody>
      </p:sp>
      <p:pic>
        <p:nvPicPr>
          <p:cNvPr id="4" name="图片 3" title=""/>
          <p:cNvPicPr>
            <a:picLocks noChangeAspect="1"/>
          </p:cNvPicPr>
          <p:nvPr>
            <p:custDataLst>
              <p:tags r:id="rId10"/>
            </p:custDataLst>
          </p:nvPr>
        </p:nvPicPr>
        <p:blipFill>
          <a:blip r:embed="rId9"/>
          <a:stretch>
            <a:fillRect/>
          </a:stretch>
        </p:blipFill>
        <p:spPr>
          <a:xfrm>
            <a:off x="6840220" y="3866515"/>
            <a:ext cx="4512945" cy="2910840"/>
          </a:xfrm>
          <a:prstGeom prst="rect">
            <a:avLst/>
          </a:prstGeom>
        </p:spPr>
      </p:pic>
      <p:grpSp>
        <p:nvGrpSpPr>
          <p:cNvPr id="18" name="组合 17" title=""/>
          <p:cNvGrpSpPr/>
          <p:nvPr>
            <p:custDataLst>
              <p:tags r:id="rId11"/>
            </p:custDataLst>
          </p:nvPr>
        </p:nvGrpSpPr>
        <p:grpSpPr>
          <a:xfrm>
            <a:off x="0" y="164465"/>
            <a:ext cx="12192000" cy="518160"/>
            <a:chOff x="0" y="259"/>
            <a:chExt cx="19200" cy="816"/>
          </a:xfrm>
        </p:grpSpPr>
        <p:grpSp>
          <p:nvGrpSpPr>
            <p:cNvPr id="20" name="组合 19"/>
            <p:cNvGrpSpPr/>
            <p:nvPr>
              <p:custDataLst>
                <p:tags r:id="rId12"/>
              </p:custDataLst>
            </p:nvPr>
          </p:nvGrpSpPr>
          <p:grpSpPr>
            <a:xfrm>
              <a:off x="0" y="261"/>
              <a:ext cx="19200" cy="814"/>
              <a:chOff x="0" y="-57"/>
              <a:chExt cx="19200" cy="814"/>
            </a:xfrm>
          </p:grpSpPr>
          <p:cxnSp>
            <p:nvCxnSpPr>
              <p:cNvPr id="21" name="直接连接符 20"/>
              <p:cNvCxnSpPr/>
              <p:nvPr>
                <p:custDataLst>
                  <p:tags r:id="rId13"/>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2" name="组合 21"/>
              <p:cNvGrpSpPr/>
              <p:nvPr>
                <p:custDataLst>
                  <p:tags r:id="rId14"/>
                </p:custDataLst>
              </p:nvPr>
            </p:nvGrpSpPr>
            <p:grpSpPr>
              <a:xfrm>
                <a:off x="631" y="-57"/>
                <a:ext cx="7664" cy="694"/>
                <a:chOff x="623970" y="1485351"/>
                <a:chExt cx="4866478" cy="440988"/>
              </a:xfrm>
            </p:grpSpPr>
            <p:grpSp>
              <p:nvGrpSpPr>
                <p:cNvPr id="23" name="组合 22"/>
                <p:cNvGrpSpPr>
                  <a:grpSpLocks noChangeAspect="1"/>
                </p:cNvGrpSpPr>
                <p:nvPr>
                  <p:custDataLst>
                    <p:tags r:id="rId15"/>
                  </p:custDataLst>
                </p:nvPr>
              </p:nvGrpSpPr>
              <p:grpSpPr>
                <a:xfrm>
                  <a:off x="623970" y="1630931"/>
                  <a:ext cx="264961" cy="295408"/>
                  <a:chOff x="457642" y="346857"/>
                  <a:chExt cx="375937" cy="419137"/>
                </a:xfrm>
              </p:grpSpPr>
              <p:sp>
                <p:nvSpPr>
                  <p:cNvPr id="24" name="椭圆 23"/>
                  <p:cNvSpPr/>
                  <p:nvPr>
                    <p:custDataLst>
                      <p:tags r:id="rId16"/>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5" name="椭圆 24"/>
                  <p:cNvSpPr>
                    <a:spLocks noChangeAspect="1"/>
                  </p:cNvSpPr>
                  <p:nvPr>
                    <p:custDataLst>
                      <p:tags r:id="rId17"/>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6" name="椭圆 25"/>
                  <p:cNvSpPr>
                    <a:spLocks noChangeAspect="1"/>
                  </p:cNvSpPr>
                  <p:nvPr>
                    <p:custDataLst>
                      <p:tags r:id="rId18"/>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27" name="直接连接符 26"/>
                  <p:cNvCxnSpPr>
                    <a:stCxn id="24" idx="4"/>
                    <a:endCxn id="26" idx="0"/>
                  </p:cNvCxnSpPr>
                  <p:nvPr>
                    <p:custDataLst>
                      <p:tags r:id="rId19"/>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4"/>
                  </p:cNvCxnSpPr>
                  <p:nvPr>
                    <p:custDataLst>
                      <p:tags r:id="rId20"/>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5" idx="6"/>
                    <a:endCxn id="26" idx="2"/>
                  </p:cNvCxnSpPr>
                  <p:nvPr>
                    <p:custDataLst>
                      <p:tags r:id="rId21"/>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26" idx="6"/>
                  </p:cNvCxnSpPr>
                  <p:nvPr>
                    <p:custDataLst>
                      <p:tags r:id="rId22"/>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custDataLst>
                    <p:tags r:id="rId23"/>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8" name="圆角矩形 37"/>
            <p:cNvSpPr/>
            <p:nvPr>
              <p:custDataLst>
                <p:tags r:id="rId24"/>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
        <p:nvSpPr>
          <p:cNvPr id="5" name="标题 2" title=""/>
          <p:cNvSpPr>
            <a:spLocks noGrp="1"/>
          </p:cNvSpPr>
          <p:nvPr>
            <p:custDataLst>
              <p:tags r:id="rId25"/>
            </p:custDataLst>
          </p:nvPr>
        </p:nvSpPr>
        <p:spPr>
          <a:xfrm>
            <a:off x="221615" y="913130"/>
            <a:ext cx="3230880" cy="442595"/>
          </a:xfrm>
          <a:prstGeom prst="rect">
            <a:avLst/>
          </a:prstGeom>
        </p:spPr>
        <p:txBody>
          <a:bodyPr vert="horz" lIns="90170" tIns="46990" rIns="90170" bIns="46990" rtlCol="0" anchor="ctr"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a:lnSpc>
                <a:spcPct val="100000"/>
              </a:lnSpc>
            </a:pPr>
            <a:r>
              <a:rPr lang="zh-CN" altLang="en-US" sz="2800">
                <a:highlight>
                  <a:srgbClr val="FFFF00"/>
                </a:highlight>
                <a:latin typeface="黑体" panose="02010609060101010101" charset="-122"/>
                <a:ea typeface="黑体" panose="02010609060101010101" charset="-122"/>
              </a:rPr>
              <a:t>【与生活的联系】</a:t>
            </a:r>
            <a:endParaRPr lang="zh-CN" altLang="en-US" sz="2800">
              <a:highlight>
                <a:srgbClr val="FFFF00"/>
              </a:highlight>
              <a:latin typeface="黑体" panose="02010609060101010101" charset="-122"/>
              <a:ea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6" presetClass="entr" presetSubtype="21" fill="hold" grpId="1"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1"/>
    </p:bldLst>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pic>
        <p:nvPicPr>
          <p:cNvPr id="23555" name="Picture 3" title=""/>
          <p:cNvPicPr>
            <a:picLocks noChangeAspect="1"/>
          </p:cNvPicPr>
          <p:nvPr>
            <p:custDataLst>
              <p:tags r:id="rId4"/>
            </p:custDataLst>
          </p:nvPr>
        </p:nvPicPr>
        <p:blipFill>
          <a:blip r:embed="rId3"/>
          <a:srcRect l="1343" t="6396" r="50000" b="15480"/>
          <a:stretch>
            <a:fillRect/>
          </a:stretch>
        </p:blipFill>
        <p:spPr>
          <a:xfrm>
            <a:off x="400685" y="835025"/>
            <a:ext cx="3024188" cy="3087688"/>
          </a:xfrm>
          <a:prstGeom prst="rect">
            <a:avLst/>
          </a:prstGeom>
          <a:noFill/>
          <a:ln w="9525" cap="flat" cmpd="sng">
            <a:noFill/>
            <a:prstDash val="solid"/>
            <a:miter/>
            <a:headEnd type="none" w="med" len="med"/>
            <a:tailEnd type="none" w="med" len="med"/>
          </a:ln>
        </p:spPr>
      </p:pic>
      <p:pic>
        <p:nvPicPr>
          <p:cNvPr id="23556" name="Picture 4" title=""/>
          <p:cNvPicPr>
            <a:picLocks noChangeAspect="1"/>
          </p:cNvPicPr>
          <p:nvPr>
            <p:custDataLst>
              <p:tags r:id="rId6"/>
            </p:custDataLst>
          </p:nvPr>
        </p:nvPicPr>
        <p:blipFill>
          <a:blip r:embed="rId5"/>
          <a:stretch>
            <a:fillRect/>
          </a:stretch>
        </p:blipFill>
        <p:spPr>
          <a:xfrm>
            <a:off x="10795" y="4349750"/>
            <a:ext cx="4051300" cy="977900"/>
          </a:xfrm>
          <a:prstGeom prst="rect">
            <a:avLst/>
          </a:prstGeom>
          <a:noFill/>
          <a:ln w="9525">
            <a:noFill/>
          </a:ln>
        </p:spPr>
      </p:pic>
      <p:sp>
        <p:nvSpPr>
          <p:cNvPr id="23557" name="Line 5" title=""/>
          <p:cNvSpPr/>
          <p:nvPr>
            <p:custDataLst>
              <p:tags r:id="rId7"/>
            </p:custDataLst>
          </p:nvPr>
        </p:nvSpPr>
        <p:spPr>
          <a:xfrm flipH="1">
            <a:off x="1269683" y="3989388"/>
            <a:ext cx="360362" cy="504825"/>
          </a:xfrm>
          <a:prstGeom prst="line">
            <a:avLst/>
          </a:prstGeom>
          <a:ln w="38100" cap="flat" cmpd="sng">
            <a:solidFill>
              <a:srgbClr val="000000"/>
            </a:solidFill>
            <a:prstDash val="solid"/>
            <a:headEnd type="none" w="med" len="med"/>
            <a:tailEnd type="triangle" w="med" len="med"/>
          </a:ln>
        </p:spPr>
        <p:txBody>
          <a:bodyPr anchor="t"/>
          <a:lstStyle/>
          <a:p>
            <a:endParaRPr lang="zh-CN" altLang="en-US">
              <a:ea typeface="宋体" panose="02010600030101010101" pitchFamily="2" charset="-122"/>
            </a:endParaRPr>
          </a:p>
        </p:txBody>
      </p:sp>
      <p:sp>
        <p:nvSpPr>
          <p:cNvPr id="23558" name="Text Box 6" title=""/>
          <p:cNvSpPr txBox="1"/>
          <p:nvPr>
            <p:custDataLst>
              <p:tags r:id="rId8"/>
            </p:custDataLst>
          </p:nvPr>
        </p:nvSpPr>
        <p:spPr>
          <a:xfrm>
            <a:off x="1198245" y="5573713"/>
            <a:ext cx="2590800" cy="521970"/>
          </a:xfrm>
          <a:prstGeom prst="rect">
            <a:avLst/>
          </a:prstGeom>
          <a:noFill/>
          <a:ln w="9525">
            <a:noFill/>
          </a:ln>
        </p:spPr>
        <p:txBody>
          <a:bodyPr anchor="t">
            <a:spAutoFit/>
          </a:bodyPr>
          <a:lstStyle/>
          <a:p>
            <a:r>
              <a:rPr lang="zh-CN" altLang="en-US" sz="2800">
                <a:latin typeface="微软雅黑" panose="020b0503020204020204" charset="-122"/>
                <a:ea typeface="微软雅黑"/>
                <a:cs typeface="微软雅黑" panose="020b0503020204020204" charset="-122"/>
              </a:rPr>
              <a:t>色素　  酶</a:t>
            </a:r>
            <a:endParaRPr lang="zh-CN" altLang="en-US" sz="2800">
              <a:latin typeface="微软雅黑" panose="020b0503020204020204" charset="-122"/>
              <a:ea typeface="微软雅黑"/>
              <a:cs typeface="微软雅黑" panose="020b0503020204020204" charset="-122"/>
            </a:endParaRPr>
          </a:p>
        </p:txBody>
      </p:sp>
      <p:sp>
        <p:nvSpPr>
          <p:cNvPr id="23559" name="Line 7" title=""/>
          <p:cNvSpPr/>
          <p:nvPr>
            <p:custDataLst>
              <p:tags r:id="rId9"/>
            </p:custDataLst>
          </p:nvPr>
        </p:nvSpPr>
        <p:spPr>
          <a:xfrm>
            <a:off x="2711133" y="5286375"/>
            <a:ext cx="142875" cy="287338"/>
          </a:xfrm>
          <a:prstGeom prst="line">
            <a:avLst/>
          </a:prstGeom>
          <a:ln w="38100" cap="flat" cmpd="sng">
            <a:solidFill>
              <a:srgbClr val="000000"/>
            </a:solidFill>
            <a:prstDash val="solid"/>
            <a:headEnd type="none" w="med" len="med"/>
            <a:tailEnd type="triangle" w="med" len="med"/>
          </a:ln>
        </p:spPr>
        <p:txBody>
          <a:bodyPr anchor="t"/>
          <a:lstStyle/>
          <a:p>
            <a:endParaRPr lang="zh-CN" altLang="en-US">
              <a:ea typeface="宋体" panose="02010600030101010101" pitchFamily="2" charset="-122"/>
            </a:endParaRPr>
          </a:p>
        </p:txBody>
      </p:sp>
      <p:sp>
        <p:nvSpPr>
          <p:cNvPr id="23560" name="Line 8" title=""/>
          <p:cNvSpPr/>
          <p:nvPr>
            <p:custDataLst>
              <p:tags r:id="rId10"/>
            </p:custDataLst>
          </p:nvPr>
        </p:nvSpPr>
        <p:spPr>
          <a:xfrm flipH="1">
            <a:off x="1990408" y="5213350"/>
            <a:ext cx="217487" cy="358775"/>
          </a:xfrm>
          <a:prstGeom prst="line">
            <a:avLst/>
          </a:prstGeom>
          <a:ln w="38100" cap="flat" cmpd="sng">
            <a:solidFill>
              <a:srgbClr val="000000"/>
            </a:solidFill>
            <a:prstDash val="solid"/>
            <a:headEnd type="none" w="med" len="med"/>
            <a:tailEnd type="triangle" w="med" len="med"/>
          </a:ln>
        </p:spPr>
        <p:txBody>
          <a:bodyPr anchor="t"/>
          <a:lstStyle/>
          <a:p>
            <a:endParaRPr lang="zh-CN" altLang="en-US">
              <a:ea typeface="宋体" panose="02010600030101010101" pitchFamily="2" charset="-122"/>
            </a:endParaRPr>
          </a:p>
        </p:txBody>
      </p:sp>
      <p:sp>
        <p:nvSpPr>
          <p:cNvPr id="23562" name="Text Box 10" title=""/>
          <p:cNvSpPr txBox="1"/>
          <p:nvPr>
            <p:custDataLst>
              <p:tags r:id="rId11"/>
            </p:custDataLst>
          </p:nvPr>
        </p:nvSpPr>
        <p:spPr>
          <a:xfrm>
            <a:off x="3036570" y="771525"/>
            <a:ext cx="2246630" cy="520700"/>
          </a:xfrm>
          <a:prstGeom prst="rect">
            <a:avLst/>
          </a:prstGeom>
          <a:solidFill>
            <a:srgbClr val="002060"/>
          </a:solidFill>
          <a:ln w="9525">
            <a:noFill/>
          </a:ln>
        </p:spPr>
        <p:txBody>
          <a:bodyPr wrap="square" lIns="91404" tIns="45702" rIns="91404" bIns="45702" anchor="t">
            <a:spAutoFit/>
          </a:bodyPr>
          <a:lstStyle/>
          <a:p>
            <a:pPr>
              <a:spcBef>
                <a:spcPct val="50000"/>
              </a:spcBef>
            </a:pPr>
            <a:r>
              <a:rPr lang="zh-CN" altLang="en-US" sz="2800" b="1">
                <a:solidFill>
                  <a:schemeClr val="bg1"/>
                </a:solidFill>
                <a:latin typeface="黑体" panose="02010609060101010101" charset="-122"/>
                <a:ea typeface="黑体" panose="02010609060101010101" charset="-122"/>
                <a:cs typeface="黑体" panose="02010609060101010101" charset="-122"/>
              </a:rPr>
              <a:t>叶绿体分布：</a:t>
            </a:r>
            <a:endParaRPr lang="zh-CN" altLang="en-US" sz="2800" b="1">
              <a:solidFill>
                <a:schemeClr val="bg1"/>
              </a:solidFill>
              <a:latin typeface="黑体" panose="02010609060101010101" charset="-122"/>
              <a:ea typeface="黑体" panose="02010609060101010101" charset="-122"/>
              <a:cs typeface="黑体" panose="02010609060101010101" charset="-122"/>
            </a:endParaRPr>
          </a:p>
        </p:txBody>
      </p:sp>
      <p:sp>
        <p:nvSpPr>
          <p:cNvPr id="23563" name="Text Box 11" title=""/>
          <p:cNvSpPr txBox="1"/>
          <p:nvPr>
            <p:custDataLst>
              <p:tags r:id="rId12"/>
            </p:custDataLst>
          </p:nvPr>
        </p:nvSpPr>
        <p:spPr>
          <a:xfrm>
            <a:off x="5325745" y="763270"/>
            <a:ext cx="6591300" cy="520700"/>
          </a:xfrm>
          <a:prstGeom prst="rect">
            <a:avLst/>
          </a:prstGeom>
          <a:noFill/>
          <a:ln w="9525">
            <a:noFill/>
          </a:ln>
        </p:spPr>
        <p:txBody>
          <a:bodyPr wrap="square" lIns="91404" tIns="45702" rIns="91404" bIns="45702" anchor="t">
            <a:spAutoFit/>
          </a:bodyPr>
          <a:lstStyle/>
          <a:p>
            <a:pPr>
              <a:spcBef>
                <a:spcPct val="50000"/>
              </a:spcBef>
            </a:pPr>
            <a:r>
              <a:rPr lang="zh-CN" altLang="en-US" sz="2800">
                <a:effectLst/>
                <a:latin typeface="黑体" panose="02010609060101010101" charset="-122"/>
                <a:ea typeface="黑体" panose="02010609060101010101" charset="-122"/>
              </a:rPr>
              <a:t>主要分布在绿色植物的叶肉细胞</a:t>
            </a:r>
            <a:r>
              <a:rPr lang="zh-CN" altLang="en-US" sz="2800">
                <a:effectLst/>
                <a:latin typeface="黑体" panose="02010609060101010101" charset="-122"/>
                <a:ea typeface="黑体" panose="02010609060101010101" charset="-122"/>
                <a:sym typeface="+mn-ea"/>
              </a:rPr>
              <a:t>。</a:t>
            </a:r>
            <a:endParaRPr lang="zh-CN" altLang="en-US" sz="2800">
              <a:effectLst/>
              <a:latin typeface="黑体" panose="02010609060101010101" charset="-122"/>
              <a:ea typeface="黑体" panose="02010609060101010101" charset="-122"/>
              <a:sym typeface="+mn-ea"/>
            </a:endParaRPr>
          </a:p>
        </p:txBody>
      </p:sp>
      <p:sp>
        <p:nvSpPr>
          <p:cNvPr id="22533" name="TextBox 22" title=""/>
          <p:cNvSpPr/>
          <p:nvPr>
            <p:custDataLst>
              <p:tags r:id="rId13"/>
            </p:custDataLst>
          </p:nvPr>
        </p:nvSpPr>
        <p:spPr>
          <a:xfrm>
            <a:off x="-436245" y="8305800"/>
            <a:ext cx="12651105" cy="953135"/>
          </a:xfrm>
          <a:prstGeom prst="rect">
            <a:avLst/>
          </a:prstGeom>
          <a:noFill/>
          <a:ln w="9525">
            <a:noFill/>
          </a:ln>
        </p:spPr>
        <p:txBody>
          <a:bodyPr wrap="square">
            <a:spAutoFit/>
          </a:bodyPr>
          <a:lstStyle/>
          <a:p>
            <a:r>
              <a:rPr lang="zh-CN" altLang="en-US" sz="2800">
                <a:latin typeface="Arial"/>
                <a:ea typeface="微软雅黑"/>
              </a:rPr>
              <a:t>叶绿体是进行光合作用的场所。它内部的巨大膜表面上，不仅分布这许多吸收光能的色素分子，还有许多进行光合作用所必须的酶。</a:t>
            </a:r>
            <a:endParaRPr lang="zh-CN" altLang="en-US" sz="2800">
              <a:latin typeface="Arial"/>
              <a:ea typeface="微软雅黑"/>
            </a:endParaRPr>
          </a:p>
        </p:txBody>
      </p:sp>
      <p:sp>
        <p:nvSpPr>
          <p:cNvPr id="2" name="矩形 1" title=""/>
          <p:cNvSpPr/>
          <p:nvPr>
            <p:custDataLst>
              <p:tags r:id="rId14"/>
            </p:custDataLst>
          </p:nvPr>
        </p:nvSpPr>
        <p:spPr>
          <a:xfrm>
            <a:off x="4186555" y="1882140"/>
            <a:ext cx="1553210" cy="737235"/>
          </a:xfrm>
          <a:prstGeom prst="rect">
            <a:avLst/>
          </a:prstGeom>
        </p:spPr>
        <p:txBody>
          <a:bodyPr wrap="square">
            <a:spAutoFit/>
          </a:bodyPr>
          <a:lstStyle/>
          <a:p>
            <a:pPr algn="just">
              <a:lnSpc>
                <a:spcPct val="150000"/>
              </a:lnSpc>
            </a:pPr>
            <a:r>
              <a:rPr lang="en-US" altLang="zh-CN" sz="2800" b="1" kern="100">
                <a:latin typeface="黑体" panose="02010609060101010101" charset="-122"/>
                <a:ea typeface="黑体" panose="02010609060101010101" charset="-122"/>
                <a:cs typeface="黑体" panose="02010609060101010101" charset="-122"/>
              </a:rPr>
              <a:t>(1)</a:t>
            </a:r>
            <a:r>
              <a:rPr lang="zh-CN" altLang="zh-CN" sz="2800" b="1" kern="100">
                <a:latin typeface="黑体" panose="02010609060101010101" charset="-122"/>
                <a:ea typeface="黑体" panose="02010609060101010101" charset="-122"/>
                <a:cs typeface="黑体" panose="02010609060101010101" charset="-122"/>
              </a:rPr>
              <a:t>结构</a:t>
            </a:r>
            <a:endParaRPr lang="zh-CN" altLang="zh-CN" sz="1050" b="1" kern="100">
              <a:latin typeface="黑体" panose="02010609060101010101" charset="-122"/>
              <a:ea typeface="黑体" panose="02010609060101010101" charset="-122"/>
              <a:cs typeface="黑体" panose="02010609060101010101" charset="-122"/>
            </a:endParaRPr>
          </a:p>
        </p:txBody>
      </p:sp>
      <p:sp>
        <p:nvSpPr>
          <p:cNvPr id="4" name="矩形 3" title=""/>
          <p:cNvSpPr/>
          <p:nvPr>
            <p:custDataLst>
              <p:tags r:id="rId15"/>
            </p:custDataLst>
          </p:nvPr>
        </p:nvSpPr>
        <p:spPr>
          <a:xfrm>
            <a:off x="5685155" y="1631315"/>
            <a:ext cx="3838575" cy="521970"/>
          </a:xfrm>
          <a:prstGeom prst="rect">
            <a:avLst/>
          </a:prstGeom>
        </p:spPr>
        <p:txBody>
          <a:bodyPr wrap="square">
            <a:spAutoFit/>
          </a:bodyPr>
          <a:lstStyle/>
          <a:p>
            <a:r>
              <a:rPr lang="zh-CN" altLang="zh-CN" sz="2800" kern="100">
                <a:latin typeface="黑体" panose="02010609060101010101" charset="-122"/>
                <a:ea typeface="黑体" panose="02010609060101010101" charset="-122"/>
                <a:cs typeface="黑体" panose="02010609060101010101" charset="-122"/>
              </a:rPr>
              <a:t>外表：</a:t>
            </a:r>
            <a:r>
              <a:rPr lang="en-US" altLang="zh-CN" sz="2800" kern="100">
                <a:latin typeface="黑体" panose="02010609060101010101" charset="-122"/>
                <a:ea typeface="黑体" panose="02010609060101010101" charset="-122"/>
                <a:cs typeface="黑体" panose="02010609060101010101" charset="-122"/>
              </a:rPr>
              <a:t>①_______</a:t>
            </a:r>
            <a:endParaRPr lang="zh-CN" altLang="en-US">
              <a:latin typeface="黑体" panose="02010609060101010101" charset="-122"/>
              <a:ea typeface="黑体" panose="02010609060101010101" charset="-122"/>
              <a:cs typeface="黑体" panose="02010609060101010101" charset="-122"/>
            </a:endParaRPr>
          </a:p>
        </p:txBody>
      </p:sp>
      <p:sp>
        <p:nvSpPr>
          <p:cNvPr id="5" name="矩形 4" title=""/>
          <p:cNvSpPr/>
          <p:nvPr>
            <p:custDataLst>
              <p:tags r:id="rId16"/>
            </p:custDataLst>
          </p:nvPr>
        </p:nvSpPr>
        <p:spPr>
          <a:xfrm>
            <a:off x="5685040" y="2461935"/>
            <a:ext cx="902602" cy="521970"/>
          </a:xfrm>
          <a:prstGeom prst="rect">
            <a:avLst/>
          </a:prstGeom>
        </p:spPr>
        <p:txBody>
          <a:bodyPr wrap="square">
            <a:spAutoFit/>
          </a:bodyPr>
          <a:lstStyle/>
          <a:p>
            <a:pPr lvl="0"/>
            <a:r>
              <a:rPr lang="zh-CN" altLang="zh-CN" sz="2800" kern="100">
                <a:solidFill>
                  <a:prstClr val="black"/>
                </a:solidFill>
                <a:latin typeface="黑体" panose="02010609060101010101" charset="-122"/>
                <a:ea typeface="黑体" panose="02010609060101010101" charset="-122"/>
                <a:cs typeface="Times New Roman" panose="02020603050405020304" pitchFamily="18" charset="0"/>
              </a:rPr>
              <a:t>内部</a:t>
            </a:r>
            <a:endParaRPr lang="zh-CN" altLang="zh-CN" sz="2800" kern="100">
              <a:solidFill>
                <a:prstClr val="black"/>
              </a:solidFill>
              <a:latin typeface="黑体" panose="02010609060101010101" charset="-122"/>
              <a:ea typeface="黑体" panose="02010609060101010101" charset="-122"/>
              <a:cs typeface="Times New Roman" panose="02020603050405020304" pitchFamily="18" charset="0"/>
            </a:endParaRPr>
          </a:p>
        </p:txBody>
      </p:sp>
      <p:sp>
        <p:nvSpPr>
          <p:cNvPr id="10" name="矩形 9" title=""/>
          <p:cNvSpPr/>
          <p:nvPr>
            <p:custDataLst>
              <p:tags r:id="rId17"/>
            </p:custDataLst>
          </p:nvPr>
        </p:nvSpPr>
        <p:spPr>
          <a:xfrm>
            <a:off x="6865620" y="1987550"/>
            <a:ext cx="5518785" cy="1383665"/>
          </a:xfrm>
          <a:prstGeom prst="rect">
            <a:avLst/>
          </a:prstGeom>
        </p:spPr>
        <p:txBody>
          <a:bodyPr wrap="square">
            <a:spAutoFit/>
          </a:bodyPr>
          <a:lstStyle/>
          <a:p>
            <a:pPr>
              <a:lnSpc>
                <a:spcPct val="150000"/>
              </a:lnSpc>
            </a:pPr>
            <a:r>
              <a:rPr lang="en-US" altLang="zh-CN" sz="2800" kern="100">
                <a:latin typeface="黑体" panose="02010609060101010101" charset="-122"/>
                <a:ea typeface="黑体" panose="02010609060101010101" charset="-122"/>
                <a:cs typeface="黑体" panose="02010609060101010101" charset="-122"/>
              </a:rPr>
              <a:t>②_____</a:t>
            </a:r>
            <a:endParaRPr lang="en-US" altLang="zh-CN" sz="2800" kern="100">
              <a:latin typeface="黑体" panose="02010609060101010101" charset="-122"/>
              <a:ea typeface="黑体" panose="02010609060101010101" charset="-122"/>
              <a:cs typeface="黑体" panose="02010609060101010101" charset="-122"/>
            </a:endParaRPr>
          </a:p>
          <a:p>
            <a:pPr>
              <a:lnSpc>
                <a:spcPct val="150000"/>
              </a:lnSpc>
            </a:pPr>
            <a:r>
              <a:rPr lang="en-US" altLang="zh-CN" sz="2800" kern="100">
                <a:latin typeface="黑体" panose="02010609060101010101" charset="-122"/>
                <a:ea typeface="黑体" panose="02010609060101010101" charset="-122"/>
                <a:cs typeface="黑体" panose="02010609060101010101" charset="-122"/>
              </a:rPr>
              <a:t>③</a:t>
            </a:r>
            <a:r>
              <a:rPr lang="en-US" altLang="zh-CN" sz="2800" u="sng" kern="100">
                <a:latin typeface="黑体" panose="02010609060101010101" charset="-122"/>
                <a:ea typeface="黑体" panose="02010609060101010101" charset="-122"/>
                <a:cs typeface="黑体" panose="02010609060101010101" charset="-122"/>
              </a:rPr>
              <a:t>     </a:t>
            </a:r>
            <a:r>
              <a:rPr lang="zh-CN" altLang="zh-CN" sz="2800" kern="100">
                <a:latin typeface="黑体" panose="02010609060101010101" charset="-122"/>
                <a:ea typeface="黑体" panose="02010609060101010101" charset="-122"/>
                <a:cs typeface="黑体" panose="02010609060101010101" charset="-122"/>
              </a:rPr>
              <a:t>：由</a:t>
            </a:r>
            <a:r>
              <a:rPr lang="en-US" altLang="zh-CN" sz="2800" u="sng" kern="100">
                <a:latin typeface="黑体" panose="02010609060101010101" charset="-122"/>
                <a:ea typeface="黑体" panose="02010609060101010101" charset="-122"/>
                <a:cs typeface="黑体" panose="02010609060101010101" charset="-122"/>
              </a:rPr>
              <a:t>       </a:t>
            </a:r>
            <a:r>
              <a:rPr lang="zh-CN" altLang="zh-CN" sz="2800" kern="100">
                <a:latin typeface="黑体" panose="02010609060101010101" charset="-122"/>
                <a:ea typeface="黑体" panose="02010609060101010101" charset="-122"/>
                <a:cs typeface="黑体" panose="02010609060101010101" charset="-122"/>
              </a:rPr>
              <a:t>堆叠而成</a:t>
            </a:r>
            <a:endParaRPr lang="zh-CN" altLang="en-US">
              <a:latin typeface="黑体" panose="02010609060101010101" charset="-122"/>
              <a:ea typeface="黑体" panose="02010609060101010101" charset="-122"/>
              <a:cs typeface="黑体" panose="02010609060101010101" charset="-122"/>
            </a:endParaRPr>
          </a:p>
        </p:txBody>
      </p:sp>
      <p:sp>
        <p:nvSpPr>
          <p:cNvPr id="11" name="左大括号 10" title=""/>
          <p:cNvSpPr/>
          <p:nvPr>
            <p:custDataLst>
              <p:tags r:id="rId18"/>
            </p:custDataLst>
          </p:nvPr>
        </p:nvSpPr>
        <p:spPr>
          <a:xfrm>
            <a:off x="6625232" y="2330568"/>
            <a:ext cx="211669" cy="75604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黑体" panose="02010609060101010101" charset="-122"/>
              <a:ea typeface="黑体" panose="02010609060101010101" charset="-122"/>
            </a:endParaRPr>
          </a:p>
        </p:txBody>
      </p:sp>
      <p:sp>
        <p:nvSpPr>
          <p:cNvPr id="12" name="左大括号 11" title=""/>
          <p:cNvSpPr/>
          <p:nvPr>
            <p:custDataLst>
              <p:tags r:id="rId19"/>
            </p:custDataLst>
          </p:nvPr>
        </p:nvSpPr>
        <p:spPr>
          <a:xfrm>
            <a:off x="5556885" y="1631315"/>
            <a:ext cx="229870" cy="12388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黑体" panose="02010609060101010101" charset="-122"/>
              <a:ea typeface="黑体" panose="02010609060101010101" charset="-122"/>
            </a:endParaRPr>
          </a:p>
        </p:txBody>
      </p:sp>
      <p:sp>
        <p:nvSpPr>
          <p:cNvPr id="13" name="矩形 12" title=""/>
          <p:cNvSpPr/>
          <p:nvPr>
            <p:custDataLst>
              <p:tags r:id="rId20"/>
            </p:custDataLst>
          </p:nvPr>
        </p:nvSpPr>
        <p:spPr>
          <a:xfrm>
            <a:off x="3926205" y="2460625"/>
            <a:ext cx="2089150" cy="1014730"/>
          </a:xfrm>
          <a:prstGeom prst="rect">
            <a:avLst/>
          </a:prstGeom>
        </p:spPr>
        <p:txBody>
          <a:bodyPr wrap="square">
            <a:spAutoFit/>
          </a:bodyPr>
          <a:lstStyle/>
          <a:p>
            <a:pPr indent="533400" algn="just">
              <a:lnSpc>
                <a:spcPct val="150000"/>
              </a:lnSpc>
            </a:pPr>
            <a:r>
              <a:rPr lang="en-US" altLang="zh-CN" sz="4000" kern="100">
                <a:latin typeface="黑体" panose="02010609060101010101" charset="-122"/>
                <a:ea typeface="黑体" panose="02010609060101010101" charset="-122"/>
                <a:cs typeface="黑体" panose="02010609060101010101" charset="-122"/>
              </a:rPr>
              <a:t> </a:t>
            </a:r>
            <a:r>
              <a:rPr lang="zh-CN" altLang="zh-CN" sz="4000" kern="100">
                <a:latin typeface="黑体" panose="02010609060101010101" charset="-122"/>
                <a:ea typeface="黑体" panose="02010609060101010101" charset="-122"/>
                <a:cs typeface="黑体" panose="02010609060101010101" charset="-122"/>
              </a:rPr>
              <a:t>↓</a:t>
            </a:r>
            <a:r>
              <a:rPr lang="zh-CN" altLang="zh-CN" sz="2000" b="1" kern="100">
                <a:solidFill>
                  <a:srgbClr val="FF0000"/>
                </a:solidFill>
                <a:latin typeface="黑体" panose="02010609060101010101" charset="-122"/>
                <a:ea typeface="黑体" panose="02010609060101010101" charset="-122"/>
                <a:cs typeface="黑体" panose="02010609060101010101" charset="-122"/>
              </a:rPr>
              <a:t>决定</a:t>
            </a:r>
            <a:endParaRPr lang="zh-CN" altLang="zh-CN" sz="2000" b="1" kern="100">
              <a:solidFill>
                <a:srgbClr val="FF0000"/>
              </a:solidFill>
              <a:latin typeface="黑体" panose="02010609060101010101" charset="-122"/>
              <a:ea typeface="黑体" panose="02010609060101010101" charset="-122"/>
              <a:cs typeface="黑体" panose="02010609060101010101" charset="-122"/>
            </a:endParaRPr>
          </a:p>
        </p:txBody>
      </p:sp>
      <p:sp>
        <p:nvSpPr>
          <p:cNvPr id="14" name="矩形 13" title=""/>
          <p:cNvSpPr/>
          <p:nvPr>
            <p:custDataLst>
              <p:tags r:id="rId21"/>
            </p:custDataLst>
          </p:nvPr>
        </p:nvSpPr>
        <p:spPr>
          <a:xfrm>
            <a:off x="4186520" y="3271333"/>
            <a:ext cx="6811839" cy="737235"/>
          </a:xfrm>
          <a:prstGeom prst="rect">
            <a:avLst/>
          </a:prstGeom>
        </p:spPr>
        <p:txBody>
          <a:bodyPr wrap="square">
            <a:spAutoFit/>
          </a:bodyPr>
          <a:lstStyle/>
          <a:p>
            <a:pPr algn="just">
              <a:lnSpc>
                <a:spcPct val="150000"/>
              </a:lnSpc>
            </a:pPr>
            <a:r>
              <a:rPr lang="en-US" altLang="zh-CN" sz="2800" b="1" kern="100">
                <a:latin typeface="黑体" panose="02010609060101010101" charset="-122"/>
                <a:ea typeface="黑体" panose="02010609060101010101" charset="-122"/>
                <a:cs typeface="黑体" panose="02010609060101010101" charset="-122"/>
              </a:rPr>
              <a:t>(2)</a:t>
            </a:r>
            <a:r>
              <a:rPr lang="zh-CN" altLang="zh-CN" sz="2800" b="1" kern="100">
                <a:latin typeface="黑体" panose="02010609060101010101" charset="-122"/>
                <a:ea typeface="黑体" panose="02010609060101010101" charset="-122"/>
                <a:cs typeface="黑体" panose="02010609060101010101" charset="-122"/>
              </a:rPr>
              <a:t>功能</a:t>
            </a:r>
            <a:r>
              <a:rPr lang="zh-CN" altLang="zh-CN" sz="2800" kern="100">
                <a:latin typeface="黑体" panose="02010609060101010101" charset="-122"/>
                <a:ea typeface="黑体" panose="02010609060101010101" charset="-122"/>
                <a:cs typeface="黑体" panose="02010609060101010101" charset="-122"/>
              </a:rPr>
              <a:t>：进行</a:t>
            </a:r>
            <a:r>
              <a:rPr lang="en-US" altLang="zh-CN" sz="2800" u="sng" kern="100">
                <a:latin typeface="黑体" panose="02010609060101010101" charset="-122"/>
                <a:ea typeface="黑体" panose="02010609060101010101" charset="-122"/>
                <a:cs typeface="黑体" panose="02010609060101010101" charset="-122"/>
              </a:rPr>
              <a:t>          </a:t>
            </a:r>
            <a:r>
              <a:rPr lang="zh-CN" altLang="zh-CN" sz="2800" kern="100">
                <a:latin typeface="黑体" panose="02010609060101010101" charset="-122"/>
                <a:ea typeface="黑体" panose="02010609060101010101" charset="-122"/>
                <a:cs typeface="黑体" panose="02010609060101010101" charset="-122"/>
              </a:rPr>
              <a:t>的场所。</a:t>
            </a:r>
            <a:endParaRPr lang="zh-CN" altLang="zh-CN" sz="1050" kern="100">
              <a:latin typeface="黑体" panose="02010609060101010101" charset="-122"/>
              <a:ea typeface="黑体" panose="02010609060101010101" charset="-122"/>
              <a:cs typeface="黑体" panose="02010609060101010101" charset="-122"/>
            </a:endParaRPr>
          </a:p>
        </p:txBody>
      </p:sp>
      <p:sp>
        <p:nvSpPr>
          <p:cNvPr id="15" name="矩形 14" title=""/>
          <p:cNvSpPr/>
          <p:nvPr>
            <p:custDataLst>
              <p:tags r:id="rId22"/>
            </p:custDataLst>
          </p:nvPr>
        </p:nvSpPr>
        <p:spPr>
          <a:xfrm>
            <a:off x="7209179" y="1581384"/>
            <a:ext cx="1261592" cy="521970"/>
          </a:xfrm>
          <a:prstGeom prst="rect">
            <a:avLst/>
          </a:prstGeom>
        </p:spPr>
        <p:txBody>
          <a:bodyPr wrap="square">
            <a:spAutoFit/>
          </a:bodyPr>
          <a:lstStyle/>
          <a:p>
            <a:r>
              <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rPr>
              <a:t>双层膜</a:t>
            </a:r>
            <a:endPar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endParaRPr>
          </a:p>
        </p:txBody>
      </p:sp>
      <p:sp>
        <p:nvSpPr>
          <p:cNvPr id="16" name="矩形 15" title=""/>
          <p:cNvSpPr/>
          <p:nvPr>
            <p:custDataLst>
              <p:tags r:id="rId23"/>
            </p:custDataLst>
          </p:nvPr>
        </p:nvSpPr>
        <p:spPr>
          <a:xfrm>
            <a:off x="7300899" y="2103201"/>
            <a:ext cx="902602" cy="521970"/>
          </a:xfrm>
          <a:prstGeom prst="rect">
            <a:avLst/>
          </a:prstGeom>
        </p:spPr>
        <p:txBody>
          <a:bodyPr wrap="square">
            <a:spAutoFit/>
          </a:bodyPr>
          <a:lstStyle/>
          <a:p>
            <a:r>
              <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rPr>
              <a:t>基质</a:t>
            </a:r>
            <a:endPar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endParaRPr>
          </a:p>
        </p:txBody>
      </p:sp>
      <p:sp>
        <p:nvSpPr>
          <p:cNvPr id="17" name="矩形 16" title=""/>
          <p:cNvSpPr/>
          <p:nvPr>
            <p:custDataLst>
              <p:tags r:id="rId24"/>
            </p:custDataLst>
          </p:nvPr>
        </p:nvSpPr>
        <p:spPr>
          <a:xfrm>
            <a:off x="7279755" y="2749380"/>
            <a:ext cx="902602" cy="521970"/>
          </a:xfrm>
          <a:prstGeom prst="rect">
            <a:avLst/>
          </a:prstGeom>
        </p:spPr>
        <p:txBody>
          <a:bodyPr wrap="square">
            <a:spAutoFit/>
          </a:bodyPr>
          <a:lstStyle/>
          <a:p>
            <a:r>
              <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rPr>
              <a:t>基粒</a:t>
            </a:r>
            <a:endPar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endParaRPr>
          </a:p>
        </p:txBody>
      </p:sp>
      <p:sp>
        <p:nvSpPr>
          <p:cNvPr id="18" name="矩形 17" title=""/>
          <p:cNvSpPr/>
          <p:nvPr>
            <p:custDataLst>
              <p:tags r:id="rId25"/>
            </p:custDataLst>
          </p:nvPr>
        </p:nvSpPr>
        <p:spPr>
          <a:xfrm>
            <a:off x="8874632" y="2798910"/>
            <a:ext cx="1261592" cy="521970"/>
          </a:xfrm>
          <a:prstGeom prst="rect">
            <a:avLst/>
          </a:prstGeom>
        </p:spPr>
        <p:txBody>
          <a:bodyPr wrap="square">
            <a:spAutoFit/>
          </a:bodyPr>
          <a:lstStyle/>
          <a:p>
            <a:r>
              <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rPr>
              <a:t>类囊体</a:t>
            </a:r>
            <a:endPar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endParaRPr>
          </a:p>
        </p:txBody>
      </p:sp>
      <p:sp>
        <p:nvSpPr>
          <p:cNvPr id="19" name="矩形 18" title=""/>
          <p:cNvSpPr/>
          <p:nvPr>
            <p:custDataLst>
              <p:tags r:id="rId26"/>
            </p:custDataLst>
          </p:nvPr>
        </p:nvSpPr>
        <p:spPr>
          <a:xfrm>
            <a:off x="6624840" y="3379161"/>
            <a:ext cx="1620582" cy="521970"/>
          </a:xfrm>
          <a:prstGeom prst="rect">
            <a:avLst/>
          </a:prstGeom>
        </p:spPr>
        <p:txBody>
          <a:bodyPr wrap="square">
            <a:spAutoFit/>
          </a:bodyPr>
          <a:lstStyle/>
          <a:p>
            <a:r>
              <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rPr>
              <a:t>光合作用</a:t>
            </a:r>
            <a:endPar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endParaRPr>
          </a:p>
        </p:txBody>
      </p:sp>
      <p:sp>
        <p:nvSpPr>
          <p:cNvPr id="31" name="矩形 30" title=""/>
          <p:cNvSpPr/>
          <p:nvPr>
            <p:custDataLst>
              <p:tags r:id="rId27"/>
            </p:custDataLst>
          </p:nvPr>
        </p:nvSpPr>
        <p:spPr>
          <a:xfrm>
            <a:off x="4186555" y="3966845"/>
            <a:ext cx="7731125" cy="2460625"/>
          </a:xfrm>
          <a:prstGeom prst="rect">
            <a:avLst/>
          </a:prstGeom>
        </p:spPr>
        <p:txBody>
          <a:bodyPr wrap="square">
            <a:spAutoFit/>
          </a:bodyPr>
          <a:lstStyle/>
          <a:p>
            <a:pPr algn="just">
              <a:lnSpc>
                <a:spcPct val="110000"/>
              </a:lnSpc>
              <a:spcAft>
                <a:spcPct val="0"/>
              </a:spcAft>
            </a:pPr>
            <a:r>
              <a:rPr lang="en-US" altLang="zh-CN" sz="2800" b="1" kern="100">
                <a:latin typeface="黑体" panose="02010609060101010101" charset="-122"/>
                <a:ea typeface="黑体" panose="02010609060101010101" charset="-122"/>
                <a:cs typeface="黑体" panose="02010609060101010101" charset="-122"/>
              </a:rPr>
              <a:t>(3)</a:t>
            </a:r>
            <a:r>
              <a:rPr lang="zh-CN" altLang="zh-CN" sz="2800" b="1" kern="100">
                <a:latin typeface="黑体" panose="02010609060101010101" charset="-122"/>
                <a:ea typeface="黑体" panose="02010609060101010101" charset="-122"/>
                <a:cs typeface="黑体" panose="02010609060101010101" charset="-122"/>
              </a:rPr>
              <a:t>物质基础</a:t>
            </a:r>
            <a:endParaRPr lang="zh-CN" altLang="zh-CN" sz="2800" b="1" kern="100">
              <a:latin typeface="黑体" panose="02010609060101010101" charset="-122"/>
              <a:ea typeface="黑体" panose="02010609060101010101" charset="-122"/>
              <a:cs typeface="黑体" panose="02010609060101010101" charset="-122"/>
            </a:endParaRPr>
          </a:p>
          <a:p>
            <a:pPr algn="just">
              <a:lnSpc>
                <a:spcPct val="110000"/>
              </a:lnSpc>
              <a:spcAft>
                <a:spcPct val="0"/>
              </a:spcAft>
            </a:pPr>
            <a:r>
              <a:rPr lang="zh-CN" altLang="zh-CN" sz="2800" kern="100">
                <a:latin typeface="黑体" panose="02010609060101010101" charset="-122"/>
                <a:ea typeface="黑体" panose="02010609060101010101" charset="-122"/>
                <a:cs typeface="黑体" panose="02010609060101010101" charset="-122"/>
              </a:rPr>
              <a:t>在叶绿体内部巨大的膜表面上，分布着许多吸收光能的</a:t>
            </a:r>
            <a:r>
              <a:rPr lang="en-US" altLang="zh-CN" sz="2800" u="sng" kern="100">
                <a:latin typeface="黑体" panose="02010609060101010101" charset="-122"/>
                <a:ea typeface="黑体" panose="02010609060101010101" charset="-122"/>
                <a:cs typeface="黑体" panose="02010609060101010101" charset="-122"/>
              </a:rPr>
              <a:t>            </a:t>
            </a:r>
            <a:r>
              <a:rPr lang="zh-CN" altLang="zh-CN" sz="2800" kern="100">
                <a:latin typeface="黑体" panose="02010609060101010101" charset="-122"/>
                <a:ea typeface="黑体" panose="02010609060101010101" charset="-122"/>
                <a:cs typeface="黑体" panose="02010609060101010101" charset="-122"/>
              </a:rPr>
              <a:t>。</a:t>
            </a:r>
            <a:endParaRPr lang="zh-CN" altLang="zh-CN" sz="2800" kern="100">
              <a:latin typeface="黑体" panose="02010609060101010101" charset="-122"/>
              <a:ea typeface="黑体" panose="02010609060101010101" charset="-122"/>
              <a:cs typeface="黑体" panose="02010609060101010101" charset="-122"/>
            </a:endParaRPr>
          </a:p>
          <a:p>
            <a:pPr algn="just">
              <a:lnSpc>
                <a:spcPct val="110000"/>
              </a:lnSpc>
              <a:spcAft>
                <a:spcPct val="0"/>
              </a:spcAft>
            </a:pPr>
            <a:r>
              <a:rPr lang="zh-CN" altLang="zh-CN" sz="2800" kern="100">
                <a:latin typeface="黑体" panose="02010609060101010101" charset="-122"/>
                <a:ea typeface="黑体" panose="02010609060101010101" charset="-122"/>
                <a:cs typeface="黑体" panose="02010609060101010101" charset="-122"/>
              </a:rPr>
              <a:t>在</a:t>
            </a:r>
            <a:r>
              <a:rPr lang="en-US" altLang="zh-CN" sz="2800" u="sng" kern="100">
                <a:latin typeface="黑体" panose="02010609060101010101" charset="-122"/>
                <a:ea typeface="黑体" panose="02010609060101010101" charset="-122"/>
                <a:cs typeface="黑体" panose="02010609060101010101" charset="-122"/>
              </a:rPr>
              <a:t>            </a:t>
            </a:r>
            <a:r>
              <a:rPr lang="zh-CN" altLang="zh-CN" sz="2800" kern="100">
                <a:latin typeface="黑体" panose="02010609060101010101" charset="-122"/>
                <a:ea typeface="黑体" panose="02010609060101010101" charset="-122"/>
                <a:cs typeface="黑体" panose="02010609060101010101" charset="-122"/>
              </a:rPr>
              <a:t>上和</a:t>
            </a:r>
            <a:r>
              <a:rPr lang="en-US" altLang="zh-CN" sz="2800" u="sng" kern="100">
                <a:latin typeface="黑体" panose="02010609060101010101" charset="-122"/>
                <a:ea typeface="黑体" panose="02010609060101010101" charset="-122"/>
                <a:cs typeface="黑体" panose="02010609060101010101" charset="-122"/>
              </a:rPr>
              <a:t>              </a:t>
            </a:r>
            <a:r>
              <a:rPr lang="zh-CN" altLang="zh-CN" sz="2800" kern="100">
                <a:latin typeface="黑体" panose="02010609060101010101" charset="-122"/>
                <a:ea typeface="黑体" panose="02010609060101010101" charset="-122"/>
                <a:cs typeface="黑体" panose="02010609060101010101" charset="-122"/>
              </a:rPr>
              <a:t>中，还有许多进行光合作用所必需的酶。</a:t>
            </a:r>
            <a:endParaRPr lang="zh-CN" altLang="zh-CN" sz="2800" kern="100">
              <a:effectLst/>
              <a:latin typeface="黑体" panose="02010609060101010101" charset="-122"/>
              <a:ea typeface="黑体" panose="02010609060101010101" charset="-122"/>
              <a:cs typeface="黑体" panose="02010609060101010101" charset="-122"/>
            </a:endParaRPr>
          </a:p>
        </p:txBody>
      </p:sp>
      <p:sp>
        <p:nvSpPr>
          <p:cNvPr id="32" name="矩形 31" title=""/>
          <p:cNvSpPr/>
          <p:nvPr>
            <p:custDataLst>
              <p:tags r:id="rId28"/>
            </p:custDataLst>
          </p:nvPr>
        </p:nvSpPr>
        <p:spPr>
          <a:xfrm>
            <a:off x="5325616" y="4869235"/>
            <a:ext cx="1620957" cy="521970"/>
          </a:xfrm>
          <a:prstGeom prst="rect">
            <a:avLst/>
          </a:prstGeom>
        </p:spPr>
        <p:txBody>
          <a:bodyPr wrap="square">
            <a:spAutoFit/>
          </a:bodyPr>
          <a:lstStyle/>
          <a:p>
            <a:r>
              <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rPr>
              <a:t>色素分子</a:t>
            </a:r>
            <a:endPar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endParaRPr>
          </a:p>
        </p:txBody>
      </p:sp>
      <p:sp>
        <p:nvSpPr>
          <p:cNvPr id="33" name="矩形 32" title=""/>
          <p:cNvSpPr/>
          <p:nvPr>
            <p:custDataLst>
              <p:tags r:id="rId29"/>
            </p:custDataLst>
          </p:nvPr>
        </p:nvSpPr>
        <p:spPr>
          <a:xfrm>
            <a:off x="4890569" y="5390998"/>
            <a:ext cx="1620957" cy="521970"/>
          </a:xfrm>
          <a:prstGeom prst="rect">
            <a:avLst/>
          </a:prstGeom>
        </p:spPr>
        <p:txBody>
          <a:bodyPr wrap="square">
            <a:spAutoFit/>
          </a:bodyPr>
          <a:lstStyle/>
          <a:p>
            <a:r>
              <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rPr>
              <a:t>类囊体膜</a:t>
            </a:r>
            <a:endPar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endParaRPr>
          </a:p>
        </p:txBody>
      </p:sp>
      <p:sp>
        <p:nvSpPr>
          <p:cNvPr id="34" name="矩形 33" title=""/>
          <p:cNvSpPr/>
          <p:nvPr>
            <p:custDataLst>
              <p:tags r:id="rId30"/>
            </p:custDataLst>
          </p:nvPr>
        </p:nvSpPr>
        <p:spPr>
          <a:xfrm>
            <a:off x="7873916" y="5383378"/>
            <a:ext cx="1980029" cy="521970"/>
          </a:xfrm>
          <a:prstGeom prst="rect">
            <a:avLst/>
          </a:prstGeom>
        </p:spPr>
        <p:txBody>
          <a:bodyPr wrap="square">
            <a:spAutoFit/>
          </a:bodyPr>
          <a:lstStyle/>
          <a:p>
            <a:r>
              <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rPr>
              <a:t>叶绿体基质</a:t>
            </a:r>
            <a:endPar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endParaRPr>
          </a:p>
        </p:txBody>
      </p:sp>
      <p:grpSp>
        <p:nvGrpSpPr>
          <p:cNvPr id="7" name="组合 6" title=""/>
          <p:cNvGrpSpPr/>
          <p:nvPr>
            <p:custDataLst>
              <p:tags r:id="rId31"/>
            </p:custDataLst>
          </p:nvPr>
        </p:nvGrpSpPr>
        <p:grpSpPr>
          <a:xfrm>
            <a:off x="0" y="164465"/>
            <a:ext cx="12192000" cy="518160"/>
            <a:chOff x="0" y="259"/>
            <a:chExt cx="19200" cy="816"/>
          </a:xfrm>
        </p:grpSpPr>
        <p:grpSp>
          <p:nvGrpSpPr>
            <p:cNvPr id="20" name="组合 19"/>
            <p:cNvGrpSpPr/>
            <p:nvPr>
              <p:custDataLst>
                <p:tags r:id="rId32"/>
              </p:custDataLst>
            </p:nvPr>
          </p:nvGrpSpPr>
          <p:grpSpPr>
            <a:xfrm>
              <a:off x="0" y="261"/>
              <a:ext cx="19200" cy="814"/>
              <a:chOff x="0" y="-57"/>
              <a:chExt cx="19200" cy="814"/>
            </a:xfrm>
          </p:grpSpPr>
          <p:cxnSp>
            <p:nvCxnSpPr>
              <p:cNvPr id="21" name="直接连接符 20"/>
              <p:cNvCxnSpPr/>
              <p:nvPr>
                <p:custDataLst>
                  <p:tags r:id="rId33"/>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2" name="组合 21"/>
              <p:cNvGrpSpPr/>
              <p:nvPr>
                <p:custDataLst>
                  <p:tags r:id="rId34"/>
                </p:custDataLst>
              </p:nvPr>
            </p:nvGrpSpPr>
            <p:grpSpPr>
              <a:xfrm>
                <a:off x="631" y="-57"/>
                <a:ext cx="7664" cy="694"/>
                <a:chOff x="623970" y="1485351"/>
                <a:chExt cx="4866478" cy="440988"/>
              </a:xfrm>
            </p:grpSpPr>
            <p:grpSp>
              <p:nvGrpSpPr>
                <p:cNvPr id="23" name="组合 22"/>
                <p:cNvGrpSpPr>
                  <a:grpSpLocks noChangeAspect="1"/>
                </p:cNvGrpSpPr>
                <p:nvPr>
                  <p:custDataLst>
                    <p:tags r:id="rId35"/>
                  </p:custDataLst>
                </p:nvPr>
              </p:nvGrpSpPr>
              <p:grpSpPr>
                <a:xfrm>
                  <a:off x="623970" y="1630931"/>
                  <a:ext cx="264961" cy="295408"/>
                  <a:chOff x="457642" y="346857"/>
                  <a:chExt cx="375937" cy="419137"/>
                </a:xfrm>
              </p:grpSpPr>
              <p:sp>
                <p:nvSpPr>
                  <p:cNvPr id="24" name="椭圆 23"/>
                  <p:cNvSpPr/>
                  <p:nvPr>
                    <p:custDataLst>
                      <p:tags r:id="rId36"/>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8" name="椭圆 7"/>
                  <p:cNvSpPr>
                    <a:spLocks noChangeAspect="1"/>
                  </p:cNvSpPr>
                  <p:nvPr>
                    <p:custDataLst>
                      <p:tags r:id="rId37"/>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9" name="椭圆 8"/>
                  <p:cNvSpPr>
                    <a:spLocks noChangeAspect="1"/>
                  </p:cNvSpPr>
                  <p:nvPr>
                    <p:custDataLst>
                      <p:tags r:id="rId38"/>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28" name="直接连接符 27"/>
                  <p:cNvCxnSpPr>
                    <a:stCxn id="24" idx="4"/>
                    <a:endCxn id="9" idx="0"/>
                  </p:cNvCxnSpPr>
                  <p:nvPr>
                    <p:custDataLst>
                      <p:tags r:id="rId39"/>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9" idx="4"/>
                  </p:cNvCxnSpPr>
                  <p:nvPr>
                    <p:custDataLst>
                      <p:tags r:id="rId40"/>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8" idx="6"/>
                    <a:endCxn id="9" idx="2"/>
                  </p:cNvCxnSpPr>
                  <p:nvPr>
                    <p:custDataLst>
                      <p:tags r:id="rId41"/>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endCxn id="9" idx="6"/>
                  </p:cNvCxnSpPr>
                  <p:nvPr>
                    <p:custDataLst>
                      <p:tags r:id="rId42"/>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custDataLst>
                    <p:tags r:id="rId43"/>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8" name="圆角矩形 37"/>
            <p:cNvSpPr/>
            <p:nvPr>
              <p:custDataLst>
                <p:tags r:id="rId44"/>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blinds(horizontal)">
                                      <p:cBhvr>
                                        <p:cTn id="36" dur="500"/>
                                        <p:tgtEl>
                                          <p:spTgt spid="32"/>
                                        </p:tgtEl>
                                      </p:cBhvr>
                                    </p:animEffect>
                                  </p:childTnLst>
                                </p:cTn>
                              </p:par>
                            </p:childTnLst>
                          </p:cTn>
                        </p:par>
                      </p:childTnLst>
                    </p:cTn>
                  </p:par>
                  <p:par>
                    <p:cTn id="37" fill="hold" nodeType="clickPar">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blinds(horizontal)">
                                      <p:cBhvr>
                                        <p:cTn id="41" dur="500"/>
                                        <p:tgtEl>
                                          <p:spTgt spid="33"/>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blinds(horizontal)">
                                      <p:cBhvr>
                                        <p:cTn id="4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31" grpId="0"/>
      <p:bldP spid="32" grpId="0"/>
      <p:bldP spid="33" grpId="0"/>
      <p:bldP spid="34" grpId="0"/>
    </p:bldLst>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2" name="文本框 2" title=""/>
          <p:cNvSpPr txBox="1"/>
          <p:nvPr>
            <p:custDataLst>
              <p:tags r:id="rId4"/>
            </p:custDataLst>
          </p:nvPr>
        </p:nvSpPr>
        <p:spPr>
          <a:xfrm>
            <a:off x="221298" y="1463333"/>
            <a:ext cx="7402830" cy="521970"/>
          </a:xfrm>
          <a:prstGeom prst="rect">
            <a:avLst/>
          </a:prstGeom>
          <a:solidFill>
            <a:srgbClr val="B0D08D"/>
          </a:solidFill>
        </p:spPr>
        <p:txBody>
          <a:bodyPr wrap="square" rtlCol="0">
            <a:spAutoFit/>
          </a:bodyPr>
          <a:lstStyle/>
          <a:p>
            <a:r>
              <a:rPr lang="zh-CN" altLang="en-US" sz="2800" b="1">
                <a:solidFill>
                  <a:schemeClr val="tx1"/>
                </a:solidFill>
                <a:latin typeface="幼圆" panose="02010509060101010101" pitchFamily="49" charset="-122"/>
                <a:ea typeface="幼圆" panose="02010509060101010101" pitchFamily="49" charset="-122"/>
              </a:rPr>
              <a:t>叶绿体除了吸收光能以外，还有什么功能吗？</a:t>
            </a:r>
            <a:endParaRPr lang="zh-CN" altLang="en-US" sz="2800" b="1">
              <a:solidFill>
                <a:schemeClr val="tx1"/>
              </a:solidFill>
              <a:latin typeface="幼圆" panose="02010509060101010101" pitchFamily="49" charset="-122"/>
              <a:ea typeface="幼圆" panose="02010509060101010101" pitchFamily="49" charset="-122"/>
            </a:endParaRPr>
          </a:p>
        </p:txBody>
      </p:sp>
      <p:sp>
        <p:nvSpPr>
          <p:cNvPr id="5" name="文本框 4" title=""/>
          <p:cNvSpPr txBox="1"/>
          <p:nvPr>
            <p:custDataLst>
              <p:tags r:id="rId5"/>
            </p:custDataLst>
          </p:nvPr>
        </p:nvSpPr>
        <p:spPr>
          <a:xfrm>
            <a:off x="74487" y="2039395"/>
            <a:ext cx="2113908" cy="737235"/>
          </a:xfrm>
          <a:prstGeom prst="rect">
            <a:avLst/>
          </a:prstGeom>
          <a:noFill/>
        </p:spPr>
        <p:txBody>
          <a:bodyPr wrap="square">
            <a:spAutoFit/>
          </a:bodyPr>
          <a:lstStyle/>
          <a:p>
            <a:pPr fontAlgn="auto">
              <a:lnSpc>
                <a:spcPct val="150000"/>
              </a:lnSpc>
            </a:pPr>
            <a:r>
              <a:rPr lang="en-US" altLang="zh-CN" sz="2800" b="1">
                <a:solidFill>
                  <a:srgbClr val="080808"/>
                </a:solidFill>
                <a:latin typeface="黑体" panose="02010609060101010101" charset="-122"/>
                <a:ea typeface="黑体" panose="02010609060101010101" charset="-122"/>
                <a:cs typeface="黑体" panose="02010609060101010101" charset="-122"/>
              </a:rPr>
              <a:t>1.</a:t>
            </a:r>
            <a:r>
              <a:rPr lang="zh-CN" altLang="en-US" sz="2800" b="1">
                <a:solidFill>
                  <a:srgbClr val="080808"/>
                </a:solidFill>
                <a:latin typeface="黑体" panose="02010609060101010101" charset="-122"/>
                <a:ea typeface="黑体" panose="02010609060101010101" charset="-122"/>
                <a:cs typeface="黑体" panose="02010609060101010101" charset="-122"/>
              </a:rPr>
              <a:t>实验者：</a:t>
            </a:r>
            <a:endParaRPr lang="zh-CN" altLang="en-US" sz="2800" b="1">
              <a:solidFill>
                <a:srgbClr val="080808"/>
              </a:solidFill>
              <a:latin typeface="黑体" panose="02010609060101010101" charset="-122"/>
              <a:ea typeface="黑体" panose="02010609060101010101" charset="-122"/>
              <a:cs typeface="黑体" panose="02010609060101010101" charset="-122"/>
            </a:endParaRPr>
          </a:p>
        </p:txBody>
      </p:sp>
      <p:sp>
        <p:nvSpPr>
          <p:cNvPr id="7" name="文本框 6" title=""/>
          <p:cNvSpPr txBox="1"/>
          <p:nvPr>
            <p:custDataLst>
              <p:tags r:id="rId6"/>
            </p:custDataLst>
          </p:nvPr>
        </p:nvSpPr>
        <p:spPr>
          <a:xfrm>
            <a:off x="2089917" y="2189905"/>
            <a:ext cx="4148191" cy="521970"/>
          </a:xfrm>
          <a:prstGeom prst="rect">
            <a:avLst/>
          </a:prstGeom>
          <a:noFill/>
        </p:spPr>
        <p:txBody>
          <a:bodyPr wrap="square">
            <a:spAutoFit/>
          </a:bodyPr>
          <a:lstStyle/>
          <a:p>
            <a:r>
              <a:rPr lang="zh-CN" altLang="en-US" sz="2800" b="1">
                <a:solidFill>
                  <a:schemeClr val="tx1"/>
                </a:solidFill>
                <a:latin typeface="黑体" panose="02010609060101010101" charset="-122"/>
                <a:ea typeface="黑体" panose="02010609060101010101" charset="-122"/>
                <a:cs typeface="黑体" panose="02010609060101010101" charset="-122"/>
              </a:rPr>
              <a:t>德国科学家</a:t>
            </a:r>
            <a:r>
              <a:rPr lang="zh-CN" altLang="en-US" sz="2800" b="1">
                <a:solidFill>
                  <a:srgbClr val="FF0000"/>
                </a:solidFill>
                <a:latin typeface="黑体" panose="02010609060101010101" charset="-122"/>
                <a:ea typeface="黑体" panose="02010609060101010101" charset="-122"/>
                <a:cs typeface="黑体" panose="02010609060101010101" charset="-122"/>
              </a:rPr>
              <a:t>恩格尔曼</a:t>
            </a:r>
            <a:endParaRPr lang="zh-CN" altLang="en-US" sz="2800" b="1">
              <a:solidFill>
                <a:srgbClr val="FF0000"/>
              </a:solidFill>
              <a:latin typeface="黑体" panose="02010609060101010101" charset="-122"/>
              <a:ea typeface="黑体" panose="02010609060101010101" charset="-122"/>
              <a:cs typeface="黑体" panose="02010609060101010101" charset="-122"/>
            </a:endParaRPr>
          </a:p>
        </p:txBody>
      </p:sp>
      <p:pic>
        <p:nvPicPr>
          <p:cNvPr id="10" name="Picture 2" title=""/>
          <p:cNvPicPr>
            <a:picLocks noChangeAspect="1" noChangeArrowheads="1"/>
          </p:cNvPicPr>
          <p:nvPr>
            <p:custDataLst>
              <p:tags r:id="rId8"/>
            </p:custDataLst>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979410" y="935355"/>
            <a:ext cx="3977640" cy="2081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文本框 42" title=""/>
          <p:cNvSpPr txBox="1"/>
          <p:nvPr>
            <p:custDataLst>
              <p:tags r:id="rId9"/>
            </p:custDataLst>
          </p:nvPr>
        </p:nvSpPr>
        <p:spPr>
          <a:xfrm>
            <a:off x="74486" y="2725770"/>
            <a:ext cx="2268021" cy="662233"/>
          </a:xfrm>
          <a:prstGeom prst="rect">
            <a:avLst/>
          </a:prstGeom>
          <a:noFill/>
        </p:spPr>
        <p:txBody>
          <a:bodyPr wrap="square">
            <a:spAutoFit/>
          </a:bodyPr>
          <a:lstStyle/>
          <a:p>
            <a:pPr fontAlgn="auto">
              <a:lnSpc>
                <a:spcPct val="150000"/>
              </a:lnSpc>
            </a:pPr>
            <a:r>
              <a:rPr lang="en-US" altLang="zh-CN" sz="2800" b="1">
                <a:solidFill>
                  <a:srgbClr val="080808"/>
                </a:solidFill>
                <a:latin typeface="黑体" panose="02010609060101010101" charset="-122"/>
                <a:ea typeface="黑体" panose="02010609060101010101" charset="-122"/>
                <a:cs typeface="黑体" panose="02010609060101010101" charset="-122"/>
              </a:rPr>
              <a:t>2.</a:t>
            </a:r>
            <a:r>
              <a:rPr lang="zh-CN" altLang="en-US" sz="2800" b="1">
                <a:solidFill>
                  <a:srgbClr val="080808"/>
                </a:solidFill>
                <a:latin typeface="黑体" panose="02010609060101010101" charset="-122"/>
                <a:ea typeface="黑体" panose="02010609060101010101" charset="-122"/>
                <a:cs typeface="黑体" panose="02010609060101010101" charset="-122"/>
              </a:rPr>
              <a:t>实验材料：</a:t>
            </a:r>
            <a:endParaRPr lang="zh-CN" altLang="en-US" sz="2800" b="1">
              <a:solidFill>
                <a:srgbClr val="080808"/>
              </a:solidFill>
              <a:latin typeface="黑体" panose="02010609060101010101" charset="-122"/>
              <a:ea typeface="黑体" panose="02010609060101010101" charset="-122"/>
              <a:cs typeface="黑体" panose="02010609060101010101" charset="-122"/>
            </a:endParaRPr>
          </a:p>
        </p:txBody>
      </p:sp>
      <p:sp>
        <p:nvSpPr>
          <p:cNvPr id="45" name="文本框 44" title=""/>
          <p:cNvSpPr txBox="1"/>
          <p:nvPr>
            <p:custDataLst>
              <p:tags r:id="rId10"/>
            </p:custDataLst>
          </p:nvPr>
        </p:nvSpPr>
        <p:spPr>
          <a:xfrm>
            <a:off x="2342700" y="2917742"/>
            <a:ext cx="1361326" cy="521970"/>
          </a:xfrm>
          <a:prstGeom prst="rect">
            <a:avLst/>
          </a:prstGeom>
          <a:noFill/>
        </p:spPr>
        <p:txBody>
          <a:bodyPr wrap="square">
            <a:spAutoFit/>
          </a:bodyPr>
          <a:lstStyle/>
          <a:p>
            <a:r>
              <a:rPr lang="zh-CN" altLang="en-US" sz="2800" b="1">
                <a:solidFill>
                  <a:srgbClr val="FF0000"/>
                </a:solidFill>
                <a:latin typeface="黑体" panose="02010609060101010101" charset="-122"/>
                <a:ea typeface="黑体" panose="02010609060101010101" charset="-122"/>
                <a:cs typeface="黑体" panose="02010609060101010101" charset="-122"/>
              </a:rPr>
              <a:t>水绵</a:t>
            </a:r>
            <a:endParaRPr lang="zh-CN" altLang="en-US" sz="2800" b="1">
              <a:solidFill>
                <a:srgbClr val="FF0000"/>
              </a:solidFill>
              <a:latin typeface="黑体" panose="02010609060101010101" charset="-122"/>
              <a:ea typeface="黑体" panose="02010609060101010101" charset="-122"/>
              <a:cs typeface="黑体" panose="02010609060101010101" charset="-122"/>
            </a:endParaRPr>
          </a:p>
        </p:txBody>
      </p:sp>
      <p:pic>
        <p:nvPicPr>
          <p:cNvPr id="46" name="图片 45" title=""/>
          <p:cNvPicPr>
            <a:picLocks noChangeAspect="1"/>
          </p:cNvPicPr>
          <p:nvPr>
            <p:custDataLst>
              <p:tags r:id="rId12"/>
            </p:custDataLst>
          </p:nvPr>
        </p:nvPicPr>
        <p:blipFill>
          <a:blip r:embed="rId11"/>
          <a:stretch>
            <a:fillRect/>
          </a:stretch>
        </p:blipFill>
        <p:spPr>
          <a:xfrm>
            <a:off x="400870" y="3627610"/>
            <a:ext cx="3145790" cy="2787015"/>
          </a:xfrm>
          <a:prstGeom prst="rect">
            <a:avLst/>
          </a:prstGeom>
        </p:spPr>
      </p:pic>
      <p:pic>
        <p:nvPicPr>
          <p:cNvPr id="47" name="图片 46" title=""/>
          <p:cNvPicPr/>
          <p:nvPr>
            <p:custDataLst>
              <p:tags r:id="rId14"/>
            </p:custDataLst>
          </p:nvPr>
        </p:nvPicPr>
        <p:blipFill>
          <a:blip r:embed="rId13"/>
          <a:stretch>
            <a:fillRect/>
          </a:stretch>
        </p:blipFill>
        <p:spPr>
          <a:xfrm rot="16200000">
            <a:off x="3734213" y="3613150"/>
            <a:ext cx="3403600" cy="2552700"/>
          </a:xfrm>
          <a:prstGeom prst="rect">
            <a:avLst/>
          </a:prstGeom>
          <a:noFill/>
          <a:ln w="9525">
            <a:noFill/>
          </a:ln>
        </p:spPr>
      </p:pic>
      <p:sp>
        <p:nvSpPr>
          <p:cNvPr id="49" name="TextBox 9" title=""/>
          <p:cNvSpPr txBox="1"/>
          <p:nvPr>
            <p:custDataLst>
              <p:tags r:id="rId15"/>
            </p:custDataLst>
          </p:nvPr>
        </p:nvSpPr>
        <p:spPr>
          <a:xfrm>
            <a:off x="7230428" y="4910924"/>
            <a:ext cx="4068320" cy="1124585"/>
          </a:xfrm>
          <a:prstGeom prst="rect">
            <a:avLst/>
          </a:prstGeom>
          <a:noFill/>
          <a:ln w="9525">
            <a:noFill/>
          </a:ln>
        </p:spPr>
        <p:txBody>
          <a:bodyPr wrap="square">
            <a:spAutoFit/>
          </a:bodyPr>
          <a:lstStyle/>
          <a:p>
            <a:pPr algn="l">
              <a:lnSpc>
                <a:spcPct val="120000"/>
              </a:lnSpc>
            </a:pPr>
            <a:r>
              <a:rPr lang="zh-CN" altLang="en-US" sz="2800" b="1">
                <a:solidFill>
                  <a:srgbClr val="0000FF"/>
                </a:solidFill>
                <a:latin typeface="微软雅黑" panose="020b0503020204020204" charset="-122"/>
                <a:ea typeface="微软雅黑"/>
              </a:rPr>
              <a:t>易于观察，</a:t>
            </a:r>
            <a:r>
              <a:rPr lang="zh-CN" altLang="en-US" sz="2800" b="1">
                <a:solidFill>
                  <a:srgbClr val="0000FF"/>
                </a:solidFill>
                <a:latin typeface="微软雅黑" panose="020b0503020204020204" charset="-122"/>
                <a:ea typeface="微软雅黑"/>
                <a:sym typeface="+mn-ea"/>
              </a:rPr>
              <a:t>作为释放氧气的观察指标。</a:t>
            </a:r>
            <a:r>
              <a:rPr lang="zh-CN" altLang="en-US" sz="2800" b="1">
                <a:solidFill>
                  <a:srgbClr val="000000"/>
                </a:solidFill>
                <a:latin typeface="楷体" panose="02010609060101010101" pitchFamily="49" charset="-122"/>
                <a:ea typeface="楷体" panose="02010609060101010101" pitchFamily="49" charset="-122"/>
              </a:rPr>
              <a:t>   </a:t>
            </a:r>
            <a:endParaRPr lang="zh-CN" altLang="en-US" sz="2800" b="1">
              <a:solidFill>
                <a:srgbClr val="000000"/>
              </a:solidFill>
              <a:latin typeface="楷体" panose="02010609060101010101" pitchFamily="49" charset="-122"/>
              <a:ea typeface="楷体" panose="02010609060101010101" pitchFamily="49" charset="-122"/>
            </a:endParaRPr>
          </a:p>
        </p:txBody>
      </p:sp>
      <p:sp>
        <p:nvSpPr>
          <p:cNvPr id="51" name="文本框 50" title=""/>
          <p:cNvSpPr txBox="1"/>
          <p:nvPr>
            <p:custDataLst>
              <p:tags r:id="rId16"/>
            </p:custDataLst>
          </p:nvPr>
        </p:nvSpPr>
        <p:spPr>
          <a:xfrm>
            <a:off x="7168515" y="3269615"/>
            <a:ext cx="4965700" cy="1641475"/>
          </a:xfrm>
          <a:prstGeom prst="rect">
            <a:avLst/>
          </a:prstGeom>
          <a:noFill/>
        </p:spPr>
        <p:txBody>
          <a:bodyPr wrap="square">
            <a:spAutoFit/>
          </a:bodyPr>
          <a:lstStyle/>
          <a:p>
            <a:pPr algn="l">
              <a:lnSpc>
                <a:spcPct val="120000"/>
              </a:lnSpc>
            </a:pPr>
            <a:r>
              <a:rPr lang="zh-CN" altLang="en-US" sz="2800" b="1">
                <a:solidFill>
                  <a:srgbClr val="000000"/>
                </a:solidFill>
                <a:latin typeface="黑体" panose="02010609060101010101" charset="-122"/>
                <a:ea typeface="黑体" panose="02010609060101010101" charset="-122"/>
                <a:cs typeface="黑体" panose="02010609060101010101" charset="-122"/>
              </a:rPr>
              <a:t>注：水绵的叶绿体</a:t>
            </a:r>
            <a:r>
              <a:rPr lang="zh-CN" altLang="en-US" sz="2800" b="1">
                <a:solidFill>
                  <a:srgbClr val="FF0000"/>
                </a:solidFill>
                <a:latin typeface="黑体" panose="02010609060101010101" charset="-122"/>
                <a:ea typeface="黑体" panose="02010609060101010101" charset="-122"/>
                <a:cs typeface="黑体" panose="02010609060101010101" charset="-122"/>
              </a:rPr>
              <a:t>呈螺旋</a:t>
            </a:r>
            <a:endParaRPr lang="en-US" altLang="zh-CN" sz="2800" b="1">
              <a:solidFill>
                <a:srgbClr val="FF0000"/>
              </a:solidFill>
              <a:latin typeface="黑体" panose="02010609060101010101" charset="-122"/>
              <a:ea typeface="黑体" panose="02010609060101010101" charset="-122"/>
              <a:cs typeface="黑体" panose="02010609060101010101" charset="-122"/>
            </a:endParaRPr>
          </a:p>
          <a:p>
            <a:pPr algn="l">
              <a:lnSpc>
                <a:spcPct val="120000"/>
              </a:lnSpc>
            </a:pPr>
            <a:r>
              <a:rPr lang="zh-CN" altLang="en-US" sz="2800" b="1">
                <a:solidFill>
                  <a:srgbClr val="FF0000"/>
                </a:solidFill>
                <a:latin typeface="黑体" panose="02010609060101010101" charset="-122"/>
                <a:ea typeface="黑体" panose="02010609060101010101" charset="-122"/>
                <a:cs typeface="黑体" panose="02010609060101010101" charset="-122"/>
              </a:rPr>
              <a:t>    带状</a:t>
            </a:r>
            <a:r>
              <a:rPr lang="zh-CN" altLang="en-US" sz="2800" b="1">
                <a:solidFill>
                  <a:srgbClr val="000000"/>
                </a:solidFill>
                <a:latin typeface="黑体" panose="02010609060101010101" charset="-122"/>
                <a:ea typeface="黑体" panose="02010609060101010101" charset="-122"/>
                <a:cs typeface="黑体" panose="02010609060101010101" charset="-122"/>
              </a:rPr>
              <a:t>分布，细菌为</a:t>
            </a:r>
            <a:r>
              <a:rPr lang="zh-CN" altLang="en-US" sz="2800" b="1">
                <a:solidFill>
                  <a:srgbClr val="FF0000"/>
                </a:solidFill>
                <a:latin typeface="黑体" panose="02010609060101010101" charset="-122"/>
                <a:ea typeface="黑体" panose="02010609060101010101" charset="-122"/>
                <a:cs typeface="黑体" panose="02010609060101010101" charset="-122"/>
              </a:rPr>
              <a:t>需氧菌</a:t>
            </a:r>
            <a:r>
              <a:rPr lang="zh-CN" altLang="en-US" sz="2800" b="1">
                <a:solidFill>
                  <a:srgbClr val="000000"/>
                </a:solidFill>
                <a:latin typeface="黑体" panose="02010609060101010101" charset="-122"/>
                <a:ea typeface="黑体" panose="02010609060101010101" charset="-122"/>
                <a:cs typeface="黑体" panose="02010609060101010101" charset="-122"/>
              </a:rPr>
              <a:t>，可以运动。</a:t>
            </a:r>
            <a:endParaRPr lang="zh-CN" altLang="en-US" sz="2800" b="1">
              <a:solidFill>
                <a:srgbClr val="000000"/>
              </a:solidFill>
              <a:latin typeface="黑体" panose="02010609060101010101" charset="-122"/>
              <a:ea typeface="黑体" panose="02010609060101010101" charset="-122"/>
              <a:cs typeface="黑体" panose="02010609060101010101" charset="-122"/>
            </a:endParaRPr>
          </a:p>
        </p:txBody>
      </p:sp>
      <p:sp>
        <p:nvSpPr>
          <p:cNvPr id="65" name="文本框 23" title=""/>
          <p:cNvSpPr txBox="1">
            <a:spLocks noChangeArrowheads="1"/>
          </p:cNvSpPr>
          <p:nvPr>
            <p:custDataLst>
              <p:tags r:id="rId17"/>
            </p:custDataLst>
          </p:nvPr>
        </p:nvSpPr>
        <p:spPr bwMode="auto">
          <a:xfrm>
            <a:off x="221615" y="814705"/>
            <a:ext cx="4827270" cy="502285"/>
          </a:xfrm>
          <a:prstGeom prst="rect">
            <a:avLst/>
          </a:prstGeom>
          <a:noFill/>
          <a:ln>
            <a:noFill/>
          </a:ln>
          <a:extLst>
            <a:ext uri="{909E8E84-426E-40DD-AFC4-6F175D3DCCD1}">
              <a14:hiddenFill xmlns:a14="http://schemas.microsoft.com/office/drawing/2010/main">
                <a:solidFill>
                  <a:schemeClr val="accent1">
                    <a:lumMod val="60000"/>
                    <a:lumOff val="40000"/>
                  </a:schemeClr>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eaLnBrk="1" hangingPunct="1"/>
            <a:r>
              <a:rPr lang="zh-CN" altLang="en-US" sz="2800" b="1">
                <a:solidFill>
                  <a:schemeClr val="tx1"/>
                </a:solidFill>
                <a:highlight>
                  <a:srgbClr val="FFFF00"/>
                </a:highlight>
                <a:latin typeface="黑体" panose="02010609060101010101" charset="-122"/>
                <a:ea typeface="黑体" panose="02010609060101010101" charset="-122"/>
                <a:cs typeface="黑体" panose="02010609060101010101" charset="-122"/>
                <a:sym typeface="+mn-ea"/>
              </a:rPr>
              <a:t>三</a:t>
            </a:r>
            <a:r>
              <a:rPr lang="en-US" altLang="zh-CN" sz="2800" b="1">
                <a:solidFill>
                  <a:schemeClr val="tx1"/>
                </a:solidFill>
                <a:highlight>
                  <a:srgbClr val="FFFF00"/>
                </a:highlight>
                <a:latin typeface="黑体" panose="02010609060101010101" charset="-122"/>
                <a:ea typeface="黑体" panose="02010609060101010101" charset="-122"/>
                <a:cs typeface="黑体" panose="02010609060101010101" charset="-122"/>
                <a:sym typeface="+mn-ea"/>
              </a:rPr>
              <a:t>.</a:t>
            </a:r>
            <a:r>
              <a:rPr lang="zh-CN" altLang="en-US" sz="2800" b="1">
                <a:solidFill>
                  <a:schemeClr val="tx1"/>
                </a:solidFill>
                <a:highlight>
                  <a:srgbClr val="FFFF00"/>
                </a:highlight>
                <a:latin typeface="黑体" panose="02010609060101010101" charset="-122"/>
                <a:ea typeface="黑体" panose="02010609060101010101" charset="-122"/>
                <a:cs typeface="黑体" panose="02010609060101010101" charset="-122"/>
                <a:sym typeface="+mn-ea"/>
              </a:rPr>
              <a:t>叶绿体功能的验证</a:t>
            </a:r>
            <a:endParaRPr lang="zh-CN" altLang="en-US" sz="2800" b="1">
              <a:solidFill>
                <a:schemeClr val="tx1"/>
              </a:solidFill>
              <a:highlight>
                <a:srgbClr val="FFFF00"/>
              </a:highlight>
              <a:latin typeface="黑体" panose="02010609060101010101" charset="-122"/>
              <a:ea typeface="黑体" panose="02010609060101010101" charset="-122"/>
              <a:cs typeface="黑体" panose="02010609060101010101" charset="-122"/>
            </a:endParaRPr>
          </a:p>
          <a:p>
            <a:pPr eaLnBrk="1" hangingPunct="1"/>
            <a:endParaRPr lang="zh-CN" altLang="en-US" sz="2800" b="1" kern="100">
              <a:solidFill>
                <a:schemeClr val="tx1"/>
              </a:solidFill>
              <a:highlight>
                <a:srgbClr val="FFFF00"/>
              </a:highlight>
              <a:latin typeface="黑体" panose="02010609060101010101" charset="-122"/>
              <a:ea typeface="黑体" panose="02010609060101010101" charset="-122"/>
              <a:cs typeface="黑体" panose="02010609060101010101" charset="-122"/>
              <a:sym typeface="+mn-ea"/>
            </a:endParaRPr>
          </a:p>
        </p:txBody>
      </p:sp>
      <p:grpSp>
        <p:nvGrpSpPr>
          <p:cNvPr id="3" name="组合 2" title=""/>
          <p:cNvGrpSpPr/>
          <p:nvPr>
            <p:custDataLst>
              <p:tags r:id="rId18"/>
            </p:custDataLst>
          </p:nvPr>
        </p:nvGrpSpPr>
        <p:grpSpPr>
          <a:xfrm>
            <a:off x="0" y="164465"/>
            <a:ext cx="12192000" cy="518160"/>
            <a:chOff x="0" y="259"/>
            <a:chExt cx="19200" cy="816"/>
          </a:xfrm>
        </p:grpSpPr>
        <p:grpSp>
          <p:nvGrpSpPr>
            <p:cNvPr id="20" name="组合 19"/>
            <p:cNvGrpSpPr/>
            <p:nvPr>
              <p:custDataLst>
                <p:tags r:id="rId19"/>
              </p:custDataLst>
            </p:nvPr>
          </p:nvGrpSpPr>
          <p:grpSpPr>
            <a:xfrm>
              <a:off x="0" y="261"/>
              <a:ext cx="19200" cy="814"/>
              <a:chOff x="0" y="-57"/>
              <a:chExt cx="19200" cy="814"/>
            </a:xfrm>
          </p:grpSpPr>
          <p:cxnSp>
            <p:nvCxnSpPr>
              <p:cNvPr id="21" name="直接连接符 20"/>
              <p:cNvCxnSpPr/>
              <p:nvPr>
                <p:custDataLst>
                  <p:tags r:id="rId20"/>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2" name="组合 21"/>
              <p:cNvGrpSpPr/>
              <p:nvPr>
                <p:custDataLst>
                  <p:tags r:id="rId21"/>
                </p:custDataLst>
              </p:nvPr>
            </p:nvGrpSpPr>
            <p:grpSpPr>
              <a:xfrm>
                <a:off x="631" y="-57"/>
                <a:ext cx="7664" cy="694"/>
                <a:chOff x="623970" y="1485351"/>
                <a:chExt cx="4866478" cy="440988"/>
              </a:xfrm>
            </p:grpSpPr>
            <p:grpSp>
              <p:nvGrpSpPr>
                <p:cNvPr id="23" name="组合 22"/>
                <p:cNvGrpSpPr>
                  <a:grpSpLocks noChangeAspect="1"/>
                </p:cNvGrpSpPr>
                <p:nvPr>
                  <p:custDataLst>
                    <p:tags r:id="rId22"/>
                  </p:custDataLst>
                </p:nvPr>
              </p:nvGrpSpPr>
              <p:grpSpPr>
                <a:xfrm>
                  <a:off x="623970" y="1630931"/>
                  <a:ext cx="264961" cy="295408"/>
                  <a:chOff x="457642" y="346857"/>
                  <a:chExt cx="375937" cy="419137"/>
                </a:xfrm>
              </p:grpSpPr>
              <p:sp>
                <p:nvSpPr>
                  <p:cNvPr id="24" name="椭圆 23"/>
                  <p:cNvSpPr/>
                  <p:nvPr>
                    <p:custDataLst>
                      <p:tags r:id="rId23"/>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8" name="椭圆 7"/>
                  <p:cNvSpPr>
                    <a:spLocks noChangeAspect="1"/>
                  </p:cNvSpPr>
                  <p:nvPr>
                    <p:custDataLst>
                      <p:tags r:id="rId24"/>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9" name="椭圆 8"/>
                  <p:cNvSpPr>
                    <a:spLocks noChangeAspect="1"/>
                  </p:cNvSpPr>
                  <p:nvPr>
                    <p:custDataLst>
                      <p:tags r:id="rId25"/>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28" name="直接连接符 27"/>
                  <p:cNvCxnSpPr>
                    <a:stCxn id="24" idx="4"/>
                    <a:endCxn id="9" idx="0"/>
                  </p:cNvCxnSpPr>
                  <p:nvPr>
                    <p:custDataLst>
                      <p:tags r:id="rId26"/>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9" idx="4"/>
                  </p:cNvCxnSpPr>
                  <p:nvPr>
                    <p:custDataLst>
                      <p:tags r:id="rId27"/>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8" idx="6"/>
                    <a:endCxn id="9" idx="2"/>
                  </p:cNvCxnSpPr>
                  <p:nvPr>
                    <p:custDataLst>
                      <p:tags r:id="rId28"/>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endCxn id="9" idx="6"/>
                  </p:cNvCxnSpPr>
                  <p:nvPr>
                    <p:custDataLst>
                      <p:tags r:id="rId29"/>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custDataLst>
                    <p:tags r:id="rId30"/>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8" name="圆角矩形 37"/>
            <p:cNvSpPr/>
            <p:nvPr>
              <p:custDataLst>
                <p:tags r:id="rId31"/>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p:tgtEl>
                                          <p:spTgt spid="43"/>
                                        </p:tgtEl>
                                        <p:attrNameLst>
                                          <p:attrName>ppt_x</p:attrName>
                                        </p:attrNameLst>
                                      </p:cBhvr>
                                      <p:tavLst>
                                        <p:tav tm="0">
                                          <p:val>
                                            <p:strVal val="#ppt_x-#ppt_w*1.125000"/>
                                          </p:val>
                                        </p:tav>
                                        <p:tav tm="100000">
                                          <p:val>
                                            <p:strVal val="#ppt_x"/>
                                          </p:val>
                                        </p:tav>
                                      </p:tavLst>
                                    </p:anim>
                                    <p:animEffect transition="in" filter="wipe(right)">
                                      <p:cBhvr>
                                        <p:cTn id="12" dur="500"/>
                                        <p:tgtEl>
                                          <p:spTgt spid="43"/>
                                        </p:tgtEl>
                                      </p:cBhvr>
                                    </p:animEffec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cond evt="onBegin" delay="0">
                          <p:tn val="17"/>
                        </p:cond>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par>
                          <p:cTn id="23" fill="hold" nodeType="afterGroup">
                            <p:stCondLst>
                              <p:cond delay="500"/>
                            </p:stCondLst>
                            <p:childTnLst>
                              <p:par>
                                <p:cTn id="24" presetID="42" presetClass="entr" presetSubtype="0" fill="hold" nodeType="after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anim calcmode="lin" valueType="num">
                                      <p:cBhvr>
                                        <p:cTn id="27" dur="500" fill="hold"/>
                                        <p:tgtEl>
                                          <p:spTgt spid="46"/>
                                        </p:tgtEl>
                                        <p:attrNameLst>
                                          <p:attrName>ppt_x</p:attrName>
                                        </p:attrNameLst>
                                      </p:cBhvr>
                                      <p:tavLst>
                                        <p:tav tm="0">
                                          <p:val>
                                            <p:strVal val="#ppt_x"/>
                                          </p:val>
                                        </p:tav>
                                        <p:tav tm="100000">
                                          <p:val>
                                            <p:strVal val="#ppt_x"/>
                                          </p:val>
                                        </p:tav>
                                      </p:tavLst>
                                    </p:anim>
                                    <p:anim calcmode="lin" valueType="num">
                                      <p:cBhvr>
                                        <p:cTn id="28" dur="500" fill="hold"/>
                                        <p:tgtEl>
                                          <p:spTgt spid="46"/>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anim calcmode="lin" valueType="num">
                                      <p:cBhvr>
                                        <p:cTn id="32" dur="500" fill="hold"/>
                                        <p:tgtEl>
                                          <p:spTgt spid="47"/>
                                        </p:tgtEl>
                                        <p:attrNameLst>
                                          <p:attrName>ppt_x</p:attrName>
                                        </p:attrNameLst>
                                      </p:cBhvr>
                                      <p:tavLst>
                                        <p:tav tm="0">
                                          <p:val>
                                            <p:strVal val="#ppt_x"/>
                                          </p:val>
                                        </p:tav>
                                        <p:tav tm="100000">
                                          <p:val>
                                            <p:strVal val="#ppt_x"/>
                                          </p:val>
                                        </p:tav>
                                      </p:tavLst>
                                    </p:anim>
                                    <p:anim calcmode="lin" valueType="num">
                                      <p:cBhvr>
                                        <p:cTn id="33" dur="5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cond evt="onBegin" delay="0">
                          <p:tn val="33"/>
                        </p:cond>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checkerboard(across)">
                                      <p:cBhvr>
                                        <p:cTn id="38" dur="500"/>
                                        <p:tgtEl>
                                          <p:spTgt spid="51"/>
                                        </p:tgtEl>
                                      </p:cBhvr>
                                    </p:animEffect>
                                  </p:childTnLst>
                                </p:cTn>
                              </p:par>
                            </p:childTnLst>
                          </p:cTn>
                        </p:par>
                      </p:childTnLst>
                    </p:cTn>
                  </p:par>
                  <p:par>
                    <p:cTn id="39" fill="hold" nodeType="clickPar">
                      <p:stCondLst>
                        <p:cond delay="indefinite"/>
                        <p:cond evt="onBegin" delay="0">
                          <p:tn val="38"/>
                        </p:cond>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barn(inVertical)">
                                      <p:cBhvr>
                                        <p:cTn id="4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43" grpId="0"/>
      <p:bldP spid="45" grpId="0"/>
      <p:bldP spid="49" grpId="0"/>
      <p:bldP spid="51" grpId="0"/>
    </p:bldLst>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4" name="文本框 3" title=""/>
          <p:cNvSpPr txBox="1"/>
          <p:nvPr>
            <p:custDataLst>
              <p:tags r:id="rId4"/>
            </p:custDataLst>
          </p:nvPr>
        </p:nvSpPr>
        <p:spPr>
          <a:xfrm>
            <a:off x="-1291828" y="-651523"/>
            <a:ext cx="184731" cy="369332"/>
          </a:xfrm>
          <a:prstGeom prst="rect">
            <a:avLst/>
          </a:prstGeom>
          <a:noFill/>
        </p:spPr>
        <p:txBody>
          <a:bodyPr wrap="none" rtlCol="0">
            <a:spAutoFit/>
          </a:bodyPr>
          <a:lstStyle/>
          <a:p>
            <a:endParaRPr kumimoji="1" lang="zh-CN" altLang="en-US"/>
          </a:p>
        </p:txBody>
      </p:sp>
      <p:grpSp>
        <p:nvGrpSpPr>
          <p:cNvPr id="6" name="组合 1" title=""/>
          <p:cNvGrpSpPr/>
          <p:nvPr>
            <p:custDataLst>
              <p:tags r:id="rId5"/>
            </p:custDataLst>
          </p:nvPr>
        </p:nvGrpSpPr>
        <p:grpSpPr>
          <a:xfrm>
            <a:off x="7472943" y="1945745"/>
            <a:ext cx="3774486" cy="3302029"/>
            <a:chOff x="10920" y="360"/>
            <a:chExt cx="2702" cy="2980"/>
          </a:xfrm>
        </p:grpSpPr>
        <p:grpSp>
          <p:nvGrpSpPr>
            <p:cNvPr id="7" name="Group 22"/>
            <p:cNvGrpSpPr/>
            <p:nvPr>
              <p:custDataLst>
                <p:tags r:id="rId6"/>
              </p:custDataLst>
            </p:nvPr>
          </p:nvGrpSpPr>
          <p:grpSpPr>
            <a:xfrm>
              <a:off x="10920" y="360"/>
              <a:ext cx="1466" cy="2980"/>
              <a:chExt cx="1523" cy="2247"/>
            </a:xfrm>
          </p:grpSpPr>
          <p:pic>
            <p:nvPicPr>
              <p:cNvPr id="11" name="Picture 23"/>
              <p:cNvPicPr>
                <a:picLocks noChangeAspect="1" noChangeArrowheads="1"/>
              </p:cNvPicPr>
              <p:nvPr>
                <p:custDataLst>
                  <p:tags r:id="rId8"/>
                </p:custDataLst>
              </p:nvPr>
            </p:nvPicPr>
            <p:blipFill>
              <a:blip r:embed="rId7">
                <a:extLst>
                  <a:ext uri="{28A0092B-C50C-407E-A947-70E740481C1C}">
                    <a14:useLocalDpi xmlns:a14="http://schemas.microsoft.com/office/drawing/2010/main" val="0"/>
                  </a:ext>
                </a:extLst>
              </a:blip>
              <a:srcRect l="5357" t="1695" r="60715" b="18973"/>
              <a:stretch>
                <a:fillRect/>
              </a:stretch>
            </p:blipFill>
            <p:spPr bwMode="auto">
              <a:xfrm>
                <a:off x="0" y="0"/>
                <a:ext cx="912" cy="2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24"/>
              <p:cNvGrpSpPr/>
              <p:nvPr>
                <p:custDataLst>
                  <p:tags r:id="rId9"/>
                </p:custDataLst>
              </p:nvPr>
            </p:nvGrpSpPr>
            <p:grpSpPr>
              <a:xfrm>
                <a:off x="768" y="178"/>
                <a:ext cx="755" cy="2041"/>
                <a:chOff x="0" y="82"/>
                <a:chExt cx="755" cy="2041"/>
              </a:xfrm>
            </p:grpSpPr>
            <p:sp>
              <p:nvSpPr>
                <p:cNvPr id="13" name="Text Box 25"/>
                <p:cNvSpPr txBox="1">
                  <a:spLocks noChangeArrowheads="1"/>
                </p:cNvSpPr>
                <p:nvPr>
                  <p:custDataLst>
                    <p:tags r:id="rId10"/>
                  </p:custDataLst>
                </p:nvPr>
              </p:nvSpPr>
              <p:spPr bwMode="auto">
                <a:xfrm>
                  <a:off x="343" y="82"/>
                  <a:ext cx="412" cy="2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400">
                      <a:solidFill>
                        <a:srgbClr val="000000"/>
                      </a:solidFill>
                      <a:latin typeface="微软雅黑" panose="020b0503020204020204" charset="-122"/>
                      <a:ea typeface="微软雅黑"/>
                    </a:rPr>
                    <a:t>   </a:t>
                  </a:r>
                  <a:r>
                    <a:rPr lang="zh-CN" altLang="en-US" sz="2400">
                      <a:solidFill>
                        <a:srgbClr val="000000"/>
                      </a:solidFill>
                      <a:latin typeface="微软雅黑" panose="020b0503020204020204" charset="-122"/>
                      <a:ea typeface="微软雅黑"/>
                    </a:rPr>
                    <a:t>极    细    光    束</a:t>
                  </a:r>
                  <a:endParaRPr lang="zh-CN" altLang="en-US" sz="2400">
                    <a:solidFill>
                      <a:srgbClr val="000000"/>
                    </a:solidFill>
                    <a:latin typeface="微软雅黑" panose="020b0503020204020204" charset="-122"/>
                    <a:ea typeface="微软雅黑"/>
                  </a:endParaRPr>
                </a:p>
              </p:txBody>
            </p:sp>
            <p:grpSp>
              <p:nvGrpSpPr>
                <p:cNvPr id="14" name="Group 26"/>
                <p:cNvGrpSpPr/>
                <p:nvPr>
                  <p:custDataLst>
                    <p:tags r:id="rId11"/>
                  </p:custDataLst>
                </p:nvPr>
              </p:nvGrpSpPr>
              <p:grpSpPr>
                <a:xfrm>
                  <a:off x="0" y="384"/>
                  <a:ext cx="339" cy="1391"/>
                  <a:chOff x="0" y="1"/>
                  <a:chExt cx="481" cy="1727"/>
                </a:xfrm>
              </p:grpSpPr>
              <p:sp>
                <p:nvSpPr>
                  <p:cNvPr id="15" name="Line 27"/>
                  <p:cNvSpPr>
                    <a:spLocks noChangeShapeType="1"/>
                  </p:cNvSpPr>
                  <p:nvPr>
                    <p:custDataLst>
                      <p:tags r:id="rId12"/>
                    </p:custDataLst>
                  </p:nvPr>
                </p:nvSpPr>
                <p:spPr bwMode="auto">
                  <a:xfrm flipH="1" flipV="1">
                    <a:off x="0" y="1"/>
                    <a:ext cx="481" cy="12"/>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a:solidFill>
                        <a:srgbClr val="000000"/>
                      </a:solidFill>
                      <a:latin typeface="微软雅黑" panose="020b0503020204020204" charset="-122"/>
                      <a:ea typeface="微软雅黑"/>
                    </a:endParaRPr>
                  </a:p>
                </p:txBody>
              </p:sp>
              <p:sp>
                <p:nvSpPr>
                  <p:cNvPr id="16" name="Line 28"/>
                  <p:cNvSpPr>
                    <a:spLocks noChangeShapeType="1"/>
                  </p:cNvSpPr>
                  <p:nvPr>
                    <p:custDataLst>
                      <p:tags r:id="rId13"/>
                    </p:custDataLst>
                  </p:nvPr>
                </p:nvSpPr>
                <p:spPr bwMode="auto">
                  <a:xfrm flipH="1">
                    <a:off x="0" y="912"/>
                    <a:ext cx="481" cy="1"/>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a:solidFill>
                        <a:srgbClr val="000000"/>
                      </a:solidFill>
                      <a:latin typeface="微软雅黑" panose="020b0503020204020204" charset="-122"/>
                      <a:ea typeface="微软雅黑"/>
                    </a:endParaRPr>
                  </a:p>
                </p:txBody>
              </p:sp>
              <p:sp>
                <p:nvSpPr>
                  <p:cNvPr id="17" name="Line 29"/>
                  <p:cNvSpPr>
                    <a:spLocks noChangeShapeType="1"/>
                  </p:cNvSpPr>
                  <p:nvPr>
                    <p:custDataLst>
                      <p:tags r:id="rId14"/>
                    </p:custDataLst>
                  </p:nvPr>
                </p:nvSpPr>
                <p:spPr bwMode="auto">
                  <a:xfrm flipH="1" flipV="1">
                    <a:off x="0" y="1703"/>
                    <a:ext cx="481" cy="25"/>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a:solidFill>
                        <a:srgbClr val="000000"/>
                      </a:solidFill>
                      <a:latin typeface="微软雅黑" panose="020b0503020204020204" charset="-122"/>
                      <a:ea typeface="微软雅黑"/>
                    </a:endParaRPr>
                  </a:p>
                </p:txBody>
              </p:sp>
            </p:grpSp>
          </p:grpSp>
        </p:grpSp>
        <p:grpSp>
          <p:nvGrpSpPr>
            <p:cNvPr id="8" name="Group 30"/>
            <p:cNvGrpSpPr/>
            <p:nvPr>
              <p:custDataLst>
                <p:tags r:id="rId15"/>
              </p:custDataLst>
            </p:nvPr>
          </p:nvGrpSpPr>
          <p:grpSpPr>
            <a:xfrm>
              <a:off x="12321" y="360"/>
              <a:ext cx="1300" cy="2972"/>
              <a:chOff x="-161" y="0"/>
              <a:chExt cx="1325" cy="2241"/>
            </a:xfrm>
          </p:grpSpPr>
          <p:pic>
            <p:nvPicPr>
              <p:cNvPr id="9" name="Picture 31"/>
              <p:cNvPicPr>
                <a:picLocks noChangeAspect="1" noChangeArrowheads="1"/>
              </p:cNvPicPr>
              <p:nvPr>
                <p:custDataLst>
                  <p:tags r:id="rId16"/>
                </p:custDataLst>
              </p:nvPr>
            </p:nvPicPr>
            <p:blipFill>
              <a:blip r:embed="rId7">
                <a:extLst>
                  <a:ext uri="{28A0092B-C50C-407E-A947-70E740481C1C}">
                    <a14:useLocalDpi xmlns:a14="http://schemas.microsoft.com/office/drawing/2010/main" val="0"/>
                  </a:ext>
                </a:extLst>
              </a:blip>
              <a:srcRect l="60715" t="1695" r="7143" b="19183"/>
              <a:stretch>
                <a:fillRect/>
              </a:stretch>
            </p:blipFill>
            <p:spPr bwMode="auto">
              <a:xfrm>
                <a:off x="-161" y="0"/>
                <a:ext cx="864" cy="2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32"/>
              <p:cNvSpPr txBox="1">
                <a:spLocks noChangeArrowheads="1"/>
              </p:cNvSpPr>
              <p:nvPr>
                <p:custDataLst>
                  <p:tags r:id="rId17"/>
                </p:custDataLst>
              </p:nvPr>
            </p:nvSpPr>
            <p:spPr bwMode="auto">
              <a:xfrm>
                <a:off x="760" y="178"/>
                <a:ext cx="404" cy="2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fontAlgn="base">
                  <a:spcBef>
                    <a:spcPct val="50000"/>
                  </a:spcBef>
                  <a:spcAft>
                    <a:spcPct val="0"/>
                  </a:spcAft>
                </a:pPr>
                <a:r>
                  <a:rPr lang="en-US" altLang="zh-CN" sz="2400">
                    <a:solidFill>
                      <a:srgbClr val="000000"/>
                    </a:solidFill>
                    <a:latin typeface="微软雅黑" panose="020b0503020204020204" charset="-122"/>
                    <a:ea typeface="微软雅黑"/>
                  </a:rPr>
                  <a:t>   </a:t>
                </a:r>
                <a:r>
                  <a:rPr lang="zh-CN" altLang="en-US" sz="2400">
                    <a:solidFill>
                      <a:srgbClr val="000000"/>
                    </a:solidFill>
                    <a:latin typeface="微软雅黑" panose="020b0503020204020204" charset="-122"/>
                    <a:ea typeface="微软雅黑"/>
                  </a:rPr>
                  <a:t>均匀光照</a:t>
                </a:r>
                <a:endParaRPr lang="zh-CN" altLang="en-US" sz="2400">
                  <a:solidFill>
                    <a:srgbClr val="000000"/>
                  </a:solidFill>
                  <a:latin typeface="微软雅黑" panose="020b0503020204020204" charset="-122"/>
                  <a:ea typeface="微软雅黑"/>
                </a:endParaRPr>
              </a:p>
            </p:txBody>
          </p:sp>
        </p:grpSp>
      </p:grpSp>
      <p:sp>
        <p:nvSpPr>
          <p:cNvPr id="18" name="文本框 17" title=""/>
          <p:cNvSpPr txBox="1"/>
          <p:nvPr>
            <p:custDataLst>
              <p:tags r:id="rId18"/>
            </p:custDataLst>
          </p:nvPr>
        </p:nvSpPr>
        <p:spPr bwMode="auto">
          <a:xfrm>
            <a:off x="1671459" y="1449017"/>
            <a:ext cx="1183740" cy="571102"/>
          </a:xfrm>
          <a:prstGeom prst="roundRect">
            <a:avLst/>
          </a:prstGeom>
          <a:solidFill>
            <a:srgbClr val="BAD699"/>
          </a:solidFill>
          <a:ln w="28575">
            <a:noFill/>
            <a:miter lim="800000"/>
          </a:ln>
        </p:spPr>
        <p:txBody>
          <a:bodyPr wrap="square" anchor="t">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fontAlgn="base">
              <a:buClrTx/>
              <a:buSzTx/>
              <a:buFontTx/>
            </a:pPr>
            <a:r>
              <a:rPr lang="zh-CN" altLang="en-US" sz="2800" b="1">
                <a:solidFill>
                  <a:srgbClr val="000000"/>
                </a:solidFill>
                <a:latin typeface="黑体" panose="02010609060101010101" charset="-122"/>
                <a:ea typeface="黑体" panose="02010609060101010101" charset="-122"/>
                <a:sym typeface="+mn-ea"/>
              </a:rPr>
              <a:t>水绵</a:t>
            </a:r>
            <a:endParaRPr lang="zh-CN" altLang="en-US" sz="2800" b="1">
              <a:solidFill>
                <a:srgbClr val="000000"/>
              </a:solidFill>
              <a:latin typeface="黑体" panose="02010609060101010101" charset="-122"/>
              <a:ea typeface="黑体" panose="02010609060101010101" charset="-122"/>
              <a:sym typeface="+mn-ea"/>
            </a:endParaRPr>
          </a:p>
        </p:txBody>
      </p:sp>
      <p:sp>
        <p:nvSpPr>
          <p:cNvPr id="19" name="文本框 18" title=""/>
          <p:cNvSpPr txBox="1"/>
          <p:nvPr>
            <p:custDataLst>
              <p:tags r:id="rId19"/>
            </p:custDataLst>
          </p:nvPr>
        </p:nvSpPr>
        <p:spPr bwMode="auto">
          <a:xfrm>
            <a:off x="3764834" y="1449017"/>
            <a:ext cx="1981551" cy="571102"/>
          </a:xfrm>
          <a:prstGeom prst="roundRect">
            <a:avLst/>
          </a:prstGeom>
          <a:solidFill>
            <a:srgbClr val="BAD699"/>
          </a:solidFill>
          <a:ln w="28575">
            <a:noFill/>
            <a:miter lim="800000"/>
          </a:ln>
        </p:spPr>
        <p:txBody>
          <a:bodyPr wrap="square" anchor="t">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fontAlgn="base">
              <a:buClrTx/>
              <a:buSzTx/>
              <a:buFontTx/>
            </a:pPr>
            <a:r>
              <a:rPr lang="zh-CN" altLang="en-US" sz="2800" b="1">
                <a:solidFill>
                  <a:srgbClr val="000000"/>
                </a:solidFill>
                <a:latin typeface="黑体" panose="02010609060101010101" charset="-122"/>
                <a:ea typeface="黑体" panose="02010609060101010101" charset="-122"/>
                <a:sym typeface="+mn-ea"/>
              </a:rPr>
              <a:t>好氧细菌</a:t>
            </a:r>
            <a:endParaRPr lang="zh-CN" altLang="en-US" sz="2800" b="1">
              <a:solidFill>
                <a:srgbClr val="000000"/>
              </a:solidFill>
              <a:latin typeface="黑体" panose="02010609060101010101" charset="-122"/>
              <a:ea typeface="黑体" panose="02010609060101010101" charset="-122"/>
              <a:sym typeface="+mn-ea"/>
            </a:endParaRPr>
          </a:p>
        </p:txBody>
      </p:sp>
      <p:sp>
        <p:nvSpPr>
          <p:cNvPr id="20" name="文本框 19" title=""/>
          <p:cNvSpPr txBox="1"/>
          <p:nvPr>
            <p:custDataLst>
              <p:tags r:id="rId20"/>
            </p:custDataLst>
          </p:nvPr>
        </p:nvSpPr>
        <p:spPr bwMode="auto">
          <a:xfrm>
            <a:off x="443864" y="2888392"/>
            <a:ext cx="2800271" cy="571256"/>
          </a:xfrm>
          <a:prstGeom prst="roundRect">
            <a:avLst/>
          </a:prstGeom>
          <a:solidFill>
            <a:srgbClr val="BAD699"/>
          </a:solidFill>
          <a:ln w="28575">
            <a:noFill/>
            <a:miter lim="800000"/>
          </a:ln>
        </p:spPr>
        <p:txBody>
          <a:bodyPr wrap="square" anchor="t">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fontAlgn="base">
              <a:buClrTx/>
              <a:buSzTx/>
              <a:buFontTx/>
            </a:pPr>
            <a:r>
              <a:rPr lang="zh-CN" altLang="en-US" sz="2800" b="1">
                <a:solidFill>
                  <a:srgbClr val="000000"/>
                </a:solidFill>
                <a:latin typeface="黑体" panose="02010609060101010101" charset="-122"/>
                <a:ea typeface="黑体" panose="02010609060101010101" charset="-122"/>
                <a:sym typeface="+mn-ea"/>
              </a:rPr>
              <a:t>极细光束照射</a:t>
            </a:r>
            <a:endParaRPr lang="zh-CN" altLang="en-US" sz="2800" b="1">
              <a:solidFill>
                <a:srgbClr val="000000"/>
              </a:solidFill>
              <a:latin typeface="黑体" panose="02010609060101010101" charset="-122"/>
              <a:ea typeface="黑体" panose="02010609060101010101" charset="-122"/>
              <a:sym typeface="+mn-ea"/>
            </a:endParaRPr>
          </a:p>
        </p:txBody>
      </p:sp>
      <p:sp>
        <p:nvSpPr>
          <p:cNvPr id="22" name="文本框 21" title=""/>
          <p:cNvSpPr txBox="1"/>
          <p:nvPr>
            <p:custDataLst>
              <p:tags r:id="rId21"/>
            </p:custDataLst>
          </p:nvPr>
        </p:nvSpPr>
        <p:spPr bwMode="auto">
          <a:xfrm>
            <a:off x="3699745" y="2854594"/>
            <a:ext cx="1872145" cy="574556"/>
          </a:xfrm>
          <a:prstGeom prst="roundRect">
            <a:avLst/>
          </a:prstGeom>
          <a:solidFill>
            <a:srgbClr val="BAD699"/>
          </a:solidFill>
          <a:ln w="28575">
            <a:noFill/>
            <a:miter lim="800000"/>
          </a:ln>
        </p:spPr>
        <p:txBody>
          <a:bodyPr wrap="square" anchor="t">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fontAlgn="base">
              <a:buClrTx/>
              <a:buSzTx/>
              <a:buFontTx/>
            </a:pPr>
            <a:r>
              <a:rPr lang="zh-CN" altLang="en-US" sz="2800" b="1">
                <a:solidFill>
                  <a:srgbClr val="000000"/>
                </a:solidFill>
                <a:latin typeface="黑体" panose="02010609060101010101" charset="-122"/>
                <a:ea typeface="黑体" panose="02010609060101010101" charset="-122"/>
                <a:sym typeface="+mn-ea"/>
              </a:rPr>
              <a:t>完全曝光</a:t>
            </a:r>
            <a:endParaRPr lang="zh-CN" altLang="en-US" sz="2800" b="1">
              <a:solidFill>
                <a:srgbClr val="000000"/>
              </a:solidFill>
              <a:latin typeface="黑体" panose="02010609060101010101" charset="-122"/>
              <a:ea typeface="黑体" panose="02010609060101010101" charset="-122"/>
              <a:sym typeface="+mn-ea"/>
            </a:endParaRPr>
          </a:p>
        </p:txBody>
      </p:sp>
      <p:cxnSp>
        <p:nvCxnSpPr>
          <p:cNvPr id="23" name="肘形连接符 22" title=""/>
          <p:cNvCxnSpPr/>
          <p:nvPr>
            <p:custDataLst>
              <p:tags r:id="rId22"/>
            </p:custDataLst>
          </p:nvPr>
        </p:nvCxnSpPr>
        <p:spPr>
          <a:xfrm rot="16200000">
            <a:off x="3369547" y="1873979"/>
            <a:ext cx="3175" cy="1993900"/>
          </a:xfrm>
          <a:prstGeom prst="bentConnector3">
            <a:avLst>
              <a:gd name="adj1" fmla="val 5284787"/>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2" title=""/>
          <p:cNvCxnSpPr/>
          <p:nvPr>
            <p:custDataLst>
              <p:tags r:id="rId23"/>
            </p:custDataLst>
          </p:nvPr>
        </p:nvCxnSpPr>
        <p:spPr>
          <a:xfrm flipH="1">
            <a:off x="3444953" y="2167236"/>
            <a:ext cx="0" cy="5451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10" title=""/>
          <p:cNvSpPr txBox="1">
            <a:spLocks noChangeArrowheads="1"/>
          </p:cNvSpPr>
          <p:nvPr>
            <p:custDataLst>
              <p:tags r:id="rId24"/>
            </p:custDataLst>
          </p:nvPr>
        </p:nvSpPr>
        <p:spPr bwMode="auto">
          <a:xfrm>
            <a:off x="2265066" y="2211203"/>
            <a:ext cx="2989734"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zh-CN" altLang="en-US" sz="2800" b="1">
                <a:solidFill>
                  <a:srgbClr val="FF0000"/>
                </a:solidFill>
                <a:latin typeface="黑体" panose="02010609060101010101" charset="-122"/>
                <a:ea typeface="黑体" panose="02010609060101010101" charset="-122"/>
                <a:cs typeface="黑体" panose="02010609060101010101" charset="-122"/>
              </a:rPr>
              <a:t>黑暗   无空气</a:t>
            </a:r>
            <a:endParaRPr lang="zh-CN" altLang="en-US" sz="2800" b="1">
              <a:solidFill>
                <a:srgbClr val="FF0000"/>
              </a:solidFill>
              <a:latin typeface="黑体" panose="02010609060101010101" charset="-122"/>
              <a:ea typeface="黑体" panose="02010609060101010101" charset="-122"/>
              <a:cs typeface="黑体" panose="02010609060101010101" charset="-122"/>
            </a:endParaRPr>
          </a:p>
        </p:txBody>
      </p:sp>
      <p:sp>
        <p:nvSpPr>
          <p:cNvPr id="26" name="Text Box 2" title=""/>
          <p:cNvSpPr txBox="1">
            <a:spLocks noChangeArrowheads="1"/>
          </p:cNvSpPr>
          <p:nvPr>
            <p:custDataLst>
              <p:tags r:id="rId25"/>
            </p:custDataLst>
          </p:nvPr>
        </p:nvSpPr>
        <p:spPr bwMode="auto">
          <a:xfrm>
            <a:off x="570863" y="3847241"/>
            <a:ext cx="2800272" cy="1383665"/>
          </a:xfrm>
          <a:prstGeom prst="rect">
            <a:avLst/>
          </a:prstGeom>
          <a:solidFill>
            <a:srgbClr val="BAD699"/>
          </a:solidFill>
          <a:ln w="28575">
            <a:noFill/>
            <a:miter lim="800000"/>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fontAlgn="base">
              <a:buClrTx/>
              <a:buSzTx/>
              <a:buFontTx/>
            </a:pPr>
            <a:r>
              <a:rPr lang="zh-CN" altLang="en-US" sz="2800" b="1">
                <a:solidFill>
                  <a:srgbClr val="000000"/>
                </a:solidFill>
                <a:latin typeface="黑体" panose="02010609060101010101" charset="-122"/>
                <a:ea typeface="黑体" panose="02010609060101010101" charset="-122"/>
                <a:sym typeface="+mn-ea"/>
              </a:rPr>
              <a:t>好氧细菌集中于叶绿体被光束照射的部位</a:t>
            </a:r>
            <a:endParaRPr lang="zh-CN" altLang="en-US" sz="2800" b="1">
              <a:solidFill>
                <a:srgbClr val="000000"/>
              </a:solidFill>
              <a:latin typeface="黑体" panose="02010609060101010101" charset="-122"/>
              <a:ea typeface="黑体" panose="02010609060101010101" charset="-122"/>
              <a:sym typeface="+mn-ea"/>
            </a:endParaRPr>
          </a:p>
        </p:txBody>
      </p:sp>
      <p:sp>
        <p:nvSpPr>
          <p:cNvPr id="27" name="Text Box 2" title=""/>
          <p:cNvSpPr txBox="1">
            <a:spLocks noChangeArrowheads="1"/>
          </p:cNvSpPr>
          <p:nvPr>
            <p:custDataLst>
              <p:tags r:id="rId26"/>
            </p:custDataLst>
          </p:nvPr>
        </p:nvSpPr>
        <p:spPr bwMode="auto">
          <a:xfrm>
            <a:off x="3593385" y="3847241"/>
            <a:ext cx="2758869" cy="1383665"/>
          </a:xfrm>
          <a:prstGeom prst="rect">
            <a:avLst/>
          </a:prstGeom>
          <a:solidFill>
            <a:srgbClr val="BAD699"/>
          </a:solidFill>
          <a:ln w="28575">
            <a:noFill/>
            <a:miter lim="800000"/>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zh-CN" altLang="en-US" sz="2800" b="1">
                <a:solidFill>
                  <a:srgbClr val="000000"/>
                </a:solidFill>
                <a:latin typeface="黑体" panose="02010609060101010101" charset="-122"/>
                <a:ea typeface="黑体" panose="02010609060101010101" charset="-122"/>
              </a:rPr>
              <a:t>好氧细菌分布于叶绿体所有受光部位</a:t>
            </a:r>
            <a:endParaRPr lang="zh-CN" altLang="en-US" sz="2800" b="1">
              <a:solidFill>
                <a:srgbClr val="000000"/>
              </a:solidFill>
              <a:latin typeface="黑体" panose="02010609060101010101" charset="-122"/>
              <a:ea typeface="黑体" panose="02010609060101010101" charset="-122"/>
            </a:endParaRPr>
          </a:p>
        </p:txBody>
      </p:sp>
      <p:sp>
        <p:nvSpPr>
          <p:cNvPr id="28" name="Line 23" title=""/>
          <p:cNvSpPr>
            <a:spLocks noChangeShapeType="1"/>
          </p:cNvSpPr>
          <p:nvPr>
            <p:custDataLst>
              <p:tags r:id="rId27"/>
            </p:custDataLst>
          </p:nvPr>
        </p:nvSpPr>
        <p:spPr bwMode="auto">
          <a:xfrm rot="5400000" flipV="1">
            <a:off x="1950321" y="3624991"/>
            <a:ext cx="368300" cy="0"/>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000000"/>
              </a:solidFill>
              <a:latin typeface="微软雅黑" panose="020b0503020204020204" charset="-122"/>
              <a:ea typeface="微软雅黑"/>
            </a:endParaRPr>
          </a:p>
        </p:txBody>
      </p:sp>
      <p:sp>
        <p:nvSpPr>
          <p:cNvPr id="29" name="Line 23" title=""/>
          <p:cNvSpPr>
            <a:spLocks noChangeShapeType="1"/>
          </p:cNvSpPr>
          <p:nvPr>
            <p:custDataLst>
              <p:tags r:id="rId28"/>
            </p:custDataLst>
          </p:nvPr>
        </p:nvSpPr>
        <p:spPr bwMode="auto">
          <a:xfrm rot="5400000" flipV="1">
            <a:off x="4391896" y="3618641"/>
            <a:ext cx="368300" cy="12700"/>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3200">
              <a:solidFill>
                <a:srgbClr val="000000"/>
              </a:solidFill>
              <a:latin typeface="微软雅黑" panose="020b0503020204020204" charset="-122"/>
              <a:ea typeface="微软雅黑"/>
            </a:endParaRPr>
          </a:p>
        </p:txBody>
      </p:sp>
      <p:cxnSp>
        <p:nvCxnSpPr>
          <p:cNvPr id="30" name="肘形连接符 29" title=""/>
          <p:cNvCxnSpPr>
            <a:stCxn id="18" idx="2"/>
            <a:endCxn id="19" idx="2"/>
          </p:cNvCxnSpPr>
          <p:nvPr>
            <p:custDataLst>
              <p:tags r:id="rId29"/>
            </p:custDataLst>
          </p:nvPr>
        </p:nvCxnSpPr>
        <p:spPr>
          <a:xfrm rot="5400000" flipV="1">
            <a:off x="3509645" y="773430"/>
            <a:ext cx="3175" cy="2493010"/>
          </a:xfrm>
          <a:prstGeom prst="bentConnector3">
            <a:avLst>
              <a:gd name="adj1" fmla="val 75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Box 2" title=""/>
          <p:cNvSpPr txBox="1">
            <a:spLocks noChangeArrowheads="1"/>
          </p:cNvSpPr>
          <p:nvPr>
            <p:custDataLst>
              <p:tags r:id="rId30"/>
            </p:custDataLst>
          </p:nvPr>
        </p:nvSpPr>
        <p:spPr bwMode="auto">
          <a:xfrm>
            <a:off x="220980" y="5526405"/>
            <a:ext cx="2044065" cy="419735"/>
          </a:xfrm>
          <a:prstGeom prst="rect">
            <a:avLst/>
          </a:prstGeom>
          <a:solidFill>
            <a:srgbClr val="BAD699"/>
          </a:solidFill>
          <a:ln w="9525">
            <a:noFill/>
            <a:miter lim="800000"/>
          </a:ln>
        </p:spPr>
        <p:txBody>
          <a:bodyPr wrap="square">
            <a:no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pPr>
            <a:r>
              <a:rPr lang="zh-CN" altLang="en-US" sz="2800">
                <a:solidFill>
                  <a:schemeClr val="tx1"/>
                </a:solidFill>
                <a:latin typeface="黑体" panose="02010609060101010101" charset="-122"/>
                <a:ea typeface="黑体" panose="02010609060101010101" charset="-122"/>
              </a:rPr>
              <a:t>实验结论</a:t>
            </a:r>
            <a:r>
              <a:rPr lang="en-US" altLang="zh-CN" sz="2800">
                <a:solidFill>
                  <a:schemeClr val="tx1"/>
                </a:solidFill>
                <a:latin typeface="黑体" panose="02010609060101010101" charset="-122"/>
                <a:ea typeface="黑体" panose="02010609060101010101" charset="-122"/>
              </a:rPr>
              <a:t>1</a:t>
            </a:r>
            <a:r>
              <a:rPr lang="zh-CN" altLang="en-US" sz="2800">
                <a:solidFill>
                  <a:schemeClr val="tx1"/>
                </a:solidFill>
                <a:latin typeface="黑体" panose="02010609060101010101" charset="-122"/>
                <a:ea typeface="黑体" panose="02010609060101010101" charset="-122"/>
              </a:rPr>
              <a:t>：</a:t>
            </a:r>
            <a:endParaRPr lang="zh-CN" altLang="en-US" sz="2800">
              <a:solidFill>
                <a:schemeClr val="tx1"/>
              </a:solidFill>
              <a:latin typeface="黑体" panose="02010609060101010101" charset="-122"/>
              <a:ea typeface="黑体" panose="02010609060101010101" charset="-122"/>
            </a:endParaRPr>
          </a:p>
        </p:txBody>
      </p:sp>
      <p:sp>
        <p:nvSpPr>
          <p:cNvPr id="32" name="Text Box 4" title=""/>
          <p:cNvSpPr txBox="1">
            <a:spLocks noChangeArrowheads="1"/>
          </p:cNvSpPr>
          <p:nvPr>
            <p:custDataLst>
              <p:tags r:id="rId31"/>
            </p:custDataLst>
          </p:nvPr>
        </p:nvSpPr>
        <p:spPr bwMode="auto">
          <a:xfrm>
            <a:off x="6705600" y="812800"/>
            <a:ext cx="5101590" cy="817880"/>
          </a:xfrm>
          <a:prstGeom prst="rect">
            <a:avLst/>
          </a:prstGeom>
          <a:noFill/>
          <a:ln w="63500" algn="ctr">
            <a:noFill/>
            <a:miter lim="800000"/>
          </a:ln>
          <a:effectLst/>
          <a:extLst>
            <a:ext uri="{909E8E84-426E-40DD-AFC4-6F175D3DCCD1}">
              <a14:hiddenFill xmlns:a14="http://schemas.microsoft.com/office/drawing/2010/main">
                <a:solidFill>
                  <a:schemeClr val="accent2">
                    <a:lumMod val="20000"/>
                    <a:lumOff val="80000"/>
                  </a:schemeClr>
                </a:solidFill>
              </a14:hiddenFill>
            </a:ext>
          </a:extLst>
        </p:spPr>
        <p:txBody>
          <a:bodyPr wrap="square" lIns="0" tIns="0" rIns="0" bIns="0">
            <a:spAutoFit/>
          </a:bodyPr>
          <a:lstStyle/>
          <a:p>
            <a:pPr indent="0">
              <a:lnSpc>
                <a:spcPct val="95000"/>
              </a:lnSpc>
              <a:buFont typeface="Wingdings" panose="05000000000000000000" pitchFamily="2" charset="2"/>
              <a:buNone/>
            </a:pPr>
            <a:r>
              <a:rPr kumimoji="1" lang="en-US" altLang="zh-CN" sz="2800" b="1">
                <a:solidFill>
                  <a:schemeClr val="tx1"/>
                </a:solidFill>
                <a:latin typeface="幼圆" panose="02010509060101010101" pitchFamily="49" charset="-122"/>
                <a:ea typeface="幼圆" panose="02010509060101010101" pitchFamily="49" charset="-122"/>
                <a:cs typeface="黑体" panose="02010609060101010101" charset="-122"/>
              </a:rPr>
              <a:t>    </a:t>
            </a:r>
            <a:r>
              <a:rPr kumimoji="1" lang="zh-CN" altLang="en-US" sz="2800" b="1">
                <a:solidFill>
                  <a:schemeClr val="tx1"/>
                </a:solidFill>
                <a:latin typeface="幼圆" panose="02010509060101010101" pitchFamily="49" charset="-122"/>
                <a:ea typeface="幼圆" panose="02010509060101010101" pitchFamily="49" charset="-122"/>
                <a:cs typeface="黑体" panose="02010609060101010101" charset="-122"/>
              </a:rPr>
              <a:t>选用黑暗并且没有空气的环境，可排除光线和氧的干扰。</a:t>
            </a:r>
            <a:endParaRPr kumimoji="1" lang="zh-CN" altLang="en-US" sz="2800" b="1">
              <a:solidFill>
                <a:schemeClr val="tx1"/>
              </a:solidFill>
              <a:latin typeface="幼圆" panose="02010509060101010101" pitchFamily="49" charset="-122"/>
              <a:ea typeface="幼圆" panose="02010509060101010101" pitchFamily="49" charset="-122"/>
              <a:cs typeface="黑体" panose="02010609060101010101" charset="-122"/>
            </a:endParaRPr>
          </a:p>
        </p:txBody>
      </p:sp>
      <p:grpSp>
        <p:nvGrpSpPr>
          <p:cNvPr id="3" name="组合 2" title=""/>
          <p:cNvGrpSpPr/>
          <p:nvPr>
            <p:custDataLst>
              <p:tags r:id="rId32"/>
            </p:custDataLst>
          </p:nvPr>
        </p:nvGrpSpPr>
        <p:grpSpPr>
          <a:xfrm>
            <a:off x="0" y="164465"/>
            <a:ext cx="12192000" cy="518160"/>
            <a:chOff x="0" y="259"/>
            <a:chExt cx="19200" cy="816"/>
          </a:xfrm>
        </p:grpSpPr>
        <p:grpSp>
          <p:nvGrpSpPr>
            <p:cNvPr id="21" name="组合 20"/>
            <p:cNvGrpSpPr/>
            <p:nvPr>
              <p:custDataLst>
                <p:tags r:id="rId33"/>
              </p:custDataLst>
            </p:nvPr>
          </p:nvGrpSpPr>
          <p:grpSpPr>
            <a:xfrm>
              <a:off x="0" y="261"/>
              <a:ext cx="19200" cy="814"/>
              <a:chOff x="0" y="-57"/>
              <a:chExt cx="19200" cy="814"/>
            </a:xfrm>
          </p:grpSpPr>
          <p:cxnSp>
            <p:nvCxnSpPr>
              <p:cNvPr id="33" name="直接连接符 32"/>
              <p:cNvCxnSpPr/>
              <p:nvPr>
                <p:custDataLst>
                  <p:tags r:id="rId34"/>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4" name="组合 33"/>
              <p:cNvGrpSpPr/>
              <p:nvPr>
                <p:custDataLst>
                  <p:tags r:id="rId35"/>
                </p:custDataLst>
              </p:nvPr>
            </p:nvGrpSpPr>
            <p:grpSpPr>
              <a:xfrm>
                <a:off x="631" y="-57"/>
                <a:ext cx="7664" cy="694"/>
                <a:chOff x="623970" y="1485351"/>
                <a:chExt cx="4866478" cy="440988"/>
              </a:xfrm>
            </p:grpSpPr>
            <p:grpSp>
              <p:nvGrpSpPr>
                <p:cNvPr id="35" name="组合 34"/>
                <p:cNvGrpSpPr>
                  <a:grpSpLocks noChangeAspect="1"/>
                </p:cNvGrpSpPr>
                <p:nvPr>
                  <p:custDataLst>
                    <p:tags r:id="rId36"/>
                  </p:custDataLst>
                </p:nvPr>
              </p:nvGrpSpPr>
              <p:grpSpPr>
                <a:xfrm>
                  <a:off x="623970" y="1630931"/>
                  <a:ext cx="264961" cy="295408"/>
                  <a:chOff x="457642" y="346857"/>
                  <a:chExt cx="375937" cy="419137"/>
                </a:xfrm>
              </p:grpSpPr>
              <p:sp>
                <p:nvSpPr>
                  <p:cNvPr id="36" name="椭圆 35"/>
                  <p:cNvSpPr/>
                  <p:nvPr>
                    <p:custDataLst>
                      <p:tags r:id="rId37"/>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7" name="椭圆 36"/>
                  <p:cNvSpPr>
                    <a:spLocks noChangeAspect="1"/>
                  </p:cNvSpPr>
                  <p:nvPr>
                    <p:custDataLst>
                      <p:tags r:id="rId38"/>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8" name="椭圆 37"/>
                  <p:cNvSpPr>
                    <a:spLocks noChangeAspect="1"/>
                  </p:cNvSpPr>
                  <p:nvPr>
                    <p:custDataLst>
                      <p:tags r:id="rId39"/>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39" name="直接连接符 38"/>
                  <p:cNvCxnSpPr>
                    <a:stCxn id="36" idx="4"/>
                    <a:endCxn id="38" idx="0"/>
                  </p:cNvCxnSpPr>
                  <p:nvPr>
                    <p:custDataLst>
                      <p:tags r:id="rId40"/>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4"/>
                  </p:cNvCxnSpPr>
                  <p:nvPr>
                    <p:custDataLst>
                      <p:tags r:id="rId41"/>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7" idx="6"/>
                    <a:endCxn id="38" idx="2"/>
                  </p:cNvCxnSpPr>
                  <p:nvPr>
                    <p:custDataLst>
                      <p:tags r:id="rId42"/>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endCxn id="38" idx="6"/>
                  </p:cNvCxnSpPr>
                  <p:nvPr>
                    <p:custDataLst>
                      <p:tags r:id="rId43"/>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3" name="文本框 42"/>
                <p:cNvSpPr txBox="1"/>
                <p:nvPr>
                  <p:custDataLst>
                    <p:tags r:id="rId44"/>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4" name="圆角矩形 43"/>
            <p:cNvSpPr/>
            <p:nvPr>
              <p:custDataLst>
                <p:tags r:id="rId45"/>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
        <p:nvSpPr>
          <p:cNvPr id="45" name="矩形 44" title=""/>
          <p:cNvSpPr/>
          <p:nvPr>
            <p:custDataLst>
              <p:tags r:id="rId46"/>
            </p:custDataLst>
          </p:nvPr>
        </p:nvSpPr>
        <p:spPr>
          <a:xfrm>
            <a:off x="221615" y="797560"/>
            <a:ext cx="3335655" cy="460375"/>
          </a:xfrm>
          <a:prstGeom prst="rect">
            <a:avLst/>
          </a:prstGeom>
          <a:solidFill>
            <a:srgbClr val="002060"/>
          </a:solidFill>
          <a:ln w="9525">
            <a:noFill/>
          </a:ln>
        </p:spPr>
        <p:txBody>
          <a:bodyPr wrap="square">
            <a:spAutoFit/>
          </a:bodyPr>
          <a:lstStyle/>
          <a:p>
            <a:pPr>
              <a:spcBef>
                <a:spcPct val="50000"/>
              </a:spcBef>
            </a:pPr>
            <a:r>
              <a:rPr lang="zh-CN" sz="2400" b="1">
                <a:solidFill>
                  <a:schemeClr val="bg1"/>
                </a:solidFill>
                <a:latin typeface="黑体" panose="02010609060101010101" charset="-122"/>
                <a:ea typeface="黑体" panose="02010609060101010101" charset="-122"/>
                <a:cs typeface="黑体" panose="02010609060101010101" charset="-122"/>
              </a:rPr>
              <a:t>资料</a:t>
            </a:r>
            <a:r>
              <a:rPr lang="en-US" altLang="zh-CN" sz="2400" b="1">
                <a:solidFill>
                  <a:schemeClr val="bg1"/>
                </a:solidFill>
                <a:latin typeface="黑体" panose="02010609060101010101" charset="-122"/>
                <a:ea typeface="黑体" panose="02010609060101010101" charset="-122"/>
                <a:cs typeface="黑体" panose="02010609060101010101" charset="-122"/>
              </a:rPr>
              <a:t>1</a:t>
            </a:r>
            <a:r>
              <a:rPr lang="zh-CN" altLang="en-US" sz="2400" b="1">
                <a:solidFill>
                  <a:schemeClr val="bg1"/>
                </a:solidFill>
                <a:latin typeface="黑体" panose="02010609060101010101" charset="-122"/>
                <a:ea typeface="黑体" panose="02010609060101010101" charset="-122"/>
                <a:cs typeface="黑体" panose="02010609060101010101" charset="-122"/>
              </a:rPr>
              <a:t>：恩格尔曼实验</a:t>
            </a:r>
            <a:r>
              <a:rPr lang="en-US" altLang="zh-CN" sz="2400" b="1">
                <a:solidFill>
                  <a:schemeClr val="bg1"/>
                </a:solidFill>
                <a:latin typeface="黑体" panose="02010609060101010101" charset="-122"/>
                <a:ea typeface="黑体" panose="02010609060101010101" charset="-122"/>
                <a:cs typeface="黑体" panose="02010609060101010101" charset="-122"/>
              </a:rPr>
              <a:t>1</a:t>
            </a:r>
            <a:endParaRPr lang="en-US" altLang="zh-CN" sz="2400" b="1">
              <a:solidFill>
                <a:schemeClr val="bg1"/>
              </a:solidFill>
              <a:latin typeface="黑体" panose="02010609060101010101" charset="-122"/>
              <a:ea typeface="黑体" panose="02010609060101010101" charset="-122"/>
              <a:cs typeface="黑体" panose="02010609060101010101" charset="-122"/>
            </a:endParaRPr>
          </a:p>
        </p:txBody>
      </p:sp>
      <p:sp>
        <p:nvSpPr>
          <p:cNvPr id="46" name="文本框 45" title=""/>
          <p:cNvSpPr txBox="1"/>
          <p:nvPr>
            <p:custDataLst>
              <p:tags r:id="rId47"/>
            </p:custDataLst>
          </p:nvPr>
        </p:nvSpPr>
        <p:spPr>
          <a:xfrm>
            <a:off x="1023620" y="6109970"/>
            <a:ext cx="9351645" cy="521970"/>
          </a:xfrm>
          <a:prstGeom prst="rect">
            <a:avLst/>
          </a:prstGeom>
          <a:solidFill>
            <a:srgbClr val="BAD699"/>
          </a:solidFill>
        </p:spPr>
        <p:txBody>
          <a:bodyPr wrap="square" rtlCol="0" anchor="t">
            <a:spAutoFit/>
          </a:bodyPr>
          <a:lstStyle/>
          <a:p>
            <a:r>
              <a:rPr lang="zh-CN" altLang="en-US" sz="2800">
                <a:latin typeface="黑体" panose="02010609060101010101" charset="-122"/>
                <a:ea typeface="黑体" panose="02010609060101010101" charset="-122"/>
                <a:sym typeface="+mn-ea"/>
              </a:rPr>
              <a:t>叶绿体光合作用释放氧气，叶绿体是进行光合作用的场所。</a:t>
            </a:r>
            <a:endParaRPr lang="zh-CN" altLang="en-US" sz="2800">
              <a:latin typeface="黑体" panose="02010609060101010101" charset="-122"/>
              <a:ea typeface="黑体" panose="02010609060101010101" charset="-122"/>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ppt_x"/>
                                          </p:val>
                                        </p:tav>
                                        <p:tav tm="100000">
                                          <p:val>
                                            <p:strVal val="#ppt_x"/>
                                          </p:val>
                                        </p:tav>
                                      </p:tavLst>
                                    </p:anim>
                                    <p:anim calcmode="lin" valueType="num">
                                      <p:cBhvr additive="base">
                                        <p:cTn id="2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barn(inVertical)">
                                      <p:cBhvr>
                                        <p:cTn id="30" dur="500"/>
                                        <p:tgtEl>
                                          <p:spTgt spid="25"/>
                                        </p:tgtEl>
                                      </p:cBhvr>
                                    </p:animEffect>
                                  </p:childTnLst>
                                </p:cTn>
                              </p:par>
                              <p:par>
                                <p:cTn id="31" presetID="2" presetClass="entr" presetSubtype="4"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barn(inVertical)">
                                      <p:cBhvr>
                                        <p:cTn id="53" dur="500"/>
                                        <p:tgtEl>
                                          <p:spTgt spid="28"/>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barn(inVertical)">
                                      <p:cBhvr>
                                        <p:cTn id="56" dur="500"/>
                                        <p:tgtEl>
                                          <p:spTgt spid="26"/>
                                        </p:tgtEl>
                                      </p:cBhvr>
                                    </p:animEffect>
                                  </p:childTnLst>
                                </p:cTn>
                              </p:par>
                            </p:childTnLst>
                          </p:cTn>
                        </p:par>
                      </p:childTnLst>
                    </p:cTn>
                  </p:par>
                  <p:par>
                    <p:cTn id="57" fill="hold" nodeType="clickPar">
                      <p:stCondLst>
                        <p:cond delay="indefinite"/>
                      </p:stCondLst>
                      <p:childTnLst>
                        <p:par>
                          <p:cTn id="58" fill="hold">
                            <p:stCondLst>
                              <p:cond delay="0"/>
                            </p:stCondLst>
                            <p:childTnLst>
                              <p:par>
                                <p:cTn id="59" presetID="16" presetClass="entr" presetSubtype="21"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barn(inVertical)">
                                      <p:cBhvr>
                                        <p:cTn id="61" dur="500"/>
                                        <p:tgtEl>
                                          <p:spTgt spid="29"/>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barn(inVertical)">
                                      <p:cBhvr>
                                        <p:cTn id="64" dur="500"/>
                                        <p:tgtEl>
                                          <p:spTgt spid="27"/>
                                        </p:tgtEl>
                                      </p:cBhvr>
                                    </p:animEffect>
                                  </p:childTnLst>
                                </p:cTn>
                              </p:par>
                            </p:childTnLst>
                          </p:cTn>
                        </p:par>
                      </p:childTnLst>
                    </p:cTn>
                  </p:par>
                  <p:par>
                    <p:cTn id="65" fill="hold" nodeType="clickPar">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additive="base">
                                        <p:cTn id="69" dur="500" fill="hold"/>
                                        <p:tgtEl>
                                          <p:spTgt spid="31"/>
                                        </p:tgtEl>
                                        <p:attrNameLst>
                                          <p:attrName>ppt_x</p:attrName>
                                        </p:attrNameLst>
                                      </p:cBhvr>
                                      <p:tavLst>
                                        <p:tav tm="0">
                                          <p:val>
                                            <p:strVal val="#ppt_x"/>
                                          </p:val>
                                        </p:tav>
                                        <p:tav tm="100000">
                                          <p:val>
                                            <p:strVal val="#ppt_x"/>
                                          </p:val>
                                        </p:tav>
                                      </p:tavLst>
                                    </p:anim>
                                    <p:anim calcmode="lin" valueType="num">
                                      <p:cBhvr additive="base">
                                        <p:cTn id="7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6"/>
                                        </p:tgtEl>
                                        <p:attrNameLst>
                                          <p:attrName>style.visibility</p:attrName>
                                        </p:attrNameLst>
                                      </p:cBhvr>
                                      <p:to>
                                        <p:strVal val="visible"/>
                                      </p:to>
                                    </p:set>
                                    <p:anim calcmode="lin" valueType="num">
                                      <p:cBhvr additive="base">
                                        <p:cTn id="75" dur="500" fill="hold"/>
                                        <p:tgtEl>
                                          <p:spTgt spid="46"/>
                                        </p:tgtEl>
                                        <p:attrNameLst>
                                          <p:attrName>ppt_x</p:attrName>
                                        </p:attrNameLst>
                                      </p:cBhvr>
                                      <p:tavLst>
                                        <p:tav tm="0">
                                          <p:val>
                                            <p:strVal val="#ppt_x"/>
                                          </p:val>
                                        </p:tav>
                                        <p:tav tm="100000">
                                          <p:val>
                                            <p:strVal val="#ppt_x"/>
                                          </p:val>
                                        </p:tav>
                                      </p:tavLst>
                                    </p:anim>
                                    <p:anim calcmode="lin" valueType="num">
                                      <p:cBhvr additive="base">
                                        <p:cTn id="7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 grpId="0" animBg="1"/>
      <p:bldP spid="25" grpId="0"/>
      <p:bldP spid="26" grpId="0" animBg="1"/>
      <p:bldP spid="27" grpId="0" animBg="1"/>
      <p:bldP spid="31" grpId="0" animBg="1"/>
      <p:bldP spid="32" grpId="0" animBg="1"/>
      <p:bldP spid="46" grpId="0" animBg="1"/>
    </p:bldLst>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36" name="矩形 35" title=""/>
          <p:cNvSpPr/>
          <p:nvPr>
            <p:custDataLst>
              <p:tags r:id="rId3"/>
            </p:custDataLst>
          </p:nvPr>
        </p:nvSpPr>
        <p:spPr>
          <a:xfrm>
            <a:off x="3512820" y="1329690"/>
            <a:ext cx="8679815" cy="5028565"/>
          </a:xfrm>
          <a:prstGeom prst="rect">
            <a:avLst/>
          </a:prstGeom>
          <a:noFill/>
          <a:ln w="12700" cmpd="sng">
            <a:noFill/>
            <a:prstDash val="dash"/>
          </a:ln>
        </p:spPr>
        <p:txBody>
          <a:bodyPr wrap="square">
            <a:noAutofit/>
          </a:bodyPr>
          <a:lstStyle/>
          <a:p>
            <a:pPr algn="just">
              <a:lnSpc>
                <a:spcPct val="120000"/>
              </a:lnSpc>
              <a:spcAft>
                <a:spcPct val="0"/>
              </a:spcAft>
            </a:pPr>
            <a:r>
              <a:rPr lang="zh-CN" altLang="zh-CN" sz="2800" b="1" kern="100">
                <a:latin typeface="幼圆" panose="02010509060101010101" pitchFamily="49" charset="-122"/>
                <a:ea typeface="幼圆" panose="02010509060101010101" pitchFamily="49" charset="-122"/>
                <a:cs typeface="幼圆" panose="02010509060101010101" pitchFamily="49" charset="-122"/>
              </a:rPr>
              <a:t>实验材料</a:t>
            </a:r>
            <a:r>
              <a:rPr lang="zh-CN" altLang="zh-CN" sz="2800" b="1" kern="100" smtClean="0">
                <a:latin typeface="幼圆" panose="02010509060101010101" pitchFamily="49" charset="-122"/>
                <a:ea typeface="幼圆" panose="02010509060101010101" pitchFamily="49" charset="-122"/>
                <a:cs typeface="幼圆" panose="02010509060101010101" pitchFamily="49" charset="-122"/>
              </a:rPr>
              <a:t>用</a:t>
            </a:r>
            <a:r>
              <a:rPr lang="en-US" altLang="zh-CN" sz="2800" b="1" u="sng" kern="100" smtClean="0">
                <a:latin typeface="幼圆" panose="02010509060101010101" pitchFamily="49" charset="-122"/>
                <a:ea typeface="幼圆" panose="02010509060101010101" pitchFamily="49" charset="-122"/>
                <a:cs typeface="幼圆" panose="02010509060101010101" pitchFamily="49" charset="-122"/>
              </a:rPr>
              <a:t>            </a:t>
            </a:r>
            <a:r>
              <a:rPr lang="zh-CN" altLang="zh-CN" sz="2800" b="1" kern="100" smtClean="0">
                <a:latin typeface="幼圆" panose="02010509060101010101" pitchFamily="49" charset="-122"/>
                <a:ea typeface="幼圆" panose="02010509060101010101" pitchFamily="49" charset="-122"/>
                <a:cs typeface="幼圆" panose="02010509060101010101" pitchFamily="49" charset="-122"/>
              </a:rPr>
              <a:t>，</a:t>
            </a:r>
            <a:r>
              <a:rPr lang="zh-CN" altLang="zh-CN" sz="2800" b="1" kern="100">
                <a:latin typeface="幼圆" panose="02010509060101010101" pitchFamily="49" charset="-122"/>
                <a:ea typeface="幼圆" panose="02010509060101010101" pitchFamily="49" charset="-122"/>
                <a:cs typeface="幼圆" panose="02010509060101010101" pitchFamily="49" charset="-122"/>
              </a:rPr>
              <a:t>水绵的叶绿体</a:t>
            </a:r>
            <a:r>
              <a:rPr lang="zh-CN" altLang="zh-CN" sz="2800" b="1" kern="100" smtClean="0">
                <a:latin typeface="幼圆" panose="02010509060101010101" pitchFamily="49" charset="-122"/>
                <a:ea typeface="幼圆" panose="02010509060101010101" pitchFamily="49" charset="-122"/>
                <a:cs typeface="幼圆" panose="02010509060101010101" pitchFamily="49" charset="-122"/>
              </a:rPr>
              <a:t>呈</a:t>
            </a:r>
            <a:r>
              <a:rPr lang="en-US" altLang="zh-CN" sz="2800" b="1" u="sng" kern="100" smtClean="0">
                <a:latin typeface="幼圆" panose="02010509060101010101" pitchFamily="49" charset="-122"/>
                <a:ea typeface="幼圆" panose="02010509060101010101" pitchFamily="49" charset="-122"/>
                <a:cs typeface="幼圆" panose="02010509060101010101" pitchFamily="49" charset="-122"/>
              </a:rPr>
              <a:t>       </a:t>
            </a:r>
            <a:r>
              <a:rPr lang="zh-CN" altLang="zh-CN" sz="2800" b="1" kern="100" smtClean="0">
                <a:latin typeface="幼圆" panose="02010509060101010101" pitchFamily="49" charset="-122"/>
                <a:ea typeface="幼圆" panose="02010509060101010101" pitchFamily="49" charset="-122"/>
                <a:cs typeface="幼圆" panose="02010509060101010101" pitchFamily="49" charset="-122"/>
              </a:rPr>
              <a:t>分布</a:t>
            </a:r>
            <a:r>
              <a:rPr lang="zh-CN" altLang="zh-CN" sz="2800" b="1" kern="100">
                <a:latin typeface="幼圆" panose="02010509060101010101" pitchFamily="49" charset="-122"/>
                <a:ea typeface="幼圆" panose="02010509060101010101" pitchFamily="49" charset="-122"/>
                <a:cs typeface="幼圆" panose="02010509060101010101" pitchFamily="49" charset="-122"/>
              </a:rPr>
              <a:t>，便于观察，用需氧细菌可</a:t>
            </a:r>
            <a:r>
              <a:rPr lang="zh-CN" altLang="zh-CN" sz="2800" b="1" kern="100" smtClean="0">
                <a:latin typeface="幼圆" panose="02010509060101010101" pitchFamily="49" charset="-122"/>
                <a:ea typeface="幼圆" panose="02010509060101010101" pitchFamily="49" charset="-122"/>
                <a:cs typeface="幼圆" panose="02010509060101010101" pitchFamily="49" charset="-122"/>
              </a:rPr>
              <a:t>确定</a:t>
            </a:r>
            <a:r>
              <a:rPr lang="en-US" altLang="zh-CN" sz="2800" b="1" u="sng" kern="100" smtClean="0">
                <a:latin typeface="幼圆" panose="02010509060101010101" pitchFamily="49" charset="-122"/>
                <a:ea typeface="幼圆" panose="02010509060101010101" pitchFamily="49" charset="-122"/>
                <a:cs typeface="幼圆" panose="02010509060101010101" pitchFamily="49" charset="-122"/>
              </a:rPr>
              <a:t>         </a:t>
            </a:r>
            <a:r>
              <a:rPr lang="zh-CN" altLang="zh-CN" sz="2800" b="1" kern="100" smtClean="0">
                <a:latin typeface="幼圆" panose="02010509060101010101" pitchFamily="49" charset="-122"/>
                <a:ea typeface="幼圆" panose="02010509060101010101" pitchFamily="49" charset="-122"/>
                <a:cs typeface="幼圆" panose="02010509060101010101" pitchFamily="49" charset="-122"/>
              </a:rPr>
              <a:t>的</a:t>
            </a:r>
            <a:r>
              <a:rPr lang="zh-CN" altLang="zh-CN" sz="2800" b="1" kern="100">
                <a:latin typeface="幼圆" panose="02010509060101010101" pitchFamily="49" charset="-122"/>
                <a:ea typeface="幼圆" panose="02010509060101010101" pitchFamily="49" charset="-122"/>
                <a:cs typeface="幼圆" panose="02010509060101010101" pitchFamily="49" charset="-122"/>
              </a:rPr>
              <a:t>部位。</a:t>
            </a:r>
            <a:endParaRPr lang="zh-CN" altLang="zh-CN" sz="2800" b="1" kern="100">
              <a:latin typeface="幼圆" panose="02010509060101010101" pitchFamily="49" charset="-122"/>
              <a:ea typeface="幼圆" panose="02010509060101010101" pitchFamily="49" charset="-122"/>
              <a:cs typeface="幼圆" panose="02010509060101010101" pitchFamily="49" charset="-122"/>
            </a:endParaRPr>
          </a:p>
          <a:p>
            <a:pPr algn="l">
              <a:lnSpc>
                <a:spcPct val="120000"/>
              </a:lnSpc>
              <a:spcAft>
                <a:spcPct val="0"/>
              </a:spcAft>
            </a:pPr>
            <a:endParaRPr lang="zh-CN" altLang="zh-CN" sz="2800" b="1" kern="100">
              <a:latin typeface="幼圆" panose="02010509060101010101" pitchFamily="49" charset="-122"/>
              <a:ea typeface="幼圆" panose="02010509060101010101" pitchFamily="49" charset="-122"/>
              <a:cs typeface="幼圆" panose="02010509060101010101" pitchFamily="49" charset="-122"/>
            </a:endParaRPr>
          </a:p>
          <a:p>
            <a:pPr algn="l">
              <a:lnSpc>
                <a:spcPct val="120000"/>
              </a:lnSpc>
              <a:spcAft>
                <a:spcPct val="0"/>
              </a:spcAft>
            </a:pPr>
            <a:r>
              <a:rPr lang="zh-CN" altLang="zh-CN" sz="2800" b="1" kern="100">
                <a:latin typeface="幼圆" panose="02010509060101010101" pitchFamily="49" charset="-122"/>
                <a:ea typeface="幼圆" panose="02010509060101010101" pitchFamily="49" charset="-122"/>
                <a:cs typeface="幼圆" panose="02010509060101010101" pitchFamily="49" charset="-122"/>
              </a:rPr>
              <a:t>没有空气的黑暗环境排除</a:t>
            </a:r>
            <a:r>
              <a:rPr lang="zh-CN" altLang="zh-CN" sz="2800" b="1" kern="100" smtClean="0">
                <a:latin typeface="幼圆" panose="02010509060101010101" pitchFamily="49" charset="-122"/>
                <a:ea typeface="幼圆" panose="02010509060101010101" pitchFamily="49" charset="-122"/>
                <a:cs typeface="幼圆" panose="02010509060101010101" pitchFamily="49" charset="-122"/>
              </a:rPr>
              <a:t>了</a:t>
            </a:r>
            <a:r>
              <a:rPr lang="en-US" altLang="zh-CN" sz="2800" b="1" u="sng" kern="100" smtClean="0">
                <a:latin typeface="幼圆" panose="02010509060101010101" pitchFamily="49" charset="-122"/>
                <a:ea typeface="幼圆" panose="02010509060101010101" pitchFamily="49" charset="-122"/>
                <a:cs typeface="幼圆" panose="02010509060101010101" pitchFamily="49" charset="-122"/>
              </a:rPr>
              <a:t>           </a:t>
            </a:r>
            <a:r>
              <a:rPr lang="zh-CN" altLang="zh-CN" sz="2800" b="1" kern="100" smtClean="0">
                <a:latin typeface="幼圆" panose="02010509060101010101" pitchFamily="49" charset="-122"/>
                <a:ea typeface="幼圆" panose="02010509060101010101" pitchFamily="49" charset="-122"/>
                <a:cs typeface="幼圆" panose="02010509060101010101" pitchFamily="49" charset="-122"/>
              </a:rPr>
              <a:t>的</a:t>
            </a:r>
            <a:r>
              <a:rPr lang="zh-CN" altLang="zh-CN" sz="2800" b="1" kern="100">
                <a:latin typeface="幼圆" panose="02010509060101010101" pitchFamily="49" charset="-122"/>
                <a:ea typeface="幼圆" panose="02010509060101010101" pitchFamily="49" charset="-122"/>
                <a:cs typeface="幼圆" panose="02010509060101010101" pitchFamily="49" charset="-122"/>
              </a:rPr>
              <a:t>干扰。</a:t>
            </a:r>
            <a:endParaRPr lang="zh-CN" altLang="zh-CN" sz="2800" b="1" kern="100">
              <a:latin typeface="幼圆" panose="02010509060101010101" pitchFamily="49" charset="-122"/>
              <a:ea typeface="幼圆" panose="02010509060101010101" pitchFamily="49" charset="-122"/>
              <a:cs typeface="幼圆" panose="02010509060101010101" pitchFamily="49" charset="-122"/>
            </a:endParaRPr>
          </a:p>
          <a:p>
            <a:pPr algn="l">
              <a:lnSpc>
                <a:spcPct val="120000"/>
              </a:lnSpc>
              <a:spcAft>
                <a:spcPct val="0"/>
              </a:spcAft>
            </a:pPr>
            <a:r>
              <a:rPr lang="en-US" altLang="zh-CN" sz="2800" b="1" kern="100">
                <a:latin typeface="幼圆" panose="02010509060101010101" pitchFamily="49" charset="-122"/>
                <a:ea typeface="幼圆" panose="02010509060101010101" pitchFamily="49" charset="-122"/>
                <a:cs typeface="幼圆" panose="02010509060101010101" pitchFamily="49" charset="-122"/>
              </a:rPr>
              <a:t>  </a:t>
            </a:r>
            <a:endParaRPr lang="en-US" altLang="zh-CN" sz="2800" b="1" kern="100">
              <a:latin typeface="幼圆" panose="02010509060101010101" pitchFamily="49" charset="-122"/>
              <a:ea typeface="幼圆" panose="02010509060101010101" pitchFamily="49" charset="-122"/>
              <a:cs typeface="幼圆" panose="02010509060101010101" pitchFamily="49" charset="-122"/>
            </a:endParaRPr>
          </a:p>
          <a:p>
            <a:pPr algn="l">
              <a:lnSpc>
                <a:spcPct val="120000"/>
              </a:lnSpc>
              <a:spcAft>
                <a:spcPct val="0"/>
              </a:spcAft>
            </a:pPr>
            <a:r>
              <a:rPr lang="zh-CN" altLang="zh-CN" sz="2800" b="1" kern="100">
                <a:latin typeface="幼圆" panose="02010509060101010101" pitchFamily="49" charset="-122"/>
                <a:ea typeface="幼圆" panose="02010509060101010101" pitchFamily="49" charset="-122"/>
                <a:cs typeface="幼圆" panose="02010509060101010101" pitchFamily="49" charset="-122"/>
              </a:rPr>
              <a:t>用极细的光束照射，叶绿体上可</a:t>
            </a:r>
            <a:r>
              <a:rPr lang="zh-CN" altLang="zh-CN" sz="2800" b="1" kern="100" smtClean="0">
                <a:latin typeface="幼圆" panose="02010509060101010101" pitchFamily="49" charset="-122"/>
                <a:ea typeface="幼圆" panose="02010509060101010101" pitchFamily="49" charset="-122"/>
                <a:cs typeface="幼圆" panose="02010509060101010101" pitchFamily="49" charset="-122"/>
              </a:rPr>
              <a:t>分为</a:t>
            </a:r>
            <a:r>
              <a:rPr lang="en-US" altLang="zh-CN" sz="2800" b="1" u="sng" kern="100" smtClean="0">
                <a:latin typeface="幼圆" panose="02010509060101010101" pitchFamily="49" charset="-122"/>
                <a:ea typeface="幼圆" panose="02010509060101010101" pitchFamily="49" charset="-122"/>
                <a:cs typeface="幼圆" panose="02010509060101010101" pitchFamily="49" charset="-122"/>
              </a:rPr>
              <a:t>          </a:t>
            </a:r>
            <a:r>
              <a:rPr lang="zh-CN" altLang="zh-CN" sz="2800" b="1" kern="100" smtClean="0">
                <a:latin typeface="幼圆" panose="02010509060101010101" pitchFamily="49" charset="-122"/>
                <a:ea typeface="幼圆" panose="02010509060101010101" pitchFamily="49" charset="-122"/>
                <a:cs typeface="幼圆" panose="02010509060101010101" pitchFamily="49" charset="-122"/>
              </a:rPr>
              <a:t>和</a:t>
            </a:r>
            <a:endParaRPr lang="zh-CN" altLang="zh-CN" sz="2800" b="1" kern="100" smtClean="0">
              <a:latin typeface="幼圆" panose="02010509060101010101" pitchFamily="49" charset="-122"/>
              <a:ea typeface="幼圆" panose="02010509060101010101" pitchFamily="49" charset="-122"/>
              <a:cs typeface="幼圆" panose="02010509060101010101" pitchFamily="49" charset="-122"/>
            </a:endParaRPr>
          </a:p>
          <a:p>
            <a:pPr algn="l">
              <a:lnSpc>
                <a:spcPct val="120000"/>
              </a:lnSpc>
              <a:spcAft>
                <a:spcPct val="0"/>
              </a:spcAft>
            </a:pPr>
            <a:r>
              <a:rPr lang="zh-CN" altLang="zh-CN" sz="2800" b="1" u="sng" kern="100" smtClean="0">
                <a:latin typeface="幼圆" panose="02010509060101010101" pitchFamily="49" charset="-122"/>
                <a:ea typeface="幼圆" panose="02010509060101010101" pitchFamily="49" charset="-122"/>
                <a:cs typeface="幼圆" panose="02010509060101010101" pitchFamily="49" charset="-122"/>
              </a:rPr>
              <a:t> </a:t>
            </a:r>
            <a:r>
              <a:rPr lang="en-US" altLang="zh-CN" sz="2800" b="1" u="sng" kern="100" smtClean="0">
                <a:latin typeface="幼圆" panose="02010509060101010101" pitchFamily="49" charset="-122"/>
                <a:ea typeface="幼圆" panose="02010509060101010101" pitchFamily="49" charset="-122"/>
                <a:cs typeface="幼圆" panose="02010509060101010101" pitchFamily="49" charset="-122"/>
              </a:rPr>
              <a:t>        </a:t>
            </a:r>
            <a:r>
              <a:rPr lang="zh-CN" altLang="zh-CN" sz="2800" b="1" kern="100" smtClean="0">
                <a:latin typeface="幼圆" panose="02010509060101010101" pitchFamily="49" charset="-122"/>
                <a:ea typeface="幼圆" panose="02010509060101010101" pitchFamily="49" charset="-122"/>
                <a:cs typeface="幼圆" panose="02010509060101010101" pitchFamily="49" charset="-122"/>
              </a:rPr>
              <a:t>的</a:t>
            </a:r>
            <a:r>
              <a:rPr lang="zh-CN" altLang="zh-CN" sz="2800" b="1" kern="100">
                <a:latin typeface="幼圆" panose="02010509060101010101" pitchFamily="49" charset="-122"/>
                <a:ea typeface="幼圆" panose="02010509060101010101" pitchFamily="49" charset="-122"/>
                <a:cs typeface="幼圆" panose="02010509060101010101" pitchFamily="49" charset="-122"/>
              </a:rPr>
              <a:t>部位，相当于一组对比实验。</a:t>
            </a:r>
            <a:endParaRPr lang="zh-CN" altLang="zh-CN" sz="2800" b="1" kern="100">
              <a:latin typeface="幼圆" panose="02010509060101010101" pitchFamily="49" charset="-122"/>
              <a:ea typeface="幼圆" panose="02010509060101010101" pitchFamily="49" charset="-122"/>
              <a:cs typeface="幼圆" panose="02010509060101010101" pitchFamily="49" charset="-122"/>
            </a:endParaRPr>
          </a:p>
          <a:p>
            <a:pPr algn="just">
              <a:lnSpc>
                <a:spcPct val="100000"/>
              </a:lnSpc>
              <a:spcAft>
                <a:spcPct val="0"/>
              </a:spcAft>
            </a:pPr>
            <a:endParaRPr lang="zh-CN" altLang="zh-CN" sz="2800" b="1" kern="100">
              <a:latin typeface="幼圆" panose="02010509060101010101" pitchFamily="49" charset="-122"/>
              <a:ea typeface="幼圆" panose="02010509060101010101" pitchFamily="49" charset="-122"/>
              <a:cs typeface="幼圆" panose="02010509060101010101" pitchFamily="49" charset="-122"/>
            </a:endParaRPr>
          </a:p>
          <a:p>
            <a:pPr algn="just">
              <a:lnSpc>
                <a:spcPct val="100000"/>
              </a:lnSpc>
              <a:spcAft>
                <a:spcPct val="0"/>
              </a:spcAft>
            </a:pPr>
            <a:r>
              <a:rPr lang="zh-CN" altLang="zh-CN" sz="2800" b="1" kern="100">
                <a:latin typeface="幼圆" panose="02010509060101010101" pitchFamily="49" charset="-122"/>
                <a:ea typeface="幼圆" panose="02010509060101010101" pitchFamily="49" charset="-122"/>
                <a:cs typeface="幼圆" panose="02010509060101010101" pitchFamily="49" charset="-122"/>
              </a:rPr>
              <a:t>临时装片局部曝光与</a:t>
            </a:r>
            <a:r>
              <a:rPr lang="zh-CN" altLang="zh-CN" sz="2800" b="1" u="sng" kern="100">
                <a:latin typeface="幼圆" panose="02010509060101010101" pitchFamily="49" charset="-122"/>
                <a:ea typeface="幼圆" panose="02010509060101010101" pitchFamily="49" charset="-122"/>
                <a:cs typeface="幼圆" panose="02010509060101010101" pitchFamily="49" charset="-122"/>
              </a:rPr>
              <a:t> </a:t>
            </a:r>
            <a:r>
              <a:rPr lang="en-US" altLang="zh-CN" sz="2800" b="1" u="sng" kern="100">
                <a:latin typeface="幼圆" panose="02010509060101010101" pitchFamily="49" charset="-122"/>
                <a:ea typeface="幼圆" panose="02010509060101010101" pitchFamily="49" charset="-122"/>
                <a:cs typeface="幼圆" panose="02010509060101010101" pitchFamily="49" charset="-122"/>
              </a:rPr>
              <a:t>        </a:t>
            </a:r>
            <a:r>
              <a:rPr lang="zh-CN" altLang="zh-CN" sz="2800" b="1" kern="100">
                <a:latin typeface="幼圆" panose="02010509060101010101" pitchFamily="49" charset="-122"/>
                <a:ea typeface="幼圆" panose="02010509060101010101" pitchFamily="49" charset="-122"/>
                <a:cs typeface="幼圆" panose="02010509060101010101" pitchFamily="49" charset="-122"/>
              </a:rPr>
              <a:t>在光下的实验再一次验证实验结果</a:t>
            </a:r>
            <a:r>
              <a:rPr lang="zh-CN" altLang="zh-CN" sz="2800" kern="100">
                <a:latin typeface="黑体" panose="02010609060101010101" charset="-122"/>
                <a:ea typeface="黑体" panose="02010609060101010101" charset="-122"/>
                <a:cs typeface="黑体" panose="02010609060101010101" charset="-122"/>
              </a:rPr>
              <a:t>。</a:t>
            </a:r>
            <a:endParaRPr lang="zh-CN" altLang="zh-CN" sz="2800" kern="100">
              <a:effectLst/>
              <a:latin typeface="黑体" panose="02010609060101010101" charset="-122"/>
              <a:ea typeface="黑体" panose="02010609060101010101" charset="-122"/>
              <a:cs typeface="黑体" panose="02010609060101010101" charset="-122"/>
            </a:endParaRPr>
          </a:p>
        </p:txBody>
      </p:sp>
      <p:sp>
        <p:nvSpPr>
          <p:cNvPr id="37" name="矩形 36" title=""/>
          <p:cNvSpPr/>
          <p:nvPr>
            <p:custDataLst>
              <p:tags r:id="rId4"/>
            </p:custDataLst>
          </p:nvPr>
        </p:nvSpPr>
        <p:spPr>
          <a:xfrm>
            <a:off x="5480685" y="1393190"/>
            <a:ext cx="2348230" cy="491490"/>
          </a:xfrm>
          <a:prstGeom prst="rect">
            <a:avLst/>
          </a:prstGeom>
        </p:spPr>
        <p:txBody>
          <a:bodyPr wrap="square">
            <a:noAutofit/>
          </a:bodyPr>
          <a:lstStyle/>
          <a:p>
            <a:r>
              <a:rPr lang="zh-CN" altLang="zh-CN" sz="2400" b="1" kern="100">
                <a:solidFill>
                  <a:srgbClr val="FF0000"/>
                </a:solidFill>
                <a:latin typeface="黑体" panose="02010609060101010101" charset="-122"/>
                <a:ea typeface="黑体" panose="02010609060101010101" charset="-122"/>
                <a:cs typeface="Times New Roman" panose="02020603050405020304" pitchFamily="18" charset="0"/>
              </a:rPr>
              <a:t>水绵和需氧细菌</a:t>
            </a:r>
            <a:endParaRPr lang="zh-CN" altLang="zh-CN" sz="2400" b="1" kern="100">
              <a:solidFill>
                <a:srgbClr val="FF0000"/>
              </a:solidFill>
              <a:latin typeface="黑体" panose="02010609060101010101" charset="-122"/>
              <a:ea typeface="黑体" panose="02010609060101010101" charset="-122"/>
              <a:cs typeface="Times New Roman" panose="02020603050405020304" pitchFamily="18" charset="0"/>
            </a:endParaRPr>
          </a:p>
        </p:txBody>
      </p:sp>
      <p:sp>
        <p:nvSpPr>
          <p:cNvPr id="38" name="矩形 37" title=""/>
          <p:cNvSpPr/>
          <p:nvPr>
            <p:custDataLst>
              <p:tags r:id="rId5"/>
            </p:custDataLst>
          </p:nvPr>
        </p:nvSpPr>
        <p:spPr>
          <a:xfrm>
            <a:off x="10429240" y="1393190"/>
            <a:ext cx="1446530" cy="518160"/>
          </a:xfrm>
          <a:prstGeom prst="rect">
            <a:avLst/>
          </a:prstGeom>
        </p:spPr>
        <p:txBody>
          <a:bodyPr wrap="square">
            <a:noAutofit/>
          </a:bodyPr>
          <a:lstStyle/>
          <a:p>
            <a:r>
              <a:rPr lang="zh-CN" altLang="zh-CN" sz="2400" b="1" kern="100">
                <a:solidFill>
                  <a:srgbClr val="FF0000"/>
                </a:solidFill>
                <a:latin typeface="黑体" panose="02010609060101010101" charset="-122"/>
                <a:ea typeface="黑体" panose="02010609060101010101" charset="-122"/>
                <a:cs typeface="Times New Roman" panose="02020603050405020304" pitchFamily="18" charset="0"/>
              </a:rPr>
              <a:t>螺旋带状</a:t>
            </a:r>
            <a:endParaRPr lang="zh-CN" altLang="zh-CN" sz="2400" b="1" kern="100">
              <a:solidFill>
                <a:srgbClr val="FF0000"/>
              </a:solidFill>
              <a:latin typeface="黑体" panose="02010609060101010101" charset="-122"/>
              <a:ea typeface="黑体" panose="02010609060101010101" charset="-122"/>
              <a:cs typeface="Times New Roman" panose="02020603050405020304" pitchFamily="18" charset="0"/>
            </a:endParaRPr>
          </a:p>
        </p:txBody>
      </p:sp>
      <p:sp>
        <p:nvSpPr>
          <p:cNvPr id="39" name="矩形 38" title=""/>
          <p:cNvSpPr/>
          <p:nvPr>
            <p:custDataLst>
              <p:tags r:id="rId6"/>
            </p:custDataLst>
          </p:nvPr>
        </p:nvSpPr>
        <p:spPr>
          <a:xfrm>
            <a:off x="8903970" y="1876425"/>
            <a:ext cx="1848485" cy="472440"/>
          </a:xfrm>
          <a:prstGeom prst="rect">
            <a:avLst/>
          </a:prstGeom>
        </p:spPr>
        <p:txBody>
          <a:bodyPr wrap="square">
            <a:noAutofit/>
          </a:bodyPr>
          <a:lstStyle/>
          <a:p>
            <a:r>
              <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rPr>
              <a:t>释放氧气</a:t>
            </a:r>
            <a:endPar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endParaRPr>
          </a:p>
        </p:txBody>
      </p:sp>
      <p:sp>
        <p:nvSpPr>
          <p:cNvPr id="40" name="矩形 39" title=""/>
          <p:cNvSpPr/>
          <p:nvPr>
            <p:custDataLst>
              <p:tags r:id="rId7"/>
            </p:custDataLst>
          </p:nvPr>
        </p:nvSpPr>
        <p:spPr>
          <a:xfrm>
            <a:off x="8004175" y="2881630"/>
            <a:ext cx="1941830" cy="733425"/>
          </a:xfrm>
          <a:prstGeom prst="rect">
            <a:avLst/>
          </a:prstGeom>
        </p:spPr>
        <p:txBody>
          <a:bodyPr wrap="square">
            <a:noAutofit/>
          </a:bodyPr>
          <a:lstStyle/>
          <a:p>
            <a:r>
              <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rPr>
              <a:t>氧气和光</a:t>
            </a:r>
            <a:endPar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endParaRPr>
          </a:p>
        </p:txBody>
      </p:sp>
      <p:sp>
        <p:nvSpPr>
          <p:cNvPr id="41" name="矩形 40" title=""/>
          <p:cNvSpPr/>
          <p:nvPr>
            <p:custDataLst>
              <p:tags r:id="rId8"/>
            </p:custDataLst>
          </p:nvPr>
        </p:nvSpPr>
        <p:spPr>
          <a:xfrm>
            <a:off x="9507855" y="3906520"/>
            <a:ext cx="1503680" cy="489585"/>
          </a:xfrm>
          <a:prstGeom prst="rect">
            <a:avLst/>
          </a:prstGeom>
        </p:spPr>
        <p:txBody>
          <a:bodyPr wrap="square">
            <a:noAutofit/>
          </a:bodyPr>
          <a:lstStyle/>
          <a:p>
            <a:r>
              <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rPr>
              <a:t>有光照</a:t>
            </a:r>
            <a:endPar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endParaRPr>
          </a:p>
        </p:txBody>
      </p:sp>
      <p:sp>
        <p:nvSpPr>
          <p:cNvPr id="42" name="矩形 41" title=""/>
          <p:cNvSpPr/>
          <p:nvPr>
            <p:custDataLst>
              <p:tags r:id="rId9"/>
            </p:custDataLst>
          </p:nvPr>
        </p:nvSpPr>
        <p:spPr>
          <a:xfrm>
            <a:off x="3824605" y="4396105"/>
            <a:ext cx="1566545" cy="459740"/>
          </a:xfrm>
          <a:prstGeom prst="rect">
            <a:avLst/>
          </a:prstGeom>
        </p:spPr>
        <p:txBody>
          <a:bodyPr wrap="square">
            <a:noAutofit/>
          </a:bodyPr>
          <a:lstStyle/>
          <a:p>
            <a:r>
              <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rPr>
              <a:t>无光照</a:t>
            </a:r>
            <a:endPar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endParaRPr>
          </a:p>
        </p:txBody>
      </p:sp>
      <p:grpSp>
        <p:nvGrpSpPr>
          <p:cNvPr id="3" name="组合 2" title=""/>
          <p:cNvGrpSpPr/>
          <p:nvPr>
            <p:custDataLst>
              <p:tags r:id="rId10"/>
            </p:custDataLst>
          </p:nvPr>
        </p:nvGrpSpPr>
        <p:grpSpPr>
          <a:xfrm>
            <a:off x="0" y="164465"/>
            <a:ext cx="12192000" cy="518160"/>
            <a:chOff x="0" y="259"/>
            <a:chExt cx="19200" cy="816"/>
          </a:xfrm>
        </p:grpSpPr>
        <p:grpSp>
          <p:nvGrpSpPr>
            <p:cNvPr id="20" name="组合 19"/>
            <p:cNvGrpSpPr/>
            <p:nvPr>
              <p:custDataLst>
                <p:tags r:id="rId11"/>
              </p:custDataLst>
            </p:nvPr>
          </p:nvGrpSpPr>
          <p:grpSpPr>
            <a:xfrm>
              <a:off x="0" y="261"/>
              <a:ext cx="19200" cy="814"/>
              <a:chOff x="0" y="-57"/>
              <a:chExt cx="19200" cy="814"/>
            </a:xfrm>
          </p:grpSpPr>
          <p:cxnSp>
            <p:nvCxnSpPr>
              <p:cNvPr id="21" name="直接连接符 20"/>
              <p:cNvCxnSpPr/>
              <p:nvPr>
                <p:custDataLst>
                  <p:tags r:id="rId12"/>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2" name="组合 21"/>
              <p:cNvGrpSpPr/>
              <p:nvPr>
                <p:custDataLst>
                  <p:tags r:id="rId13"/>
                </p:custDataLst>
              </p:nvPr>
            </p:nvGrpSpPr>
            <p:grpSpPr>
              <a:xfrm>
                <a:off x="631" y="-57"/>
                <a:ext cx="7664" cy="694"/>
                <a:chOff x="623970" y="1485351"/>
                <a:chExt cx="4866478" cy="440988"/>
              </a:xfrm>
            </p:grpSpPr>
            <p:grpSp>
              <p:nvGrpSpPr>
                <p:cNvPr id="5" name="组合 4"/>
                <p:cNvGrpSpPr>
                  <a:grpSpLocks noChangeAspect="1"/>
                </p:cNvGrpSpPr>
                <p:nvPr>
                  <p:custDataLst>
                    <p:tags r:id="rId14"/>
                  </p:custDataLst>
                </p:nvPr>
              </p:nvGrpSpPr>
              <p:grpSpPr>
                <a:xfrm>
                  <a:off x="623970" y="1630931"/>
                  <a:ext cx="264961" cy="295408"/>
                  <a:chOff x="457642" y="346857"/>
                  <a:chExt cx="375937" cy="419137"/>
                </a:xfrm>
              </p:grpSpPr>
              <p:sp>
                <p:nvSpPr>
                  <p:cNvPr id="6" name="椭圆 5"/>
                  <p:cNvSpPr/>
                  <p:nvPr>
                    <p:custDataLst>
                      <p:tags r:id="rId15"/>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8" name="椭圆 7"/>
                  <p:cNvSpPr>
                    <a:spLocks noChangeAspect="1"/>
                  </p:cNvSpPr>
                  <p:nvPr>
                    <p:custDataLst>
                      <p:tags r:id="rId16"/>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7" name="椭圆 6"/>
                  <p:cNvSpPr>
                    <a:spLocks noChangeAspect="1"/>
                  </p:cNvSpPr>
                  <p:nvPr>
                    <p:custDataLst>
                      <p:tags r:id="rId17"/>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28" name="直接连接符 27"/>
                  <p:cNvCxnSpPr>
                    <a:stCxn id="6" idx="4"/>
                    <a:endCxn id="7" idx="0"/>
                  </p:cNvCxnSpPr>
                  <p:nvPr>
                    <p:custDataLst>
                      <p:tags r:id="rId18"/>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7" idx="4"/>
                  </p:cNvCxnSpPr>
                  <p:nvPr>
                    <p:custDataLst>
                      <p:tags r:id="rId19"/>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8" idx="6"/>
                    <a:endCxn id="7" idx="2"/>
                  </p:cNvCxnSpPr>
                  <p:nvPr>
                    <p:custDataLst>
                      <p:tags r:id="rId20"/>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endCxn id="7" idx="6"/>
                  </p:cNvCxnSpPr>
                  <p:nvPr>
                    <p:custDataLst>
                      <p:tags r:id="rId21"/>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custDataLst>
                    <p:tags r:id="rId22"/>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11" name="圆角矩形 10"/>
            <p:cNvSpPr/>
            <p:nvPr>
              <p:custDataLst>
                <p:tags r:id="rId23"/>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
        <p:nvSpPr>
          <p:cNvPr id="2" name="文本框 1" title=""/>
          <p:cNvSpPr txBox="1"/>
          <p:nvPr>
            <p:custDataLst>
              <p:tags r:id="rId24"/>
            </p:custDataLst>
          </p:nvPr>
        </p:nvSpPr>
        <p:spPr>
          <a:xfrm>
            <a:off x="137160" y="5319395"/>
            <a:ext cx="3371850" cy="421005"/>
          </a:xfrm>
          <a:prstGeom prst="rect">
            <a:avLst/>
          </a:prstGeom>
          <a:solidFill>
            <a:schemeClr val="accent1">
              <a:lumMod val="40000"/>
              <a:lumOff val="60000"/>
            </a:schemeClr>
          </a:solidFill>
        </p:spPr>
        <p:txBody>
          <a:bodyPr wrap="square" rtlCol="0" anchor="t">
            <a:noAutofit/>
          </a:bodyPr>
          <a:lstStyle/>
          <a:p>
            <a:pPr fontAlgn="auto">
              <a:lnSpc>
                <a:spcPct val="90000"/>
              </a:lnSpc>
            </a:pPr>
            <a:r>
              <a:rPr lang="en-US" altLang="zh-CN" sz="2800" kern="100">
                <a:latin typeface="黑体" panose="02010609060101010101" charset="-122"/>
                <a:ea typeface="黑体" panose="02010609060101010101" charset="-122"/>
                <a:cs typeface="黑体" panose="02010609060101010101" charset="-122"/>
                <a:sym typeface="+mn-ea"/>
              </a:rPr>
              <a:t>(4)</a:t>
            </a:r>
            <a:r>
              <a:rPr lang="zh-CN" altLang="en-US" sz="2800">
                <a:solidFill>
                  <a:schemeClr val="tx1"/>
                </a:solidFill>
                <a:latin typeface="黑体" panose="02010609060101010101" charset="-122"/>
                <a:ea typeface="黑体" panose="02010609060101010101" charset="-122"/>
                <a:cs typeface="黑体" panose="02010609060101010101" charset="-122"/>
              </a:rPr>
              <a:t>实验对照的设计：</a:t>
            </a:r>
            <a:endParaRPr lang="zh-CN" altLang="en-US" sz="2800">
              <a:solidFill>
                <a:schemeClr val="tx1"/>
              </a:solidFill>
              <a:latin typeface="黑体" panose="02010609060101010101" charset="-122"/>
              <a:ea typeface="黑体" panose="02010609060101010101" charset="-122"/>
              <a:cs typeface="黑体" panose="02010609060101010101" charset="-122"/>
            </a:endParaRPr>
          </a:p>
        </p:txBody>
      </p:sp>
      <p:sp>
        <p:nvSpPr>
          <p:cNvPr id="4" name="文本框 3" title=""/>
          <p:cNvSpPr txBox="1"/>
          <p:nvPr>
            <p:custDataLst>
              <p:tags r:id="rId25"/>
            </p:custDataLst>
          </p:nvPr>
        </p:nvSpPr>
        <p:spPr>
          <a:xfrm>
            <a:off x="137160" y="732155"/>
            <a:ext cx="7691755" cy="459105"/>
          </a:xfrm>
          <a:prstGeom prst="rect">
            <a:avLst/>
          </a:prstGeom>
          <a:noFill/>
          <a:extLst>
            <a:ext uri="{909E8E84-426E-40DD-AFC4-6F175D3DCCD1}">
              <a14:hiddenFill xmlns:a14="http://schemas.microsoft.com/office/drawing/2010/main">
                <a:solidFill>
                  <a:schemeClr val="accent2">
                    <a:lumMod val="20000"/>
                    <a:lumOff val="80000"/>
                  </a:schemeClr>
                </a:solidFill>
              </a14:hiddenFill>
            </a:ext>
          </a:extLst>
        </p:spPr>
        <p:txBody>
          <a:bodyPr wrap="square">
            <a:noAutofit/>
          </a:bodyPr>
          <a:lstStyle/>
          <a:p>
            <a:pPr fontAlgn="auto">
              <a:lnSpc>
                <a:spcPct val="90000"/>
              </a:lnSpc>
            </a:pPr>
            <a:r>
              <a:rPr lang="zh-CN" altLang="en-US" sz="2800" b="1">
                <a:solidFill>
                  <a:schemeClr val="tx1"/>
                </a:solidFill>
                <a:highlight>
                  <a:srgbClr val="FFFF00"/>
                </a:highlight>
                <a:latin typeface="黑体" panose="02010609060101010101" charset="-122"/>
                <a:ea typeface="黑体" panose="02010609060101010101" charset="-122"/>
                <a:cs typeface="黑体" panose="02010609060101010101" charset="-122"/>
              </a:rPr>
              <a:t>【实验分析】</a:t>
            </a:r>
            <a:r>
              <a:rPr lang="zh-CN" altLang="en-US" sz="2800">
                <a:solidFill>
                  <a:schemeClr val="tx1"/>
                </a:solidFill>
                <a:latin typeface="黑体" panose="02010609060101010101" charset="-122"/>
                <a:ea typeface="黑体" panose="02010609060101010101" charset="-122"/>
                <a:cs typeface="黑体" panose="02010609060101010101" charset="-122"/>
              </a:rPr>
              <a:t>—</a:t>
            </a:r>
            <a:r>
              <a:rPr lang="zh-CN" altLang="en-US" sz="2800" b="1">
                <a:solidFill>
                  <a:schemeClr val="tx1"/>
                </a:solidFill>
                <a:latin typeface="黑体" panose="02010609060101010101" charset="-122"/>
                <a:ea typeface="黑体" panose="02010609060101010101" charset="-122"/>
                <a:cs typeface="黑体" panose="02010609060101010101" charset="-122"/>
              </a:rPr>
              <a:t>—恩格尔曼实验设计的巧妙之处</a:t>
            </a:r>
            <a:endParaRPr lang="zh-CN" altLang="en-US" sz="2800" b="1">
              <a:solidFill>
                <a:schemeClr val="tx1"/>
              </a:solidFill>
              <a:latin typeface="黑体" panose="02010609060101010101" charset="-122"/>
              <a:ea typeface="黑体" panose="02010609060101010101" charset="-122"/>
              <a:cs typeface="黑体" panose="02010609060101010101" charset="-122"/>
            </a:endParaRPr>
          </a:p>
        </p:txBody>
      </p:sp>
      <p:sp>
        <p:nvSpPr>
          <p:cNvPr id="9" name="文本框 8" title=""/>
          <p:cNvSpPr txBox="1"/>
          <p:nvPr>
            <p:custDataLst>
              <p:tags r:id="rId26"/>
            </p:custDataLst>
          </p:nvPr>
        </p:nvSpPr>
        <p:spPr>
          <a:xfrm>
            <a:off x="212090" y="1459865"/>
            <a:ext cx="3290570" cy="396875"/>
          </a:xfrm>
          <a:prstGeom prst="rect">
            <a:avLst/>
          </a:prstGeom>
          <a:solidFill>
            <a:schemeClr val="accent1">
              <a:lumMod val="40000"/>
              <a:lumOff val="60000"/>
            </a:schemeClr>
          </a:solidFill>
        </p:spPr>
        <p:txBody>
          <a:bodyPr wrap="square" rtlCol="0" anchor="t">
            <a:noAutofit/>
          </a:bodyPr>
          <a:lstStyle/>
          <a:p>
            <a:pPr>
              <a:lnSpc>
                <a:spcPct val="80000"/>
              </a:lnSpc>
            </a:pPr>
            <a:r>
              <a:rPr lang="en-US" altLang="zh-CN" sz="2800" kern="100">
                <a:latin typeface="黑体" panose="02010609060101010101" charset="-122"/>
                <a:ea typeface="黑体" panose="02010609060101010101" charset="-122"/>
                <a:cs typeface="黑体" panose="02010609060101010101" charset="-122"/>
                <a:sym typeface="+mn-ea"/>
              </a:rPr>
              <a:t>(1)</a:t>
            </a:r>
            <a:r>
              <a:rPr lang="zh-CN" altLang="en-US" sz="2800">
                <a:latin typeface="黑体" panose="02010609060101010101" charset="-122"/>
                <a:ea typeface="黑体" panose="02010609060101010101" charset="-122"/>
                <a:cs typeface="黑体" panose="02010609060101010101" charset="-122"/>
                <a:sym typeface="+mn-ea"/>
              </a:rPr>
              <a:t>实验材料的选择：</a:t>
            </a:r>
            <a:endParaRPr lang="zh-CN" altLang="en-US" sz="2800">
              <a:latin typeface="黑体" panose="02010609060101010101" charset="-122"/>
              <a:ea typeface="黑体" panose="02010609060101010101" charset="-122"/>
              <a:cs typeface="黑体" panose="02010609060101010101" charset="-122"/>
              <a:sym typeface="+mn-ea"/>
            </a:endParaRPr>
          </a:p>
        </p:txBody>
      </p:sp>
      <p:sp>
        <p:nvSpPr>
          <p:cNvPr id="12" name="文本框 11" title=""/>
          <p:cNvSpPr txBox="1"/>
          <p:nvPr>
            <p:custDataLst>
              <p:tags r:id="rId27"/>
            </p:custDataLst>
          </p:nvPr>
        </p:nvSpPr>
        <p:spPr>
          <a:xfrm>
            <a:off x="212090" y="2951480"/>
            <a:ext cx="3300730" cy="419100"/>
          </a:xfrm>
          <a:prstGeom prst="rect">
            <a:avLst/>
          </a:prstGeom>
          <a:solidFill>
            <a:schemeClr val="accent1">
              <a:lumMod val="40000"/>
              <a:lumOff val="60000"/>
            </a:schemeClr>
          </a:solidFill>
        </p:spPr>
        <p:txBody>
          <a:bodyPr wrap="square" rtlCol="0">
            <a:noAutofit/>
          </a:bodyPr>
          <a:lstStyle/>
          <a:p>
            <a:pPr>
              <a:lnSpc>
                <a:spcPct val="90000"/>
              </a:lnSpc>
            </a:pPr>
            <a:r>
              <a:rPr lang="en-US" altLang="zh-CN" sz="2800" kern="100">
                <a:latin typeface="黑体" panose="02010609060101010101" charset="-122"/>
                <a:ea typeface="黑体" panose="02010609060101010101" charset="-122"/>
                <a:cs typeface="黑体" panose="02010609060101010101" charset="-122"/>
                <a:sym typeface="+mn-ea"/>
              </a:rPr>
              <a:t>(2)</a:t>
            </a:r>
            <a:r>
              <a:rPr lang="zh-CN" altLang="en-US" sz="2800">
                <a:latin typeface="黑体" panose="02010609060101010101" charset="-122"/>
                <a:ea typeface="黑体" panose="02010609060101010101" charset="-122"/>
                <a:cs typeface="黑体" panose="02010609060101010101" charset="-122"/>
                <a:sym typeface="+mn-ea"/>
              </a:rPr>
              <a:t>排除干扰的方法：</a:t>
            </a:r>
            <a:endParaRPr lang="zh-CN" altLang="en-US" sz="2800">
              <a:latin typeface="黑体" panose="02010609060101010101" charset="-122"/>
              <a:ea typeface="黑体" panose="02010609060101010101" charset="-122"/>
              <a:cs typeface="黑体" panose="02010609060101010101" charset="-122"/>
            </a:endParaRPr>
          </a:p>
        </p:txBody>
      </p:sp>
      <p:sp>
        <p:nvSpPr>
          <p:cNvPr id="13" name="文本框 12" title=""/>
          <p:cNvSpPr txBox="1"/>
          <p:nvPr>
            <p:custDataLst>
              <p:tags r:id="rId28"/>
            </p:custDataLst>
          </p:nvPr>
        </p:nvSpPr>
        <p:spPr>
          <a:xfrm>
            <a:off x="207645" y="3982085"/>
            <a:ext cx="3301365" cy="414020"/>
          </a:xfrm>
          <a:prstGeom prst="rect">
            <a:avLst/>
          </a:prstGeom>
          <a:solidFill>
            <a:schemeClr val="accent1">
              <a:lumMod val="40000"/>
              <a:lumOff val="60000"/>
            </a:schemeClr>
          </a:solidFill>
        </p:spPr>
        <p:txBody>
          <a:bodyPr wrap="square" rtlCol="0" anchor="t">
            <a:noAutofit/>
          </a:bodyPr>
          <a:lstStyle/>
          <a:p>
            <a:pPr>
              <a:lnSpc>
                <a:spcPct val="90000"/>
              </a:lnSpc>
            </a:pPr>
            <a:r>
              <a:rPr lang="en-US" altLang="zh-CN" sz="2800" kern="100">
                <a:latin typeface="黑体" panose="02010609060101010101" charset="-122"/>
                <a:ea typeface="黑体" panose="02010609060101010101" charset="-122"/>
                <a:cs typeface="黑体" panose="02010609060101010101" charset="-122"/>
                <a:sym typeface="+mn-ea"/>
              </a:rPr>
              <a:t>(3)</a:t>
            </a:r>
            <a:r>
              <a:rPr lang="zh-CN" altLang="en-US" sz="2800">
                <a:latin typeface="黑体" panose="02010609060101010101" charset="-122"/>
                <a:ea typeface="黑体" panose="02010609060101010101" charset="-122"/>
                <a:cs typeface="黑体" panose="02010609060101010101" charset="-122"/>
                <a:sym typeface="+mn-ea"/>
              </a:rPr>
              <a:t>观察指标的设计：</a:t>
            </a:r>
            <a:endParaRPr lang="zh-CN" altLang="en-US" sz="2800">
              <a:latin typeface="黑体" panose="02010609060101010101" charset="-122"/>
              <a:ea typeface="黑体" panose="02010609060101010101" charset="-122"/>
              <a:cs typeface="黑体" panose="02010609060101010101" charset="-122"/>
              <a:sym typeface="+mn-ea"/>
            </a:endParaRPr>
          </a:p>
        </p:txBody>
      </p:sp>
      <p:sp>
        <p:nvSpPr>
          <p:cNvPr id="14" name="文本框 13" title=""/>
          <p:cNvSpPr txBox="1"/>
          <p:nvPr>
            <p:custDataLst>
              <p:tags r:id="rId29"/>
            </p:custDataLst>
          </p:nvPr>
        </p:nvSpPr>
        <p:spPr>
          <a:xfrm>
            <a:off x="6853555" y="5218430"/>
            <a:ext cx="1623695" cy="521970"/>
          </a:xfrm>
          <a:prstGeom prst="rect">
            <a:avLst/>
          </a:prstGeom>
          <a:noFill/>
        </p:spPr>
        <p:txBody>
          <a:bodyPr wrap="square" rtlCol="0" anchor="t">
            <a:spAutoFit/>
          </a:bodyPr>
          <a:lstStyle/>
          <a:p>
            <a:r>
              <a:rPr lang="zh-CN" altLang="zh-CN" sz="2800" kern="100">
                <a:solidFill>
                  <a:srgbClr val="FF0000"/>
                </a:solidFill>
                <a:latin typeface="黑体" panose="02010609060101010101" charset="-122"/>
                <a:ea typeface="黑体" panose="02010609060101010101" charset="-122"/>
                <a:cs typeface="黑体" panose="02010609060101010101" charset="-122"/>
                <a:sym typeface="+mn-ea"/>
              </a:rPr>
              <a:t>完全暴露</a:t>
            </a:r>
            <a:endParaRPr lang="zh-CN" altLang="zh-CN" sz="2800" kern="100">
              <a:solidFill>
                <a:srgbClr val="FF0000"/>
              </a:solidFill>
              <a:latin typeface="黑体" panose="02010609060101010101" charset="-122"/>
              <a:ea typeface="黑体" panose="02010609060101010101" charset="-122"/>
              <a:cs typeface="黑体" panose="02010609060101010101" charset="-122"/>
              <a:sym typeface="+mn-ea"/>
            </a:endParaRPr>
          </a:p>
        </p:txBody>
      </p:sp>
    </p:spTree>
    <p:custDataLst>
      <p:tags r:id="rId30"/>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6">
                                            <p:txEl>
                                              <p:pRg st="0" end="0"/>
                                            </p:txEl>
                                          </p:spTgt>
                                        </p:tgtEl>
                                        <p:attrNameLst>
                                          <p:attrName>style.visibility</p:attrName>
                                        </p:attrNameLst>
                                      </p:cBhvr>
                                      <p:to>
                                        <p:strVal val="visible"/>
                                      </p:to>
                                    </p:set>
                                    <p:animEffect transition="in" filter="blinds(horizontal)">
                                      <p:cBhvr>
                                        <p:cTn id="25" dur="500"/>
                                        <p:tgtEl>
                                          <p:spTgt spid="36">
                                            <p:txEl>
                                              <p:pRg st="0" end="0"/>
                                            </p:txEl>
                                          </p:spTgt>
                                        </p:tgtEl>
                                      </p:cBhvr>
                                    </p:animEffect>
                                  </p:childTnLst>
                                </p:cTn>
                              </p:par>
                            </p:childTnLst>
                          </p:cTn>
                        </p:par>
                      </p:childTnLst>
                    </p:cTn>
                  </p:par>
                  <p:par>
                    <p:cTn id="26" fill="hold" nodeType="clickPar">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blinds(horizontal)">
                                      <p:cBhvr>
                                        <p:cTn id="30" dur="500"/>
                                        <p:tgtEl>
                                          <p:spTgt spid="37"/>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blinds(horizontal)">
                                      <p:cBhvr>
                                        <p:cTn id="35" dur="500"/>
                                        <p:tgtEl>
                                          <p:spTgt spid="38"/>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blinds(horizontal)">
                                      <p:cBhvr>
                                        <p:cTn id="40" dur="500"/>
                                        <p:tgtEl>
                                          <p:spTgt spid="39"/>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6">
                                            <p:txEl>
                                              <p:pRg st="2" end="2"/>
                                            </p:txEl>
                                          </p:spTgt>
                                        </p:tgtEl>
                                        <p:attrNameLst>
                                          <p:attrName>style.visibility</p:attrName>
                                        </p:attrNameLst>
                                      </p:cBhvr>
                                      <p:to>
                                        <p:strVal val="visible"/>
                                      </p:to>
                                    </p:set>
                                    <p:animEffect transition="in" filter="blinds(horizontal)">
                                      <p:cBhvr>
                                        <p:cTn id="45" dur="500"/>
                                        <p:tgtEl>
                                          <p:spTgt spid="36">
                                            <p:txEl>
                                              <p:pRg st="2" end="2"/>
                                            </p:txEl>
                                          </p:spTgt>
                                        </p:tgtEl>
                                      </p:cBhvr>
                                    </p:animEffect>
                                  </p:childTnLst>
                                </p:cTn>
                              </p:par>
                            </p:childTnLst>
                          </p:cTn>
                        </p:par>
                      </p:childTnLst>
                    </p:cTn>
                  </p:par>
                  <p:par>
                    <p:cTn id="46" fill="hold" nodeType="clickPar">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blinds(horizontal)">
                                      <p:cBhvr>
                                        <p:cTn id="50" dur="500"/>
                                        <p:tgtEl>
                                          <p:spTgt spid="40"/>
                                        </p:tgtEl>
                                      </p:cBhvr>
                                    </p:animEffect>
                                  </p:childTnLst>
                                </p:cTn>
                              </p:par>
                            </p:childTnLst>
                          </p:cTn>
                        </p:par>
                      </p:childTnLst>
                    </p:cTn>
                  </p:par>
                  <p:par>
                    <p:cTn id="51" fill="hold" nodeType="clickPar">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36">
                                            <p:txEl>
                                              <p:pRg st="3" end="3"/>
                                            </p:txEl>
                                          </p:spTgt>
                                        </p:tgtEl>
                                        <p:attrNameLst>
                                          <p:attrName>style.visibility</p:attrName>
                                        </p:attrNameLst>
                                      </p:cBhvr>
                                      <p:to>
                                        <p:strVal val="visible"/>
                                      </p:to>
                                    </p:set>
                                    <p:animEffect transition="in" filter="blinds(horizontal)">
                                      <p:cBhvr>
                                        <p:cTn id="55" dur="500"/>
                                        <p:tgtEl>
                                          <p:spTgt spid="36">
                                            <p:txEl>
                                              <p:pRg st="3" end="3"/>
                                            </p:txEl>
                                          </p:spTgt>
                                        </p:tgtEl>
                                      </p:cBhvr>
                                    </p:animEffect>
                                  </p:childTnLst>
                                </p:cTn>
                              </p:par>
                            </p:childTnLst>
                          </p:cTn>
                        </p:par>
                      </p:childTnLst>
                    </p:cTn>
                  </p:par>
                  <p:par>
                    <p:cTn id="56" fill="hold" nodeType="clickPar">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36">
                                            <p:txEl>
                                              <p:pRg st="4" end="4"/>
                                            </p:txEl>
                                          </p:spTgt>
                                        </p:tgtEl>
                                        <p:attrNameLst>
                                          <p:attrName>style.visibility</p:attrName>
                                        </p:attrNameLst>
                                      </p:cBhvr>
                                      <p:to>
                                        <p:strVal val="visible"/>
                                      </p:to>
                                    </p:set>
                                    <p:animEffect transition="in" filter="blinds(horizontal)">
                                      <p:cBhvr>
                                        <p:cTn id="60" dur="500"/>
                                        <p:tgtEl>
                                          <p:spTgt spid="36">
                                            <p:txEl>
                                              <p:pRg st="4" end="4"/>
                                            </p:txEl>
                                          </p:spTgt>
                                        </p:tgtEl>
                                      </p:cBhvr>
                                    </p:animEffect>
                                  </p:childTnLst>
                                </p:cTn>
                              </p:par>
                              <p:par>
                                <p:cTn id="61" presetID="3" presetClass="entr" presetSubtype="10" fill="hold" nodeType="withEffect">
                                  <p:stCondLst>
                                    <p:cond delay="0"/>
                                  </p:stCondLst>
                                  <p:childTnLst>
                                    <p:set>
                                      <p:cBhvr>
                                        <p:cTn id="62" dur="1" fill="hold">
                                          <p:stCondLst>
                                            <p:cond delay="0"/>
                                          </p:stCondLst>
                                        </p:cTn>
                                        <p:tgtEl>
                                          <p:spTgt spid="36">
                                            <p:txEl>
                                              <p:pRg st="5" end="5"/>
                                            </p:txEl>
                                          </p:spTgt>
                                        </p:tgtEl>
                                        <p:attrNameLst>
                                          <p:attrName>style.visibility</p:attrName>
                                        </p:attrNameLst>
                                      </p:cBhvr>
                                      <p:to>
                                        <p:strVal val="visible"/>
                                      </p:to>
                                    </p:set>
                                    <p:animEffect transition="in" filter="blinds(horizontal)">
                                      <p:cBhvr>
                                        <p:cTn id="63" dur="500"/>
                                        <p:tgtEl>
                                          <p:spTgt spid="36">
                                            <p:txEl>
                                              <p:pRg st="5" end="5"/>
                                            </p:txEl>
                                          </p:spTgt>
                                        </p:tgtEl>
                                      </p:cBhvr>
                                    </p:animEffect>
                                  </p:childTnLst>
                                </p:cTn>
                              </p:par>
                            </p:childTnLst>
                          </p:cTn>
                        </p:par>
                      </p:childTnLst>
                    </p:cTn>
                  </p:par>
                  <p:par>
                    <p:cTn id="64" fill="hold" nodeType="clickPar">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blinds(horizontal)">
                                      <p:cBhvr>
                                        <p:cTn id="68" dur="500"/>
                                        <p:tgtEl>
                                          <p:spTgt spid="41"/>
                                        </p:tgtEl>
                                      </p:cBhvr>
                                    </p:animEffect>
                                  </p:childTnLst>
                                </p:cTn>
                              </p:par>
                            </p:childTnLst>
                          </p:cTn>
                        </p:par>
                      </p:childTnLst>
                    </p:cTn>
                  </p:par>
                  <p:par>
                    <p:cTn id="69" fill="hold" nodeType="clickPar">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blinds(horizontal)">
                                      <p:cBhvr>
                                        <p:cTn id="73" dur="500"/>
                                        <p:tgtEl>
                                          <p:spTgt spid="42"/>
                                        </p:tgtEl>
                                      </p:cBhvr>
                                    </p:animEffect>
                                  </p:childTnLst>
                                </p:cTn>
                              </p:par>
                            </p:childTnLst>
                          </p:cTn>
                        </p:par>
                      </p:childTnLst>
                    </p:cTn>
                  </p:par>
                  <p:par>
                    <p:cTn id="74" fill="hold" nodeType="clickPar">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36">
                                            <p:txEl>
                                              <p:pRg st="7" end="7"/>
                                            </p:txEl>
                                          </p:spTgt>
                                        </p:tgtEl>
                                        <p:attrNameLst>
                                          <p:attrName>style.visibility</p:attrName>
                                        </p:attrNameLst>
                                      </p:cBhvr>
                                      <p:to>
                                        <p:strVal val="visible"/>
                                      </p:to>
                                    </p:set>
                                    <p:animEffect transition="in" filter="blinds(horizontal)">
                                      <p:cBhvr>
                                        <p:cTn id="78" dur="500"/>
                                        <p:tgtEl>
                                          <p:spTgt spid="36">
                                            <p:txEl>
                                              <p:pRg st="7" end="7"/>
                                            </p:txEl>
                                          </p:spTgt>
                                        </p:tgtEl>
                                      </p:cBhvr>
                                    </p:animEffect>
                                  </p:childTnLst>
                                </p:cTn>
                              </p:par>
                            </p:childTnLst>
                          </p:cTn>
                        </p:par>
                      </p:childTnLst>
                    </p:cTn>
                  </p:par>
                  <p:par>
                    <p:cTn id="79" fill="hold" nodeType="clickPar">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additive="base">
                                        <p:cTn id="83" dur="500" fill="hold"/>
                                        <p:tgtEl>
                                          <p:spTgt spid="14"/>
                                        </p:tgtEl>
                                        <p:attrNameLst>
                                          <p:attrName>ppt_x</p:attrName>
                                        </p:attrNameLst>
                                      </p:cBhvr>
                                      <p:tavLst>
                                        <p:tav tm="0">
                                          <p:val>
                                            <p:strVal val="#ppt_x"/>
                                          </p:val>
                                        </p:tav>
                                        <p:tav tm="100000">
                                          <p:val>
                                            <p:strVal val="#ppt_x"/>
                                          </p:val>
                                        </p:tav>
                                      </p:tavLst>
                                    </p:anim>
                                    <p:anim calcmode="lin" valueType="num">
                                      <p:cBhvr additive="base">
                                        <p:cTn id="8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9" grpId="0" animBg="1"/>
      <p:bldP spid="12" grpId="0" animBg="1"/>
      <p:bldP spid="13" grpId="0" animBg="1"/>
      <p:bldP spid="2" grpId="0" animBg="1"/>
      <p:bldP spid="14" grpId="0"/>
    </p:bldLst>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6150" name="AutoShape 7" title=""/>
          <p:cNvSpPr/>
          <p:nvPr>
            <p:custDataLst>
              <p:tags r:id="rId3"/>
            </p:custDataLst>
          </p:nvPr>
        </p:nvSpPr>
        <p:spPr>
          <a:xfrm>
            <a:off x="400685" y="2565400"/>
            <a:ext cx="2239645" cy="1960880"/>
          </a:xfrm>
          <a:prstGeom prst="wedgeRoundRectCallout">
            <a:avLst>
              <a:gd name="adj1" fmla="val 99730"/>
              <a:gd name="adj2" fmla="val -14378"/>
              <a:gd name="adj3" fmla="val 16667"/>
            </a:avLst>
          </a:prstGeom>
          <a:solidFill>
            <a:schemeClr val="bg1"/>
          </a:solidFill>
          <a:ln>
            <a:solidFill>
              <a:schemeClr val="tx1"/>
            </a:solidFill>
            <a:miter lim="800000"/>
          </a:ln>
        </p:spPr>
        <p:txBody>
          <a:bodyPr anchor="t"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l"/>
            <a:r>
              <a:rPr lang="zh-CN" altLang="en-US" sz="2800" b="1">
                <a:solidFill>
                  <a:schemeClr val="tx1"/>
                </a:solidFill>
                <a:latin typeface="黑体" panose="02010609060101010101" charset="-122"/>
                <a:ea typeface="黑体" panose="02010609060101010101" charset="-122"/>
              </a:rPr>
              <a:t>正常幼苗能进行光合作用</a:t>
            </a:r>
            <a:r>
              <a:rPr lang="zh-CN" altLang="en-US" sz="2800" b="1">
                <a:solidFill>
                  <a:srgbClr val="C00000"/>
                </a:solidFill>
                <a:latin typeface="黑体" panose="02010609060101010101" charset="-122"/>
                <a:ea typeface="黑体" panose="02010609060101010101" charset="-122"/>
              </a:rPr>
              <a:t>制造有机养料。</a:t>
            </a:r>
            <a:endParaRPr lang="zh-CN" altLang="en-US" sz="2800" b="1">
              <a:solidFill>
                <a:srgbClr val="C00000"/>
              </a:solidFill>
              <a:latin typeface="黑体" panose="02010609060101010101" charset="-122"/>
              <a:ea typeface="黑体" panose="02010609060101010101" charset="-122"/>
            </a:endParaRPr>
          </a:p>
        </p:txBody>
      </p:sp>
      <p:sp>
        <p:nvSpPr>
          <p:cNvPr id="6151" name="AutoShape 8" title=""/>
          <p:cNvSpPr/>
          <p:nvPr>
            <p:custDataLst>
              <p:tags r:id="rId4"/>
            </p:custDataLst>
          </p:nvPr>
        </p:nvSpPr>
        <p:spPr>
          <a:xfrm>
            <a:off x="9097010" y="2316480"/>
            <a:ext cx="2664460" cy="2019300"/>
          </a:xfrm>
          <a:prstGeom prst="wedgeRoundRectCallout">
            <a:avLst>
              <a:gd name="adj1" fmla="val -102979"/>
              <a:gd name="adj2" fmla="val -6603"/>
              <a:gd name="adj3" fmla="val 16667"/>
            </a:avLst>
          </a:prstGeom>
          <a:solidFill>
            <a:schemeClr val="bg1"/>
          </a:solidFill>
          <a:ln>
            <a:solidFill>
              <a:schemeClr val="tx1"/>
            </a:solidFill>
            <a:miter lim="800000"/>
          </a:ln>
        </p:spPr>
        <p:txBody>
          <a:bodyPr anchor="t" anchorCtr="0">
            <a:noAutofit/>
          </a:bodyPr>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lvl="0" algn="l"/>
            <a:r>
              <a:rPr sz="2800" b="1">
                <a:solidFill>
                  <a:schemeClr val="tx1"/>
                </a:solidFill>
                <a:latin typeface="黑体" panose="02010609060101010101" charset="-122"/>
                <a:ea typeface="黑体" panose="02010609060101010101" charset="-122"/>
                <a:cs typeface="黑体" panose="02010609060101010101" charset="-122"/>
                <a:sym typeface="+mn-ea"/>
              </a:rPr>
              <a:t>白化苗不能进行光合作用，</a:t>
            </a:r>
            <a:r>
              <a:rPr sz="2800" b="1">
                <a:solidFill>
                  <a:srgbClr val="C00000"/>
                </a:solidFill>
                <a:latin typeface="黑体" panose="02010609060101010101" charset="-122"/>
                <a:ea typeface="黑体" panose="02010609060101010101" charset="-122"/>
                <a:cs typeface="黑体" panose="02010609060101010101" charset="-122"/>
                <a:sym typeface="+mn-ea"/>
              </a:rPr>
              <a:t>无法</a:t>
            </a:r>
            <a:r>
              <a:rPr sz="2800" b="1">
                <a:solidFill>
                  <a:schemeClr val="tx1"/>
                </a:solidFill>
                <a:latin typeface="黑体" panose="02010609060101010101" charset="-122"/>
                <a:ea typeface="黑体" panose="02010609060101010101" charset="-122"/>
                <a:cs typeface="黑体" panose="02010609060101010101" charset="-122"/>
                <a:sym typeface="+mn-ea"/>
              </a:rPr>
              <a:t>制造有机养料。</a:t>
            </a:r>
            <a:endParaRPr sz="2800" b="1">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11" name="矩形 10" title=""/>
          <p:cNvSpPr/>
          <p:nvPr>
            <p:custDataLst>
              <p:tags r:id="rId5"/>
            </p:custDataLst>
          </p:nvPr>
        </p:nvSpPr>
        <p:spPr>
          <a:xfrm>
            <a:off x="288925" y="901700"/>
            <a:ext cx="11472545" cy="565150"/>
          </a:xfrm>
          <a:prstGeom prst="rect">
            <a:avLst/>
          </a:prstGeom>
          <a:noFill/>
          <a:ln>
            <a:noFill/>
          </a:ln>
        </p:spPr>
        <p:txBody>
          <a:bodyPr wrap="square">
            <a:spAutoFit/>
          </a:bodyPr>
          <a:lstStyle/>
          <a:p>
            <a:pPr lvl="0" algn="l">
              <a:lnSpc>
                <a:spcPct val="110000"/>
              </a:lnSpc>
              <a:buClrTx/>
              <a:buSzTx/>
              <a:buFontTx/>
            </a:pPr>
            <a:r>
              <a:rPr lang="zh-CN" altLang="en-US" sz="2800" b="1">
                <a:solidFill>
                  <a:srgbClr val="FF0000"/>
                </a:solidFill>
                <a:latin typeface="黑体" panose="02010609060101010101" charset="-122"/>
                <a:ea typeface="黑体" panose="02010609060101010101" charset="-122"/>
                <a:cs typeface="黑体" panose="02010609060101010101" charset="-122"/>
                <a:sym typeface="+mn-ea"/>
              </a:rPr>
              <a:t>光合作用(photosynthesis )是唯一能够捕获和转化光能的生物学途径。</a:t>
            </a:r>
            <a:endParaRPr lang="zh-CN" altLang="en-US" sz="2800" b="1">
              <a:solidFill>
                <a:srgbClr val="FF0000"/>
              </a:solidFill>
              <a:latin typeface="黑体" panose="02010609060101010101" charset="-122"/>
              <a:ea typeface="黑体" panose="02010609060101010101" charset="-122"/>
              <a:cs typeface="黑体" panose="02010609060101010101" charset="-122"/>
              <a:sym typeface="+mn-ea"/>
            </a:endParaRPr>
          </a:p>
        </p:txBody>
      </p:sp>
      <p:pic>
        <p:nvPicPr>
          <p:cNvPr id="5" name="图片 4" title=""/>
          <p:cNvPicPr>
            <a:picLocks noChangeAspect="1"/>
          </p:cNvPicPr>
          <p:nvPr>
            <p:custDataLst>
              <p:tags r:id="rId7"/>
            </p:custDataLst>
          </p:nvPr>
        </p:nvPicPr>
        <p:blipFill>
          <a:blip r:embed="rId6"/>
          <a:srcRect t="11922" r="-760" b="18441"/>
          <a:stretch>
            <a:fillRect/>
          </a:stretch>
        </p:blipFill>
        <p:spPr>
          <a:xfrm>
            <a:off x="3815715" y="2178685"/>
            <a:ext cx="3920490" cy="2499995"/>
          </a:xfrm>
          <a:prstGeom prst="rect">
            <a:avLst/>
          </a:prstGeom>
        </p:spPr>
      </p:pic>
      <p:grpSp>
        <p:nvGrpSpPr>
          <p:cNvPr id="9" name="组合 8" title=""/>
          <p:cNvGrpSpPr/>
          <p:nvPr>
            <p:custDataLst>
              <p:tags r:id="rId8"/>
            </p:custDataLst>
          </p:nvPr>
        </p:nvGrpSpPr>
        <p:grpSpPr>
          <a:xfrm>
            <a:off x="0" y="164465"/>
            <a:ext cx="12192000" cy="518160"/>
            <a:chOff x="0" y="259"/>
            <a:chExt cx="19200" cy="816"/>
          </a:xfrm>
        </p:grpSpPr>
        <p:grpSp>
          <p:nvGrpSpPr>
            <p:cNvPr id="10" name="组合 9"/>
            <p:cNvGrpSpPr/>
            <p:nvPr>
              <p:custDataLst>
                <p:tags r:id="rId9"/>
              </p:custDataLst>
            </p:nvPr>
          </p:nvGrpSpPr>
          <p:grpSpPr>
            <a:xfrm>
              <a:off x="0" y="261"/>
              <a:ext cx="19200" cy="814"/>
              <a:chOff x="0" y="-57"/>
              <a:chExt cx="19200" cy="814"/>
            </a:xfrm>
          </p:grpSpPr>
          <p:cxnSp>
            <p:nvCxnSpPr>
              <p:cNvPr id="14" name="直接连接符 13"/>
              <p:cNvCxnSpPr/>
              <p:nvPr>
                <p:custDataLst>
                  <p:tags r:id="rId10"/>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15" name="组合 14"/>
              <p:cNvGrpSpPr/>
              <p:nvPr>
                <p:custDataLst>
                  <p:tags r:id="rId11"/>
                </p:custDataLst>
              </p:nvPr>
            </p:nvGrpSpPr>
            <p:grpSpPr>
              <a:xfrm>
                <a:off x="631" y="-57"/>
                <a:ext cx="7664" cy="694"/>
                <a:chOff x="623970" y="1485351"/>
                <a:chExt cx="4866478" cy="440988"/>
              </a:xfrm>
            </p:grpSpPr>
            <p:grpSp>
              <p:nvGrpSpPr>
                <p:cNvPr id="18" name="组合 17"/>
                <p:cNvGrpSpPr>
                  <a:grpSpLocks noChangeAspect="1"/>
                </p:cNvGrpSpPr>
                <p:nvPr>
                  <p:custDataLst>
                    <p:tags r:id="rId12"/>
                  </p:custDataLst>
                </p:nvPr>
              </p:nvGrpSpPr>
              <p:grpSpPr>
                <a:xfrm>
                  <a:off x="623970" y="1630931"/>
                  <a:ext cx="264961" cy="295408"/>
                  <a:chOff x="457642" y="346857"/>
                  <a:chExt cx="375937" cy="419137"/>
                </a:xfrm>
              </p:grpSpPr>
              <p:sp>
                <p:nvSpPr>
                  <p:cNvPr id="19" name="椭圆 18"/>
                  <p:cNvSpPr/>
                  <p:nvPr>
                    <p:custDataLst>
                      <p:tags r:id="rId13"/>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1" name="椭圆 30"/>
                  <p:cNvSpPr>
                    <a:spLocks noChangeAspect="1"/>
                  </p:cNvSpPr>
                  <p:nvPr>
                    <p:custDataLst>
                      <p:tags r:id="rId14"/>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2" name="椭圆 31"/>
                  <p:cNvSpPr>
                    <a:spLocks noChangeAspect="1"/>
                  </p:cNvSpPr>
                  <p:nvPr>
                    <p:custDataLst>
                      <p:tags r:id="rId15"/>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33" name="直接连接符 32"/>
                  <p:cNvCxnSpPr>
                    <a:stCxn id="19" idx="4"/>
                    <a:endCxn id="32" idx="0"/>
                  </p:cNvCxnSpPr>
                  <p:nvPr>
                    <p:custDataLst>
                      <p:tags r:id="rId16"/>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2" idx="4"/>
                  </p:cNvCxnSpPr>
                  <p:nvPr>
                    <p:custDataLst>
                      <p:tags r:id="rId17"/>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1" idx="6"/>
                    <a:endCxn id="32" idx="2"/>
                  </p:cNvCxnSpPr>
                  <p:nvPr>
                    <p:custDataLst>
                      <p:tags r:id="rId18"/>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2" idx="6"/>
                  </p:cNvCxnSpPr>
                  <p:nvPr>
                    <p:custDataLst>
                      <p:tags r:id="rId19"/>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custDataLst>
                    <p:tags r:id="rId20"/>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8" name="圆角矩形 37"/>
            <p:cNvSpPr/>
            <p:nvPr>
              <p:custDataLst>
                <p:tags r:id="rId21"/>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3" name="文本框 2" title=""/>
          <p:cNvSpPr txBox="1"/>
          <p:nvPr>
            <p:custDataLst>
              <p:tags r:id="rId3"/>
            </p:custDataLst>
          </p:nvPr>
        </p:nvSpPr>
        <p:spPr>
          <a:xfrm>
            <a:off x="221615" y="1855470"/>
            <a:ext cx="5975350" cy="1296670"/>
          </a:xfrm>
          <a:prstGeom prst="rect">
            <a:avLst/>
          </a:prstGeom>
          <a:noFill/>
          <a:ln w="9525">
            <a:noFill/>
          </a:ln>
        </p:spPr>
        <p:txBody>
          <a:bodyPr wrap="square" anchor="t">
            <a:spAutoFit/>
          </a:bodyPr>
          <a:lstStyle/>
          <a:p>
            <a:pPr indent="0">
              <a:lnSpc>
                <a:spcPct val="140000"/>
              </a:lnSpc>
            </a:pPr>
            <a:r>
              <a:rPr lang="zh-CN" altLang="en-US" sz="2800">
                <a:latin typeface="幼圆" panose="02010509060101010101" pitchFamily="49" charset="-122"/>
                <a:ea typeface="幼圆" panose="02010509060101010101" pitchFamily="49" charset="-122"/>
                <a:cs typeface="微软雅黑" panose="020b0503020204020204" charset="-122"/>
              </a:rPr>
              <a:t>将光透过三棱镜光照射水绵临时装片，好氧菌聚集在</a:t>
            </a:r>
            <a:r>
              <a:rPr lang="zh-CN" altLang="en-US" sz="2800">
                <a:highlight>
                  <a:srgbClr val="FFFF00"/>
                </a:highlight>
                <a:latin typeface="幼圆" panose="02010509060101010101" pitchFamily="49" charset="-122"/>
                <a:ea typeface="幼圆" panose="02010509060101010101" pitchFamily="49" charset="-122"/>
                <a:cs typeface="微软雅黑" panose="020b0503020204020204" charset="-122"/>
              </a:rPr>
              <a:t>红光</a:t>
            </a:r>
            <a:r>
              <a:rPr lang="zh-CN" altLang="en-US" sz="2800">
                <a:latin typeface="幼圆" panose="02010509060101010101" pitchFamily="49" charset="-122"/>
                <a:ea typeface="幼圆" panose="02010509060101010101" pitchFamily="49" charset="-122"/>
                <a:cs typeface="微软雅黑" panose="020b0503020204020204" charset="-122"/>
              </a:rPr>
              <a:t>和</a:t>
            </a:r>
            <a:r>
              <a:rPr lang="zh-CN" altLang="en-US" sz="2800">
                <a:highlight>
                  <a:srgbClr val="FFFF00"/>
                </a:highlight>
                <a:latin typeface="幼圆" panose="02010509060101010101" pitchFamily="49" charset="-122"/>
                <a:ea typeface="幼圆" panose="02010509060101010101" pitchFamily="49" charset="-122"/>
                <a:cs typeface="微软雅黑" panose="020b0503020204020204" charset="-122"/>
              </a:rPr>
              <a:t>蓝光区域</a:t>
            </a:r>
            <a:r>
              <a:rPr lang="zh-CN" altLang="en-US" sz="2800">
                <a:latin typeface="幼圆" panose="02010509060101010101" pitchFamily="49" charset="-122"/>
                <a:ea typeface="幼圆" panose="02010509060101010101" pitchFamily="49" charset="-122"/>
                <a:cs typeface="微软雅黑" panose="020b0503020204020204" charset="-122"/>
              </a:rPr>
              <a:t>中</a:t>
            </a:r>
            <a:endParaRPr lang="zh-CN" altLang="en-US" sz="2800">
              <a:latin typeface="幼圆" panose="02010509060101010101" pitchFamily="49" charset="-122"/>
              <a:ea typeface="幼圆" panose="02010509060101010101" pitchFamily="49" charset="-122"/>
              <a:cs typeface="微软雅黑" panose="020b0503020204020204" charset="-122"/>
            </a:endParaRPr>
          </a:p>
        </p:txBody>
      </p:sp>
      <p:sp>
        <p:nvSpPr>
          <p:cNvPr id="5" name="文本框 4" title=""/>
          <p:cNvSpPr txBox="1"/>
          <p:nvPr>
            <p:custDataLst>
              <p:tags r:id="rId4"/>
            </p:custDataLst>
          </p:nvPr>
        </p:nvSpPr>
        <p:spPr>
          <a:xfrm>
            <a:off x="141605" y="3477260"/>
            <a:ext cx="7378700" cy="565150"/>
          </a:xfrm>
          <a:prstGeom prst="rect">
            <a:avLst/>
          </a:prstGeom>
          <a:solidFill>
            <a:srgbClr val="BAD699"/>
          </a:solidFill>
          <a:ln w="12700" cmpd="sng">
            <a:noFill/>
            <a:prstDash val="dash"/>
          </a:ln>
        </p:spPr>
        <p:txBody>
          <a:bodyPr wrap="square" anchor="t">
            <a:spAutoFit/>
          </a:bodyPr>
          <a:lstStyle/>
          <a:p>
            <a:pPr indent="0" algn="just" fontAlgn="auto">
              <a:lnSpc>
                <a:spcPct val="110000"/>
              </a:lnSpc>
              <a:spcAft>
                <a:spcPct val="0"/>
              </a:spcAft>
            </a:pPr>
            <a:r>
              <a:rPr lang="zh-CN" altLang="zh-CN" sz="2800" b="1" kern="100">
                <a:latin typeface="黑体" panose="02010609060101010101" charset="-122"/>
                <a:ea typeface="黑体" panose="02010609060101010101" charset="-122"/>
                <a:cs typeface="黑体" panose="02010609060101010101" charset="-122"/>
                <a:sym typeface="+mn-ea"/>
              </a:rPr>
              <a:t>实验结论</a:t>
            </a:r>
            <a:r>
              <a:rPr lang="en-US" altLang="zh-CN" sz="2800" b="1" kern="100">
                <a:latin typeface="黑体" panose="02010609060101010101" charset="-122"/>
                <a:ea typeface="黑体" panose="02010609060101010101" charset="-122"/>
                <a:cs typeface="黑体" panose="02010609060101010101" charset="-122"/>
                <a:sym typeface="+mn-ea"/>
              </a:rPr>
              <a:t>2</a:t>
            </a:r>
            <a:r>
              <a:rPr lang="zh-CN" altLang="zh-CN" sz="2800" b="1" kern="100">
                <a:latin typeface="黑体" panose="02010609060101010101" charset="-122"/>
                <a:ea typeface="黑体" panose="02010609060101010101" charset="-122"/>
                <a:cs typeface="黑体" panose="02010609060101010101" charset="-122"/>
                <a:sym typeface="+mn-ea"/>
              </a:rPr>
              <a:t>：</a:t>
            </a:r>
            <a:r>
              <a:rPr lang="en-US" altLang="zh-CN" sz="2800" b="1" kern="100">
                <a:latin typeface="黑体" panose="02010609060101010101" charset="-122"/>
                <a:ea typeface="黑体" panose="02010609060101010101" charset="-122"/>
                <a:cs typeface="黑体" panose="02010609060101010101" charset="-122"/>
                <a:sym typeface="+mn-ea"/>
              </a:rPr>
              <a:t>  </a:t>
            </a:r>
            <a:r>
              <a:rPr lang="zh-CN" altLang="zh-CN" sz="2800" b="1" kern="100">
                <a:latin typeface="黑体" panose="02010609060101010101" charset="-122"/>
                <a:ea typeface="黑体" panose="02010609060101010101" charset="-122"/>
                <a:cs typeface="黑体" panose="02010609060101010101" charset="-122"/>
                <a:sym typeface="+mn-ea"/>
              </a:rPr>
              <a:t>叶绿体</a:t>
            </a:r>
            <a:r>
              <a:rPr lang="zh-CN" sz="2800" b="1" kern="100" smtClean="0">
                <a:latin typeface="黑体" panose="02010609060101010101" charset="-122"/>
                <a:ea typeface="黑体" panose="02010609060101010101" charset="-122"/>
                <a:cs typeface="黑体" panose="02010609060101010101" charset="-122"/>
                <a:sym typeface="+mn-ea"/>
              </a:rPr>
              <a:t>主要吸收</a:t>
            </a:r>
            <a:r>
              <a:rPr lang="zh-CN" sz="2800" b="1" kern="100" smtClean="0">
                <a:solidFill>
                  <a:srgbClr val="C00000"/>
                </a:solidFill>
                <a:latin typeface="黑体" panose="02010609060101010101" charset="-122"/>
                <a:ea typeface="黑体" panose="02010609060101010101" charset="-122"/>
                <a:cs typeface="黑体" panose="02010609060101010101" charset="-122"/>
                <a:sym typeface="+mn-ea"/>
              </a:rPr>
              <a:t>红光和蓝紫光</a:t>
            </a:r>
            <a:r>
              <a:rPr lang="en-US" altLang="zh-CN" sz="2800" u="sng" kern="100" smtClean="0">
                <a:solidFill>
                  <a:srgbClr val="C00000"/>
                </a:solidFill>
                <a:latin typeface="黑体" panose="02010609060101010101" charset="-122"/>
                <a:ea typeface="黑体" panose="02010609060101010101" charset="-122"/>
                <a:cs typeface="黑体" panose="02010609060101010101" charset="-122"/>
                <a:sym typeface="+mn-ea"/>
              </a:rPr>
              <a:t> </a:t>
            </a:r>
            <a:endParaRPr lang="en-US" altLang="zh-CN" sz="2800" b="1" u="sng" kern="100" smtClean="0">
              <a:solidFill>
                <a:srgbClr val="C00000"/>
              </a:solidFill>
              <a:latin typeface="黑体" panose="02010609060101010101" charset="-122"/>
              <a:ea typeface="黑体" panose="02010609060101010101" charset="-122"/>
              <a:cs typeface="黑体" panose="02010609060101010101" charset="-122"/>
              <a:sym typeface="+mn-ea"/>
            </a:endParaRPr>
          </a:p>
        </p:txBody>
      </p:sp>
      <p:sp>
        <p:nvSpPr>
          <p:cNvPr id="6" name="矩形 5" title=""/>
          <p:cNvSpPr/>
          <p:nvPr>
            <p:custDataLst>
              <p:tags r:id="rId5"/>
            </p:custDataLst>
          </p:nvPr>
        </p:nvSpPr>
        <p:spPr>
          <a:xfrm>
            <a:off x="221615" y="1409700"/>
            <a:ext cx="3362960" cy="460375"/>
          </a:xfrm>
          <a:prstGeom prst="rect">
            <a:avLst/>
          </a:prstGeom>
          <a:solidFill>
            <a:srgbClr val="002060"/>
          </a:solidFill>
          <a:ln w="9525">
            <a:noFill/>
          </a:ln>
        </p:spPr>
        <p:txBody>
          <a:bodyPr wrap="square">
            <a:spAutoFit/>
          </a:bodyPr>
          <a:lstStyle/>
          <a:p>
            <a:pPr>
              <a:spcBef>
                <a:spcPct val="50000"/>
              </a:spcBef>
            </a:pPr>
            <a:r>
              <a:rPr lang="zh-CN" sz="2400" b="1">
                <a:solidFill>
                  <a:schemeClr val="bg1"/>
                </a:solidFill>
                <a:latin typeface="黑体" panose="02010609060101010101" charset="-122"/>
                <a:ea typeface="黑体" panose="02010609060101010101" charset="-122"/>
                <a:cs typeface="黑体" panose="02010609060101010101" charset="-122"/>
              </a:rPr>
              <a:t>资料</a:t>
            </a:r>
            <a:r>
              <a:rPr lang="en-US" altLang="zh-CN" sz="2400" b="1">
                <a:solidFill>
                  <a:schemeClr val="bg1"/>
                </a:solidFill>
                <a:latin typeface="黑体" panose="02010609060101010101" charset="-122"/>
                <a:ea typeface="黑体" panose="02010609060101010101" charset="-122"/>
                <a:cs typeface="黑体" panose="02010609060101010101" charset="-122"/>
              </a:rPr>
              <a:t>1</a:t>
            </a:r>
            <a:r>
              <a:rPr lang="zh-CN" altLang="en-US" sz="2400" b="1">
                <a:solidFill>
                  <a:schemeClr val="bg1"/>
                </a:solidFill>
                <a:latin typeface="黑体" panose="02010609060101010101" charset="-122"/>
                <a:ea typeface="黑体" panose="02010609060101010101" charset="-122"/>
                <a:cs typeface="黑体" panose="02010609060101010101" charset="-122"/>
              </a:rPr>
              <a:t>：恩格尔曼实验</a:t>
            </a:r>
            <a:r>
              <a:rPr lang="en-US" altLang="zh-CN" sz="2400" b="1">
                <a:solidFill>
                  <a:schemeClr val="bg1"/>
                </a:solidFill>
                <a:latin typeface="黑体" panose="02010609060101010101" charset="-122"/>
                <a:ea typeface="黑体" panose="02010609060101010101" charset="-122"/>
                <a:cs typeface="黑体" panose="02010609060101010101" charset="-122"/>
              </a:rPr>
              <a:t>2</a:t>
            </a:r>
            <a:endParaRPr lang="en-US" altLang="zh-CN" sz="2400" b="1">
              <a:solidFill>
                <a:schemeClr val="bg1"/>
              </a:solidFill>
              <a:latin typeface="黑体" panose="02010609060101010101" charset="-122"/>
              <a:ea typeface="黑体" panose="02010609060101010101" charset="-122"/>
              <a:cs typeface="黑体" panose="02010609060101010101" charset="-122"/>
            </a:endParaRPr>
          </a:p>
        </p:txBody>
      </p:sp>
      <p:sp>
        <p:nvSpPr>
          <p:cNvPr id="65" name="文本框 23" title=""/>
          <p:cNvSpPr txBox="1">
            <a:spLocks noChangeArrowheads="1"/>
          </p:cNvSpPr>
          <p:nvPr>
            <p:custDataLst>
              <p:tags r:id="rId6"/>
            </p:custDataLst>
          </p:nvPr>
        </p:nvSpPr>
        <p:spPr bwMode="auto">
          <a:xfrm>
            <a:off x="221615" y="756920"/>
            <a:ext cx="7004685" cy="502285"/>
          </a:xfrm>
          <a:prstGeom prst="rect">
            <a:avLst/>
          </a:prstGeom>
          <a:noFill/>
          <a:ln>
            <a:noFill/>
          </a:ln>
          <a:extLst>
            <a:ext uri="{909E8E84-426E-40DD-AFC4-6F175D3DCCD1}">
              <a14:hiddenFill xmlns:a14="http://schemas.microsoft.com/office/drawing/2010/main">
                <a:solidFill>
                  <a:schemeClr val="accent1">
                    <a:lumMod val="60000"/>
                    <a:lumOff val="40000"/>
                  </a:schemeClr>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eaLnBrk="1" hangingPunct="1"/>
            <a:r>
              <a:rPr lang="zh-CN" altLang="en-US" sz="2800" b="1">
                <a:solidFill>
                  <a:schemeClr val="tx1"/>
                </a:solidFill>
                <a:highlight>
                  <a:srgbClr val="FFFF00"/>
                </a:highlight>
                <a:latin typeface="黑体" panose="02010609060101010101" charset="-122"/>
                <a:ea typeface="黑体" panose="02010609060101010101" charset="-122"/>
                <a:cs typeface="黑体" panose="02010609060101010101" charset="-122"/>
                <a:sym typeface="+mn-ea"/>
              </a:rPr>
              <a:t>三</a:t>
            </a:r>
            <a:r>
              <a:rPr lang="en-US" altLang="zh-CN" sz="2800" b="1">
                <a:solidFill>
                  <a:schemeClr val="tx1"/>
                </a:solidFill>
                <a:highlight>
                  <a:srgbClr val="FFFF00"/>
                </a:highlight>
                <a:latin typeface="黑体" panose="02010609060101010101" charset="-122"/>
                <a:ea typeface="黑体" panose="02010609060101010101" charset="-122"/>
                <a:cs typeface="黑体" panose="02010609060101010101" charset="-122"/>
                <a:sym typeface="+mn-ea"/>
              </a:rPr>
              <a:t>.</a:t>
            </a:r>
            <a:r>
              <a:rPr lang="zh-CN" altLang="en-US" sz="2800" b="1">
                <a:solidFill>
                  <a:schemeClr val="tx1"/>
                </a:solidFill>
                <a:highlight>
                  <a:srgbClr val="FFFF00"/>
                </a:highlight>
                <a:latin typeface="黑体" panose="02010609060101010101" charset="-122"/>
                <a:ea typeface="黑体" panose="02010609060101010101" charset="-122"/>
                <a:cs typeface="黑体" panose="02010609060101010101" charset="-122"/>
                <a:sym typeface="+mn-ea"/>
              </a:rPr>
              <a:t>叶绿体功能的验证</a:t>
            </a:r>
            <a:r>
              <a:rPr lang="zh-CN" altLang="en-US" sz="2400">
                <a:latin typeface="幼圆" panose="02010509060101010101" pitchFamily="49" charset="-122"/>
                <a:ea typeface="幼圆" panose="02010509060101010101" pitchFamily="49" charset="-122"/>
                <a:cs typeface="幼圆" panose="02010509060101010101" pitchFamily="49" charset="-122"/>
                <a:sym typeface="+mn-ea"/>
              </a:rPr>
              <a:t>（教材</a:t>
            </a:r>
            <a:r>
              <a:rPr lang="en-US" altLang="zh-CN" sz="2400">
                <a:latin typeface="幼圆" panose="02010509060101010101" pitchFamily="49" charset="-122"/>
                <a:ea typeface="幼圆" panose="02010509060101010101" pitchFamily="49" charset="-122"/>
                <a:cs typeface="幼圆" panose="02010509060101010101" pitchFamily="49" charset="-122"/>
                <a:sym typeface="+mn-ea"/>
              </a:rPr>
              <a:t>P</a:t>
            </a:r>
            <a:r>
              <a:rPr lang="en-US" altLang="zh-CN" sz="2400" baseline="-25000">
                <a:latin typeface="幼圆" panose="02010509060101010101" pitchFamily="49" charset="-122"/>
                <a:ea typeface="幼圆" panose="02010509060101010101" pitchFamily="49" charset="-122"/>
                <a:cs typeface="幼圆" panose="02010509060101010101" pitchFamily="49" charset="-122"/>
                <a:sym typeface="+mn-ea"/>
              </a:rPr>
              <a:t>100-101</a:t>
            </a:r>
            <a:r>
              <a:rPr lang="zh-CN" altLang="en-US" sz="2400">
                <a:latin typeface="幼圆" panose="02010509060101010101" pitchFamily="49" charset="-122"/>
                <a:ea typeface="幼圆" panose="02010509060101010101" pitchFamily="49" charset="-122"/>
                <a:cs typeface="幼圆" panose="02010509060101010101" pitchFamily="49" charset="-122"/>
                <a:sym typeface="+mn-ea"/>
              </a:rPr>
              <a:t>资料）</a:t>
            </a:r>
            <a:endParaRPr lang="zh-CN" altLang="en-US" sz="2400" b="1" kern="100">
              <a:solidFill>
                <a:schemeClr val="tx1"/>
              </a:solidFill>
              <a:highlight>
                <a:srgbClr val="FFFF00"/>
              </a:highlight>
              <a:latin typeface="幼圆" panose="02010509060101010101" pitchFamily="49" charset="-122"/>
              <a:ea typeface="幼圆" panose="02010509060101010101" pitchFamily="49" charset="-122"/>
              <a:cs typeface="幼圆" panose="02010509060101010101" pitchFamily="49" charset="-122"/>
              <a:sym typeface="+mn-ea"/>
            </a:endParaRPr>
          </a:p>
        </p:txBody>
      </p:sp>
      <p:grpSp>
        <p:nvGrpSpPr>
          <p:cNvPr id="7" name="组合 6" title=""/>
          <p:cNvGrpSpPr/>
          <p:nvPr>
            <p:custDataLst>
              <p:tags r:id="rId7"/>
            </p:custDataLst>
          </p:nvPr>
        </p:nvGrpSpPr>
        <p:grpSpPr>
          <a:xfrm>
            <a:off x="0" y="164465"/>
            <a:ext cx="6190615" cy="518160"/>
            <a:chOff x="0" y="259"/>
            <a:chExt cx="9749" cy="816"/>
          </a:xfrm>
        </p:grpSpPr>
        <p:grpSp>
          <p:nvGrpSpPr>
            <p:cNvPr id="20" name="组合 19"/>
            <p:cNvGrpSpPr/>
            <p:nvPr>
              <p:custDataLst>
                <p:tags r:id="rId8"/>
              </p:custDataLst>
            </p:nvPr>
          </p:nvGrpSpPr>
          <p:grpSpPr>
            <a:xfrm>
              <a:off x="0" y="261"/>
              <a:ext cx="9749" cy="814"/>
              <a:chOff x="0" y="-57"/>
              <a:chExt cx="9749" cy="814"/>
            </a:xfrm>
          </p:grpSpPr>
          <p:cxnSp>
            <p:nvCxnSpPr>
              <p:cNvPr id="21" name="直接连接符 20"/>
              <p:cNvCxnSpPr/>
              <p:nvPr>
                <p:custDataLst>
                  <p:tags r:id="rId9"/>
                </p:custDataLst>
              </p:nvPr>
            </p:nvCxnSpPr>
            <p:spPr>
              <a:xfrm flipV="1">
                <a:off x="0" y="735"/>
                <a:ext cx="9749" cy="22"/>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2" name="组合 21"/>
              <p:cNvGrpSpPr/>
              <p:nvPr>
                <p:custDataLst>
                  <p:tags r:id="rId10"/>
                </p:custDataLst>
              </p:nvPr>
            </p:nvGrpSpPr>
            <p:grpSpPr>
              <a:xfrm>
                <a:off x="631" y="-57"/>
                <a:ext cx="7664" cy="694"/>
                <a:chOff x="623970" y="1485351"/>
                <a:chExt cx="4866478" cy="440988"/>
              </a:xfrm>
            </p:grpSpPr>
            <p:grpSp>
              <p:nvGrpSpPr>
                <p:cNvPr id="8" name="组合 7"/>
                <p:cNvGrpSpPr>
                  <a:grpSpLocks noChangeAspect="1"/>
                </p:cNvGrpSpPr>
                <p:nvPr>
                  <p:custDataLst>
                    <p:tags r:id="rId11"/>
                  </p:custDataLst>
                </p:nvPr>
              </p:nvGrpSpPr>
              <p:grpSpPr>
                <a:xfrm>
                  <a:off x="623970" y="1630931"/>
                  <a:ext cx="264961" cy="295408"/>
                  <a:chOff x="457642" y="346857"/>
                  <a:chExt cx="375937" cy="419137"/>
                </a:xfrm>
              </p:grpSpPr>
              <p:sp>
                <p:nvSpPr>
                  <p:cNvPr id="10" name="椭圆 9"/>
                  <p:cNvSpPr/>
                  <p:nvPr>
                    <p:custDataLst>
                      <p:tags r:id="rId12"/>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11" name="椭圆 10"/>
                  <p:cNvSpPr>
                    <a:spLocks noChangeAspect="1"/>
                  </p:cNvSpPr>
                  <p:nvPr>
                    <p:custDataLst>
                      <p:tags r:id="rId13"/>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12" name="椭圆 11"/>
                  <p:cNvSpPr>
                    <a:spLocks noChangeAspect="1"/>
                  </p:cNvSpPr>
                  <p:nvPr>
                    <p:custDataLst>
                      <p:tags r:id="rId14"/>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28" name="直接连接符 27"/>
                  <p:cNvCxnSpPr>
                    <a:stCxn id="10" idx="4"/>
                    <a:endCxn id="12" idx="0"/>
                  </p:cNvCxnSpPr>
                  <p:nvPr>
                    <p:custDataLst>
                      <p:tags r:id="rId15"/>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2" idx="4"/>
                  </p:cNvCxnSpPr>
                  <p:nvPr>
                    <p:custDataLst>
                      <p:tags r:id="rId16"/>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1" idx="6"/>
                    <a:endCxn id="12" idx="2"/>
                  </p:cNvCxnSpPr>
                  <p:nvPr>
                    <p:custDataLst>
                      <p:tags r:id="rId17"/>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endCxn id="12" idx="6"/>
                  </p:cNvCxnSpPr>
                  <p:nvPr>
                    <p:custDataLst>
                      <p:tags r:id="rId18"/>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custDataLst>
                    <p:tags r:id="rId19"/>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14" name="圆角矩形 13"/>
            <p:cNvSpPr/>
            <p:nvPr>
              <p:custDataLst>
                <p:tags r:id="rId20"/>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pic>
        <p:nvPicPr>
          <p:cNvPr id="16" name="Picture 6" title=""/>
          <p:cNvPicPr>
            <a:picLocks noChangeAspect="1" noChangeArrowheads="1"/>
          </p:cNvPicPr>
          <p:nvPr>
            <p:custDataLst>
              <p:tags r:id="rId22"/>
            </p:custDataLst>
          </p:nvPr>
        </p:nvPicPr>
        <p:blipFill>
          <a:blip r:embed="rId21">
            <a:extLst>
              <a:ext uri="{28A0092B-C50C-407E-A947-70E740481C1C}">
                <a14:useLocalDpi xmlns:a14="http://schemas.microsoft.com/office/drawing/2010/main" val="0"/>
              </a:ext>
            </a:extLst>
          </a:blip>
          <a:stretch>
            <a:fillRect/>
          </a:stretch>
        </p:blipFill>
        <p:spPr bwMode="auto">
          <a:xfrm>
            <a:off x="6335395" y="311150"/>
            <a:ext cx="5711825" cy="2922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矩形 11" title=""/>
          <p:cNvSpPr/>
          <p:nvPr>
            <p:custDataLst>
              <p:tags r:id="rId23"/>
            </p:custDataLst>
          </p:nvPr>
        </p:nvSpPr>
        <p:spPr>
          <a:xfrm>
            <a:off x="221615" y="4631690"/>
            <a:ext cx="9201150" cy="521970"/>
          </a:xfrm>
          <a:prstGeom prst="rect">
            <a:avLst/>
          </a:prstGeom>
          <a:solidFill>
            <a:srgbClr val="FFC000"/>
          </a:solidFill>
          <a:ln>
            <a:noFill/>
            <a:miter lim="800000"/>
          </a:ln>
        </p:spPr>
        <p:txBody>
          <a:bodyPr wrap="square">
            <a:spAutoFit/>
          </a:bodyPr>
          <a:lstStyle>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eaLnBrk="1" hangingPunct="1"/>
            <a:r>
              <a:rPr sz="2800" b="1">
                <a:latin typeface="幼圆" panose="02010509060101010101" pitchFamily="49" charset="-122"/>
                <a:ea typeface="幼圆" panose="02010509060101010101" pitchFamily="49" charset="-122"/>
                <a:cs typeface="微软雅黑" panose="020b0503020204020204" charset="-122"/>
              </a:rPr>
              <a:t>思考：</a:t>
            </a:r>
            <a:r>
              <a:rPr lang="zh-CN" altLang="en-US" sz="2800" b="1">
                <a:latin typeface="幼圆" panose="02010509060101010101" pitchFamily="49" charset="-122"/>
                <a:ea typeface="幼圆" panose="02010509060101010101" pitchFamily="49" charset="-122"/>
                <a:cs typeface="微软雅黑" panose="020b0503020204020204" charset="-122"/>
              </a:rPr>
              <a:t>综合上述两个实验，你认为叶绿体具有什么功能？</a:t>
            </a:r>
            <a:endParaRPr lang="zh-CN" altLang="en-US" sz="2800" b="1">
              <a:latin typeface="幼圆" panose="02010509060101010101" pitchFamily="49" charset="-122"/>
              <a:ea typeface="幼圆" panose="02010509060101010101" pitchFamily="49" charset="-122"/>
              <a:cs typeface="微软雅黑" panose="020b0503020204020204" charset="-122"/>
            </a:endParaRPr>
          </a:p>
        </p:txBody>
      </p:sp>
      <p:sp>
        <p:nvSpPr>
          <p:cNvPr id="15369" name="矩形 12" title=""/>
          <p:cNvSpPr/>
          <p:nvPr>
            <p:custDataLst>
              <p:tags r:id="rId24"/>
            </p:custDataLst>
          </p:nvPr>
        </p:nvSpPr>
        <p:spPr>
          <a:xfrm>
            <a:off x="451485" y="5650230"/>
            <a:ext cx="11562080" cy="583565"/>
          </a:xfrm>
          <a:prstGeom prst="rect">
            <a:avLst/>
          </a:prstGeom>
          <a:solidFill>
            <a:schemeClr val="bg1">
              <a:lumMod val="95000"/>
            </a:schemeClr>
          </a:solidFill>
          <a:ln>
            <a:noFill/>
            <a:miter lim="800000"/>
          </a:ln>
        </p:spPr>
        <p:txBody>
          <a:bodyPr wrap="square">
            <a:spAutoFit/>
          </a:bodyPr>
          <a:lstStyle>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eaLnBrk="1" hangingPunct="1"/>
            <a:r>
              <a:rPr lang="zh-CN" altLang="en-US" sz="3200" b="1">
                <a:solidFill>
                  <a:schemeClr val="tx1"/>
                </a:solidFill>
                <a:latin typeface="楷体" panose="02010609060101010101" pitchFamily="49" charset="-122"/>
                <a:ea typeface="楷体" panose="02010609060101010101" pitchFamily="49" charset="-122"/>
                <a:cs typeface="微软雅黑" panose="020b0503020204020204" charset="-122"/>
              </a:rPr>
              <a:t>叶绿体是进行光合作用的场所，并且能够吸收特定波长的光。</a:t>
            </a:r>
            <a:endParaRPr lang="zh-CN" altLang="en-US" sz="3200" b="1">
              <a:solidFill>
                <a:schemeClr val="tx1"/>
              </a:solidFill>
              <a:latin typeface="楷体" panose="02010609060101010101" pitchFamily="49" charset="-122"/>
              <a:ea typeface="楷体" panose="02010609060101010101" pitchFamily="49" charset="-122"/>
              <a:cs typeface="微软雅黑" panose="020b0503020204020204" charset="-122"/>
            </a:endParaRPr>
          </a:p>
        </p:txBody>
      </p:sp>
    </p:spTree>
    <p:custDataLst>
      <p:tags r:id="rId25"/>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368"/>
                                        </p:tgtEl>
                                        <p:attrNameLst>
                                          <p:attrName>style.visibility</p:attrName>
                                        </p:attrNameLst>
                                      </p:cBhvr>
                                      <p:to>
                                        <p:strVal val="visible"/>
                                      </p:to>
                                    </p:set>
                                    <p:anim calcmode="lin" valueType="num">
                                      <p:cBhvr additive="base">
                                        <p:cTn id="17" dur="500" fill="hold"/>
                                        <p:tgtEl>
                                          <p:spTgt spid="15368"/>
                                        </p:tgtEl>
                                        <p:attrNameLst>
                                          <p:attrName>ppt_x</p:attrName>
                                        </p:attrNameLst>
                                      </p:cBhvr>
                                      <p:tavLst>
                                        <p:tav tm="0">
                                          <p:val>
                                            <p:strVal val="#ppt_x"/>
                                          </p:val>
                                        </p:tav>
                                        <p:tav tm="100000">
                                          <p:val>
                                            <p:strVal val="#ppt_x"/>
                                          </p:val>
                                        </p:tav>
                                      </p:tavLst>
                                    </p:anim>
                                    <p:anim calcmode="lin" valueType="num">
                                      <p:cBhvr additive="base">
                                        <p:cTn id="18" dur="500" fill="hold"/>
                                        <p:tgtEl>
                                          <p:spTgt spid="15368"/>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3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15368" grpId="0" animBg="1"/>
      <p:bldP spid="15369" grpId="0" animBg="1"/>
    </p:bldLst>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pic>
        <p:nvPicPr>
          <p:cNvPr id="8194" name="Picture 2" title=""/>
          <p:cNvPicPr>
            <a:picLocks noChangeAspect="1" noChangeArrowheads="1"/>
          </p:cNvPicPr>
          <p:nvPr>
            <p:custDataLst>
              <p:tags r:id="rId4"/>
            </p:custDataLst>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35685" y="778510"/>
            <a:ext cx="9398635" cy="555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New picture" title=""/>
          <p:cNvPicPr/>
          <p:nvPr>
            <p:custDataLst>
              <p:tags r:id="rId6"/>
            </p:custDataLst>
          </p:nvPr>
        </p:nvPicPr>
        <p:blipFill>
          <a:blip r:embed="rId5"/>
          <a:stretch>
            <a:fillRect/>
          </a:stretch>
        </p:blipFill>
        <p:spPr>
          <a:xfrm>
            <a:off x="11785600" y="11036300"/>
            <a:ext cx="330200" cy="254000"/>
          </a:xfrm>
          <a:prstGeom prst="cube">
            <a:avLst/>
          </a:prstGeom>
        </p:spPr>
      </p:pic>
      <p:grpSp>
        <p:nvGrpSpPr>
          <p:cNvPr id="3" name="组合 2" title=""/>
          <p:cNvGrpSpPr/>
          <p:nvPr>
            <p:custDataLst>
              <p:tags r:id="rId7"/>
            </p:custDataLst>
          </p:nvPr>
        </p:nvGrpSpPr>
        <p:grpSpPr>
          <a:xfrm>
            <a:off x="0" y="164465"/>
            <a:ext cx="12171680" cy="518160"/>
            <a:chOff x="0" y="259"/>
            <a:chExt cx="19168" cy="816"/>
          </a:xfrm>
        </p:grpSpPr>
        <p:grpSp>
          <p:nvGrpSpPr>
            <p:cNvPr id="4" name="组合 3"/>
            <p:cNvGrpSpPr/>
            <p:nvPr>
              <p:custDataLst>
                <p:tags r:id="rId8"/>
              </p:custDataLst>
            </p:nvPr>
          </p:nvGrpSpPr>
          <p:grpSpPr>
            <a:xfrm>
              <a:off x="0" y="490"/>
              <a:ext cx="19168" cy="585"/>
              <a:chOff x="0" y="172"/>
              <a:chExt cx="19168" cy="585"/>
            </a:xfrm>
          </p:grpSpPr>
          <p:cxnSp>
            <p:nvCxnSpPr>
              <p:cNvPr id="5" name="直接连接符 4"/>
              <p:cNvCxnSpPr/>
              <p:nvPr>
                <p:custDataLst>
                  <p:tags r:id="rId9"/>
                </p:custDataLst>
              </p:nvPr>
            </p:nvCxnSpPr>
            <p:spPr>
              <a:xfrm flipV="1">
                <a:off x="0" y="693"/>
                <a:ext cx="19168" cy="64"/>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9" name="组合 8"/>
              <p:cNvGrpSpPr>
                <a:grpSpLocks noChangeAspect="1"/>
              </p:cNvGrpSpPr>
              <p:nvPr>
                <p:custDataLst>
                  <p:tags r:id="rId10"/>
                </p:custDataLst>
              </p:nvPr>
            </p:nvGrpSpPr>
            <p:grpSpPr>
              <a:xfrm>
                <a:off x="631" y="172"/>
                <a:ext cx="417" cy="465"/>
                <a:chOff x="457642" y="346857"/>
                <a:chExt cx="375937" cy="419137"/>
              </a:xfrm>
            </p:grpSpPr>
            <p:sp>
              <p:nvSpPr>
                <p:cNvPr id="15" name="椭圆 14"/>
                <p:cNvSpPr/>
                <p:nvPr>
                  <p:custDataLst>
                    <p:tags r:id="rId11"/>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16" name="椭圆 15"/>
                <p:cNvSpPr>
                  <a:spLocks noChangeAspect="1"/>
                </p:cNvSpPr>
                <p:nvPr>
                  <p:custDataLst>
                    <p:tags r:id="rId12"/>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17" name="椭圆 16"/>
                <p:cNvSpPr>
                  <a:spLocks noChangeAspect="1"/>
                </p:cNvSpPr>
                <p:nvPr>
                  <p:custDataLst>
                    <p:tags r:id="rId13"/>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18" name="直接连接符 17"/>
                <p:cNvCxnSpPr>
                  <a:stCxn id="15" idx="4"/>
                  <a:endCxn id="17" idx="0"/>
                </p:cNvCxnSpPr>
                <p:nvPr>
                  <p:custDataLst>
                    <p:tags r:id="rId14"/>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7" idx="4"/>
                </p:cNvCxnSpPr>
                <p:nvPr>
                  <p:custDataLst>
                    <p:tags r:id="rId15"/>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6" idx="6"/>
                  <a:endCxn id="17" idx="2"/>
                </p:cNvCxnSpPr>
                <p:nvPr>
                  <p:custDataLst>
                    <p:tags r:id="rId16"/>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17" idx="6"/>
                </p:cNvCxnSpPr>
                <p:nvPr>
                  <p:custDataLst>
                    <p:tags r:id="rId17"/>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6" name="圆角矩形 25"/>
            <p:cNvSpPr/>
            <p:nvPr>
              <p:custDataLst>
                <p:tags r:id="rId18"/>
              </p:custDataLst>
            </p:nvPr>
          </p:nvSpPr>
          <p:spPr>
            <a:xfrm>
              <a:off x="349" y="259"/>
              <a:ext cx="2930"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宋体" panose="02010600030101010101" pitchFamily="2" charset="-122"/>
                  <a:ea typeface="宋体" panose="02010600030101010101" pitchFamily="2" charset="-122"/>
                  <a:sym typeface="+mn-ea"/>
                </a:rPr>
                <a:t>◎</a:t>
              </a:r>
              <a:r>
                <a:rPr lang="zh-CN" altLang="en-US" sz="2400" b="1">
                  <a:latin typeface="黑体" panose="02010609060101010101" charset="-122"/>
                  <a:ea typeface="黑体" panose="02010609060101010101" charset="-122"/>
                  <a:cs typeface="黑体" panose="02010609060101010101" charset="-122"/>
                </a:rPr>
                <a:t>归纳小结</a:t>
              </a:r>
              <a:endParaRPr lang="en-US" altLang="zh-CN" sz="2400" b="1">
                <a:latin typeface="黑体" panose="02010609060101010101" charset="-122"/>
                <a:ea typeface="黑体" panose="02010609060101010101" charset="-122"/>
                <a:cs typeface="黑体" panose="02010609060101010101" charset="-122"/>
              </a:endParaRPr>
            </a:p>
          </p:txBody>
        </p:sp>
      </p:grpSp>
    </p:spTree>
    <p:custDataLst>
      <p:tags r:id="rId19"/>
    </p:custDataLst>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3" name="文本框 2" title=""/>
          <p:cNvSpPr txBox="1"/>
          <p:nvPr>
            <p:custDataLst>
              <p:tags r:id="rId3"/>
            </p:custDataLst>
          </p:nvPr>
        </p:nvSpPr>
        <p:spPr>
          <a:xfrm>
            <a:off x="128270" y="492125"/>
            <a:ext cx="11981815" cy="6337935"/>
          </a:xfrm>
          <a:prstGeom prst="rect">
            <a:avLst/>
          </a:prstGeom>
          <a:noFill/>
          <a:ln>
            <a:noFill/>
          </a:ln>
        </p:spPr>
        <p:txBody>
          <a:bodyPr wrap="square" lIns="180000" tIns="180000" rIns="180000" bIns="180000" rtlCol="0" anchor="t">
            <a:spAutoFit/>
          </a:bodyPr>
          <a:lstStyle/>
          <a:p>
            <a:pPr algn="l">
              <a:lnSpc>
                <a:spcPct val="160000"/>
              </a:lnSpc>
            </a:pPr>
            <a:r>
              <a:rPr lang="zh-CN" altLang="en-US" sz="2700" spc="100">
                <a:solidFill>
                  <a:srgbClr val="0E1DE6"/>
                </a:solidFill>
                <a:latin typeface="微软雅黑" panose="020b0503020204020204" charset="-122"/>
                <a:ea typeface="微软雅黑"/>
                <a:cs typeface="微软雅黑" panose="020b0503020204020204" charset="-122"/>
              </a:rPr>
              <a:t>1.基于对叶绿体的结构和功能的理解，判断下列相关表述是否正确。</a:t>
            </a:r>
            <a:endParaRPr lang="zh-CN" altLang="en-US" sz="2700" spc="100">
              <a:solidFill>
                <a:srgbClr val="0E1DE6"/>
              </a:solidFill>
              <a:latin typeface="微软雅黑" panose="020b0503020204020204" charset="-122"/>
              <a:ea typeface="微软雅黑"/>
              <a:cs typeface="微软雅黑" panose="020b0503020204020204" charset="-122"/>
            </a:endParaRPr>
          </a:p>
          <a:p>
            <a:pPr algn="l">
              <a:lnSpc>
                <a:spcPct val="160000"/>
              </a:lnSpc>
            </a:pPr>
            <a:r>
              <a:rPr lang="zh-CN" altLang="en-US" sz="2700" spc="100">
                <a:latin typeface="微软雅黑" panose="020b0503020204020204" charset="-122"/>
                <a:ea typeface="微软雅黑"/>
                <a:cs typeface="微软雅黑" panose="020b0503020204020204" charset="-122"/>
              </a:rPr>
              <a:t>(1)叶绿体中只有叶绿素吸收的光能才能用于光合作用。（</a:t>
            </a:r>
            <a:r>
              <a:rPr lang="en-US" altLang="zh-CN" sz="2700" spc="100">
                <a:latin typeface="微软雅黑" panose="020b0503020204020204" charset="-122"/>
                <a:ea typeface="微软雅黑"/>
                <a:cs typeface="微软雅黑" panose="020b0503020204020204" charset="-122"/>
              </a:rPr>
              <a:t>    </a:t>
            </a:r>
            <a:r>
              <a:rPr lang="zh-CN" altLang="en-US" sz="2700" spc="100">
                <a:latin typeface="微软雅黑" panose="020b0503020204020204" charset="-122"/>
                <a:ea typeface="微软雅黑"/>
                <a:cs typeface="微软雅黑" panose="020b0503020204020204" charset="-122"/>
              </a:rPr>
              <a:t> ）</a:t>
            </a:r>
            <a:endParaRPr lang="zh-CN" altLang="en-US" sz="2700" spc="100">
              <a:latin typeface="微软雅黑" panose="020b0503020204020204" charset="-122"/>
              <a:ea typeface="微软雅黑"/>
              <a:cs typeface="微软雅黑" panose="020b0503020204020204" charset="-122"/>
            </a:endParaRPr>
          </a:p>
          <a:p>
            <a:pPr algn="l">
              <a:lnSpc>
                <a:spcPct val="160000"/>
              </a:lnSpc>
            </a:pPr>
            <a:r>
              <a:rPr lang="zh-CN" altLang="en-US" sz="2700" spc="100">
                <a:latin typeface="微软雅黑" panose="020b0503020204020204" charset="-122"/>
                <a:ea typeface="微软雅黑"/>
                <a:cs typeface="微软雅黑" panose="020b0503020204020204" charset="-122"/>
              </a:rPr>
              <a:t>(2)叶绿体的类囊体上有巨大的膜面积，有利于充分吸收光能。（ </a:t>
            </a:r>
            <a:r>
              <a:rPr lang="en-US" altLang="zh-CN" sz="2700" spc="100">
                <a:latin typeface="微软雅黑" panose="020b0503020204020204" charset="-122"/>
                <a:ea typeface="微软雅黑"/>
                <a:cs typeface="微软雅黑" panose="020b0503020204020204" charset="-122"/>
              </a:rPr>
              <a:t>    </a:t>
            </a:r>
            <a:r>
              <a:rPr lang="zh-CN" altLang="en-US" sz="2700" spc="100">
                <a:latin typeface="微软雅黑" panose="020b0503020204020204" charset="-122"/>
                <a:ea typeface="微软雅黑"/>
                <a:cs typeface="微软雅黑" panose="020b0503020204020204" charset="-122"/>
              </a:rPr>
              <a:t>）</a:t>
            </a:r>
            <a:endParaRPr lang="zh-CN" altLang="en-US" sz="2700" spc="100">
              <a:latin typeface="微软雅黑" panose="020b0503020204020204" charset="-122"/>
              <a:ea typeface="微软雅黑"/>
              <a:cs typeface="微软雅黑" panose="020b0503020204020204" charset="-122"/>
            </a:endParaRPr>
          </a:p>
          <a:p>
            <a:pPr algn="l">
              <a:lnSpc>
                <a:spcPct val="160000"/>
              </a:lnSpc>
            </a:pPr>
            <a:r>
              <a:rPr lang="zh-CN" altLang="en-US" sz="2700" spc="100">
                <a:latin typeface="微软雅黑" panose="020b0503020204020204" charset="-122"/>
                <a:ea typeface="微软雅黑"/>
                <a:cs typeface="微软雅黑" panose="020b0503020204020204" charset="-122"/>
              </a:rPr>
              <a:t>(3)植物叶片之所以呈现绿色，是因为叶片中的叶绿体吸收了绿光。（</a:t>
            </a:r>
            <a:r>
              <a:rPr lang="en-US" altLang="zh-CN" sz="2700" spc="100">
                <a:latin typeface="微软雅黑" panose="020b0503020204020204" charset="-122"/>
                <a:ea typeface="微软雅黑"/>
                <a:cs typeface="微软雅黑" panose="020b0503020204020204" charset="-122"/>
              </a:rPr>
              <a:t>   </a:t>
            </a:r>
            <a:r>
              <a:rPr lang="zh-CN" altLang="en-US" sz="2700" spc="100">
                <a:latin typeface="微软雅黑" panose="020b0503020204020204" charset="-122"/>
                <a:ea typeface="微软雅黑"/>
                <a:cs typeface="微软雅黑" panose="020b0503020204020204" charset="-122"/>
              </a:rPr>
              <a:t> </a:t>
            </a:r>
            <a:r>
              <a:rPr lang="en-US" altLang="zh-CN" sz="2700" spc="100">
                <a:latin typeface="微软雅黑" panose="020b0503020204020204" charset="-122"/>
                <a:ea typeface="微软雅黑"/>
                <a:cs typeface="微软雅黑" panose="020b0503020204020204" charset="-122"/>
              </a:rPr>
              <a:t> </a:t>
            </a:r>
            <a:r>
              <a:rPr lang="zh-CN" altLang="en-US" sz="2700" spc="100">
                <a:latin typeface="微软雅黑" panose="020b0503020204020204" charset="-122"/>
                <a:ea typeface="微软雅黑"/>
                <a:cs typeface="微软雅黑" panose="020b0503020204020204" charset="-122"/>
              </a:rPr>
              <a:t>）</a:t>
            </a:r>
            <a:endParaRPr lang="zh-CN" altLang="en-US" sz="2700" spc="100">
              <a:latin typeface="微软雅黑" panose="020b0503020204020204" charset="-122"/>
              <a:ea typeface="微软雅黑"/>
              <a:cs typeface="微软雅黑" panose="020b0503020204020204" charset="-122"/>
            </a:endParaRPr>
          </a:p>
          <a:p>
            <a:pPr algn="l" defTabSz="914400">
              <a:lnSpc>
                <a:spcPct val="160000"/>
              </a:lnSpc>
              <a:buClrTx/>
              <a:buSzTx/>
              <a:buNone/>
            </a:pPr>
            <a:r>
              <a:rPr lang="en-US" sz="2700" spc="100">
                <a:latin typeface="微软雅黑" panose="020b0503020204020204" charset="-122"/>
                <a:ea typeface="微软雅黑"/>
                <a:cs typeface="微软雅黑" panose="020b0503020204020204" charset="-122"/>
                <a:sym typeface="+mn-ea"/>
              </a:rPr>
              <a:t>(4)</a:t>
            </a:r>
            <a:r>
              <a:rPr lang="zh-CN" altLang="en-US" sz="2700" spc="100">
                <a:latin typeface="微软雅黑" panose="020b0503020204020204" charset="-122"/>
                <a:ea typeface="微软雅黑"/>
                <a:cs typeface="微软雅黑" panose="020b0503020204020204" charset="-122"/>
                <a:sym typeface="+mn-ea"/>
              </a:rPr>
              <a:t>光合作用需要的色素和酶只分布在叶绿体基粒中(　　)</a:t>
            </a:r>
            <a:endParaRPr lang="zh-CN" altLang="en-US" sz="2700" spc="100">
              <a:latin typeface="微软雅黑" panose="020b0503020204020204" charset="-122"/>
              <a:ea typeface="微软雅黑"/>
              <a:cs typeface="微软雅黑" panose="020b0503020204020204" charset="-122"/>
            </a:endParaRPr>
          </a:p>
          <a:p>
            <a:pPr algn="l" defTabSz="914400">
              <a:lnSpc>
                <a:spcPct val="160000"/>
              </a:lnSpc>
              <a:buClrTx/>
              <a:buSzTx/>
              <a:buNone/>
            </a:pPr>
            <a:r>
              <a:rPr lang="en-US" altLang="zh-CN" sz="2700" spc="100">
                <a:latin typeface="微软雅黑" panose="020b0503020204020204" charset="-122"/>
                <a:ea typeface="微软雅黑"/>
                <a:cs typeface="微软雅黑" panose="020b0503020204020204" charset="-122"/>
                <a:sym typeface="+mn-ea"/>
              </a:rPr>
              <a:t>(5)</a:t>
            </a:r>
            <a:r>
              <a:rPr lang="zh-CN" altLang="en-US" sz="2700" spc="100">
                <a:latin typeface="微软雅黑" panose="020b0503020204020204" charset="-122"/>
                <a:ea typeface="微软雅黑"/>
                <a:cs typeface="微软雅黑" panose="020b0503020204020204" charset="-122"/>
                <a:sym typeface="+mn-ea"/>
              </a:rPr>
              <a:t>没有叶绿体的生物无法进行光合作用(　　)</a:t>
            </a:r>
            <a:endParaRPr lang="zh-CN" altLang="en-US" sz="2700" spc="100">
              <a:latin typeface="微软雅黑" panose="020b0503020204020204" charset="-122"/>
              <a:ea typeface="微软雅黑"/>
              <a:cs typeface="微软雅黑" panose="020b0503020204020204" charset="-122"/>
            </a:endParaRPr>
          </a:p>
          <a:p>
            <a:pPr algn="l" defTabSz="914400">
              <a:lnSpc>
                <a:spcPct val="160000"/>
              </a:lnSpc>
              <a:buClrTx/>
              <a:buSzTx/>
              <a:buNone/>
            </a:pPr>
            <a:r>
              <a:rPr lang="en-US" altLang="zh-CN" sz="2700" spc="100">
                <a:latin typeface="微软雅黑" panose="020b0503020204020204" charset="-122"/>
                <a:ea typeface="微软雅黑"/>
                <a:cs typeface="微软雅黑" panose="020b0503020204020204" charset="-122"/>
                <a:sym typeface="+mn-ea"/>
              </a:rPr>
              <a:t>(6)</a:t>
            </a:r>
            <a:r>
              <a:rPr lang="zh-CN" altLang="en-US" sz="2700" spc="100">
                <a:latin typeface="微软雅黑" panose="020b0503020204020204" charset="-122"/>
                <a:ea typeface="微软雅黑"/>
                <a:cs typeface="微软雅黑" panose="020b0503020204020204" charset="-122"/>
                <a:sym typeface="+mn-ea"/>
              </a:rPr>
              <a:t>植物细胞都含有叶绿体(　　)</a:t>
            </a:r>
            <a:endParaRPr lang="zh-CN" altLang="en-US" sz="2700" spc="100">
              <a:latin typeface="微软雅黑" panose="020b0503020204020204" charset="-122"/>
              <a:ea typeface="微软雅黑"/>
              <a:cs typeface="微软雅黑" panose="020b0503020204020204" charset="-122"/>
            </a:endParaRPr>
          </a:p>
          <a:p>
            <a:pPr algn="l" defTabSz="914400">
              <a:lnSpc>
                <a:spcPct val="160000"/>
              </a:lnSpc>
              <a:buClrTx/>
              <a:buSzTx/>
              <a:buNone/>
            </a:pPr>
            <a:r>
              <a:rPr lang="en-US" altLang="zh-CN" sz="2700" spc="100">
                <a:latin typeface="微软雅黑" panose="020b0503020204020204" charset="-122"/>
                <a:ea typeface="微软雅黑"/>
                <a:cs typeface="微软雅黑" panose="020b0503020204020204" charset="-122"/>
                <a:sym typeface="+mn-ea"/>
              </a:rPr>
              <a:t>(7)</a:t>
            </a:r>
            <a:r>
              <a:rPr lang="zh-CN" altLang="en-US" sz="2700" spc="100">
                <a:latin typeface="微软雅黑" panose="020b0503020204020204" charset="-122"/>
                <a:ea typeface="微软雅黑"/>
                <a:cs typeface="微软雅黑" panose="020b0503020204020204" charset="-122"/>
                <a:sym typeface="+mn-ea"/>
              </a:rPr>
              <a:t>在真核细胞内，能进行光合作用的色素分布在叶绿体以及液泡中(　　)</a:t>
            </a:r>
            <a:endParaRPr lang="zh-CN" altLang="en-US" sz="2700" spc="100">
              <a:latin typeface="微软雅黑" panose="020b0503020204020204" charset="-122"/>
              <a:ea typeface="微软雅黑"/>
              <a:cs typeface="微软雅黑" panose="020b0503020204020204" charset="-122"/>
            </a:endParaRPr>
          </a:p>
          <a:p>
            <a:pPr algn="l">
              <a:lnSpc>
                <a:spcPct val="160000"/>
              </a:lnSpc>
            </a:pPr>
            <a:endParaRPr lang="zh-CN" altLang="en-US" sz="2700" spc="100">
              <a:latin typeface="微软雅黑" panose="020b0503020204020204" charset="-122"/>
              <a:ea typeface="微软雅黑"/>
              <a:cs typeface="微软雅黑" panose="020b0503020204020204" charset="-122"/>
            </a:endParaRPr>
          </a:p>
        </p:txBody>
      </p:sp>
      <p:sp>
        <p:nvSpPr>
          <p:cNvPr id="4" name="文本框 3" title=""/>
          <p:cNvSpPr txBox="1"/>
          <p:nvPr>
            <p:custDataLst>
              <p:tags r:id="rId4"/>
            </p:custDataLst>
          </p:nvPr>
        </p:nvSpPr>
        <p:spPr>
          <a:xfrm>
            <a:off x="9304020" y="1090295"/>
            <a:ext cx="509905" cy="1159510"/>
          </a:xfrm>
          <a:prstGeom prst="rect">
            <a:avLst/>
          </a:prstGeom>
          <a:noFill/>
          <a:ln>
            <a:noFill/>
          </a:ln>
        </p:spPr>
        <p:txBody>
          <a:bodyPr wrap="square" lIns="180000" tIns="180000" rIns="180000" bIns="180000" rtlCol="0" anchor="t">
            <a:spAutoFit/>
          </a:bodyPr>
          <a:lstStyle/>
          <a:p>
            <a:pPr algn="l">
              <a:lnSpc>
                <a:spcPct val="130000"/>
              </a:lnSpc>
            </a:pPr>
            <a:r>
              <a:rPr lang="zh-CN" altLang="en-US" sz="4000" spc="100">
                <a:solidFill>
                  <a:srgbClr val="FF0000"/>
                </a:solidFill>
                <a:latin typeface="+mn-ea"/>
              </a:rPr>
              <a:t>×</a:t>
            </a:r>
            <a:endParaRPr lang="zh-CN" altLang="en-US" sz="4000" spc="100">
              <a:solidFill>
                <a:srgbClr val="FF0000"/>
              </a:solidFill>
              <a:latin typeface="+mn-ea"/>
            </a:endParaRPr>
          </a:p>
        </p:txBody>
      </p:sp>
      <p:sp>
        <p:nvSpPr>
          <p:cNvPr id="5" name="文本框 4" title=""/>
          <p:cNvSpPr txBox="1"/>
          <p:nvPr>
            <p:custDataLst>
              <p:tags r:id="rId5"/>
            </p:custDataLst>
          </p:nvPr>
        </p:nvSpPr>
        <p:spPr>
          <a:xfrm>
            <a:off x="10976610" y="2510155"/>
            <a:ext cx="509905" cy="1159510"/>
          </a:xfrm>
          <a:prstGeom prst="rect">
            <a:avLst/>
          </a:prstGeom>
          <a:noFill/>
          <a:ln>
            <a:noFill/>
          </a:ln>
        </p:spPr>
        <p:txBody>
          <a:bodyPr wrap="square" lIns="180000" tIns="180000" rIns="180000" bIns="180000" rtlCol="0" anchor="t">
            <a:spAutoFit/>
          </a:bodyPr>
          <a:lstStyle/>
          <a:p>
            <a:pPr algn="l">
              <a:lnSpc>
                <a:spcPct val="130000"/>
              </a:lnSpc>
            </a:pPr>
            <a:r>
              <a:rPr lang="zh-CN" altLang="en-US" sz="4000" spc="100">
                <a:solidFill>
                  <a:srgbClr val="FF0000"/>
                </a:solidFill>
                <a:latin typeface="+mn-ea"/>
              </a:rPr>
              <a:t>×</a:t>
            </a:r>
            <a:r>
              <a:rPr lang="en-US" altLang="zh-CN" sz="4000" spc="100">
                <a:solidFill>
                  <a:srgbClr val="FF0000"/>
                </a:solidFill>
                <a:latin typeface="+mn-ea"/>
              </a:rPr>
              <a:t>  </a:t>
            </a:r>
            <a:endParaRPr lang="en-US" altLang="zh-CN" sz="4000" spc="100">
              <a:solidFill>
                <a:srgbClr val="FF0000"/>
              </a:solidFill>
              <a:latin typeface="+mn-ea"/>
            </a:endParaRPr>
          </a:p>
        </p:txBody>
      </p:sp>
      <p:sp>
        <p:nvSpPr>
          <p:cNvPr id="6" name="文本框 5" title=""/>
          <p:cNvSpPr txBox="1"/>
          <p:nvPr>
            <p:custDataLst>
              <p:tags r:id="rId6"/>
            </p:custDataLst>
          </p:nvPr>
        </p:nvSpPr>
        <p:spPr>
          <a:xfrm rot="10800000" flipV="1">
            <a:off x="10322560" y="1845945"/>
            <a:ext cx="509905" cy="998855"/>
          </a:xfrm>
          <a:prstGeom prst="rect">
            <a:avLst/>
          </a:prstGeom>
          <a:noFill/>
          <a:ln>
            <a:noFill/>
          </a:ln>
        </p:spPr>
        <p:txBody>
          <a:bodyPr wrap="square" lIns="180000" tIns="180000" rIns="180000" bIns="180000" rtlCol="0" anchor="t">
            <a:spAutoFit/>
          </a:bodyPr>
          <a:lstStyle/>
          <a:p>
            <a:pPr algn="l">
              <a:lnSpc>
                <a:spcPct val="130000"/>
              </a:lnSpc>
            </a:pPr>
            <a:r>
              <a:rPr lang="en-US" altLang="zh-CN" sz="3200" spc="100">
                <a:solidFill>
                  <a:srgbClr val="FF0000"/>
                </a:solidFill>
                <a:latin typeface="+mn-ea"/>
              </a:rPr>
              <a:t>√</a:t>
            </a:r>
            <a:endParaRPr lang="en-US" altLang="zh-CN" sz="3200" spc="100">
              <a:solidFill>
                <a:srgbClr val="FF0000"/>
              </a:solidFill>
              <a:latin typeface="+mn-ea"/>
            </a:endParaRPr>
          </a:p>
        </p:txBody>
      </p:sp>
      <p:grpSp>
        <p:nvGrpSpPr>
          <p:cNvPr id="18" name="组合 17" title=""/>
          <p:cNvGrpSpPr/>
          <p:nvPr>
            <p:custDataLst>
              <p:tags r:id="rId7"/>
            </p:custDataLst>
          </p:nvPr>
        </p:nvGrpSpPr>
        <p:grpSpPr>
          <a:xfrm>
            <a:off x="0" y="164465"/>
            <a:ext cx="12192000" cy="518160"/>
            <a:chOff x="0" y="259"/>
            <a:chExt cx="19200" cy="816"/>
          </a:xfrm>
        </p:grpSpPr>
        <p:grpSp>
          <p:nvGrpSpPr>
            <p:cNvPr id="20" name="组合 19"/>
            <p:cNvGrpSpPr/>
            <p:nvPr>
              <p:custDataLst>
                <p:tags r:id="rId8"/>
              </p:custDataLst>
            </p:nvPr>
          </p:nvGrpSpPr>
          <p:grpSpPr>
            <a:xfrm>
              <a:off x="0" y="261"/>
              <a:ext cx="19200" cy="814"/>
              <a:chOff x="0" y="-57"/>
              <a:chExt cx="19200" cy="814"/>
            </a:xfrm>
          </p:grpSpPr>
          <p:cxnSp>
            <p:nvCxnSpPr>
              <p:cNvPr id="21" name="直接连接符 20"/>
              <p:cNvCxnSpPr/>
              <p:nvPr>
                <p:custDataLst>
                  <p:tags r:id="rId9"/>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2" name="组合 21"/>
              <p:cNvGrpSpPr/>
              <p:nvPr>
                <p:custDataLst>
                  <p:tags r:id="rId10"/>
                </p:custDataLst>
              </p:nvPr>
            </p:nvGrpSpPr>
            <p:grpSpPr>
              <a:xfrm>
                <a:off x="631" y="-57"/>
                <a:ext cx="4410" cy="694"/>
                <a:chOff x="623970" y="1485351"/>
                <a:chExt cx="2800257" cy="440988"/>
              </a:xfrm>
            </p:grpSpPr>
            <p:grpSp>
              <p:nvGrpSpPr>
                <p:cNvPr id="23" name="组合 22"/>
                <p:cNvGrpSpPr>
                  <a:grpSpLocks noChangeAspect="1"/>
                </p:cNvGrpSpPr>
                <p:nvPr>
                  <p:custDataLst>
                    <p:tags r:id="rId11"/>
                  </p:custDataLst>
                </p:nvPr>
              </p:nvGrpSpPr>
              <p:grpSpPr>
                <a:xfrm>
                  <a:off x="623970" y="1630931"/>
                  <a:ext cx="264961" cy="295408"/>
                  <a:chOff x="457642" y="346857"/>
                  <a:chExt cx="375937" cy="419137"/>
                </a:xfrm>
              </p:grpSpPr>
              <p:sp>
                <p:nvSpPr>
                  <p:cNvPr id="24" name="椭圆 23"/>
                  <p:cNvSpPr/>
                  <p:nvPr>
                    <p:custDataLst>
                      <p:tags r:id="rId12"/>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5" name="椭圆 24"/>
                  <p:cNvSpPr>
                    <a:spLocks noChangeAspect="1"/>
                  </p:cNvSpPr>
                  <p:nvPr>
                    <p:custDataLst>
                      <p:tags r:id="rId13"/>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26" name="椭圆 25"/>
                  <p:cNvSpPr>
                    <a:spLocks noChangeAspect="1"/>
                  </p:cNvSpPr>
                  <p:nvPr>
                    <p:custDataLst>
                      <p:tags r:id="rId14"/>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27" name="直接连接符 26"/>
                  <p:cNvCxnSpPr>
                    <a:stCxn id="24" idx="4"/>
                    <a:endCxn id="26" idx="0"/>
                  </p:cNvCxnSpPr>
                  <p:nvPr>
                    <p:custDataLst>
                      <p:tags r:id="rId15"/>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4"/>
                  </p:cNvCxnSpPr>
                  <p:nvPr>
                    <p:custDataLst>
                      <p:tags r:id="rId16"/>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5" idx="6"/>
                    <a:endCxn id="26" idx="2"/>
                  </p:cNvCxnSpPr>
                  <p:nvPr>
                    <p:custDataLst>
                      <p:tags r:id="rId17"/>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26" idx="6"/>
                  </p:cNvCxnSpPr>
                  <p:nvPr>
                    <p:custDataLst>
                      <p:tags r:id="rId18"/>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custDataLst>
                    <p:tags r:id="rId19"/>
                  </p:custDataLst>
                </p:nvPr>
              </p:nvSpPr>
              <p:spPr>
                <a:xfrm>
                  <a:off x="1793601" y="1485351"/>
                  <a:ext cx="1630626"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习题检测</a:t>
                  </a:r>
                  <a:endParaRPr lang="zh-CN" altLang="en-US" sz="2400" b="1"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8" name="圆角矩形 37"/>
            <p:cNvSpPr/>
            <p:nvPr>
              <p:custDataLst>
                <p:tags r:id="rId20"/>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
        <p:nvSpPr>
          <p:cNvPr id="2" name="文本框 1" title=""/>
          <p:cNvSpPr txBox="1"/>
          <p:nvPr>
            <p:custDataLst>
              <p:tags r:id="rId21"/>
            </p:custDataLst>
          </p:nvPr>
        </p:nvSpPr>
        <p:spPr>
          <a:xfrm>
            <a:off x="8387080" y="3086100"/>
            <a:ext cx="509905" cy="1159510"/>
          </a:xfrm>
          <a:prstGeom prst="rect">
            <a:avLst/>
          </a:prstGeom>
          <a:noFill/>
          <a:ln>
            <a:noFill/>
          </a:ln>
        </p:spPr>
        <p:txBody>
          <a:bodyPr wrap="square" lIns="180000" tIns="180000" rIns="180000" bIns="180000" rtlCol="0" anchor="t">
            <a:spAutoFit/>
          </a:bodyPr>
          <a:lstStyle/>
          <a:p>
            <a:pPr algn="l">
              <a:lnSpc>
                <a:spcPct val="130000"/>
              </a:lnSpc>
            </a:pPr>
            <a:r>
              <a:rPr lang="zh-CN" altLang="en-US" sz="4000" spc="100">
                <a:solidFill>
                  <a:srgbClr val="FF0000"/>
                </a:solidFill>
                <a:latin typeface="+mn-ea"/>
              </a:rPr>
              <a:t>×</a:t>
            </a:r>
            <a:r>
              <a:rPr lang="en-US" altLang="zh-CN" sz="4000" spc="100">
                <a:solidFill>
                  <a:srgbClr val="FF0000"/>
                </a:solidFill>
                <a:latin typeface="+mn-ea"/>
              </a:rPr>
              <a:t>  </a:t>
            </a:r>
            <a:endParaRPr lang="en-US" altLang="zh-CN" sz="4000" spc="100">
              <a:solidFill>
                <a:srgbClr val="FF0000"/>
              </a:solidFill>
              <a:latin typeface="+mn-ea"/>
            </a:endParaRPr>
          </a:p>
        </p:txBody>
      </p:sp>
      <p:sp>
        <p:nvSpPr>
          <p:cNvPr id="8" name="文本框 7" title=""/>
          <p:cNvSpPr txBox="1"/>
          <p:nvPr>
            <p:custDataLst>
              <p:tags r:id="rId22"/>
            </p:custDataLst>
          </p:nvPr>
        </p:nvSpPr>
        <p:spPr>
          <a:xfrm>
            <a:off x="6670040" y="3669665"/>
            <a:ext cx="509905" cy="1159510"/>
          </a:xfrm>
          <a:prstGeom prst="rect">
            <a:avLst/>
          </a:prstGeom>
          <a:noFill/>
          <a:ln>
            <a:noFill/>
          </a:ln>
        </p:spPr>
        <p:txBody>
          <a:bodyPr wrap="square" lIns="180000" tIns="180000" rIns="180000" bIns="180000" rtlCol="0" anchor="t">
            <a:spAutoFit/>
          </a:bodyPr>
          <a:lstStyle/>
          <a:p>
            <a:pPr algn="l">
              <a:lnSpc>
                <a:spcPct val="130000"/>
              </a:lnSpc>
            </a:pPr>
            <a:r>
              <a:rPr lang="zh-CN" altLang="en-US" sz="4000" spc="100">
                <a:solidFill>
                  <a:srgbClr val="FF0000"/>
                </a:solidFill>
                <a:latin typeface="+mn-ea"/>
              </a:rPr>
              <a:t>×</a:t>
            </a:r>
            <a:r>
              <a:rPr lang="en-US" altLang="zh-CN" sz="4000" spc="100">
                <a:solidFill>
                  <a:srgbClr val="FF0000"/>
                </a:solidFill>
                <a:latin typeface="+mn-ea"/>
              </a:rPr>
              <a:t>  </a:t>
            </a:r>
            <a:endParaRPr lang="en-US" altLang="zh-CN" sz="4000" spc="100">
              <a:solidFill>
                <a:srgbClr val="FF0000"/>
              </a:solidFill>
              <a:latin typeface="+mn-ea"/>
            </a:endParaRPr>
          </a:p>
        </p:txBody>
      </p:sp>
      <p:sp>
        <p:nvSpPr>
          <p:cNvPr id="9" name="文本框 8" title=""/>
          <p:cNvSpPr txBox="1"/>
          <p:nvPr>
            <p:custDataLst>
              <p:tags r:id="rId23"/>
            </p:custDataLst>
          </p:nvPr>
        </p:nvSpPr>
        <p:spPr>
          <a:xfrm>
            <a:off x="4522470" y="4371340"/>
            <a:ext cx="509905" cy="1159510"/>
          </a:xfrm>
          <a:prstGeom prst="rect">
            <a:avLst/>
          </a:prstGeom>
          <a:noFill/>
          <a:ln>
            <a:noFill/>
          </a:ln>
        </p:spPr>
        <p:txBody>
          <a:bodyPr wrap="square" lIns="180000" tIns="180000" rIns="180000" bIns="180000" rtlCol="0" anchor="t">
            <a:spAutoFit/>
          </a:bodyPr>
          <a:lstStyle/>
          <a:p>
            <a:pPr algn="l">
              <a:lnSpc>
                <a:spcPct val="130000"/>
              </a:lnSpc>
            </a:pPr>
            <a:r>
              <a:rPr lang="zh-CN" altLang="en-US" sz="4000" spc="100">
                <a:solidFill>
                  <a:srgbClr val="FF0000"/>
                </a:solidFill>
                <a:latin typeface="+mn-ea"/>
              </a:rPr>
              <a:t>×</a:t>
            </a:r>
            <a:r>
              <a:rPr lang="en-US" altLang="zh-CN" sz="4000" spc="100">
                <a:solidFill>
                  <a:srgbClr val="FF0000"/>
                </a:solidFill>
                <a:latin typeface="+mn-ea"/>
              </a:rPr>
              <a:t>  </a:t>
            </a:r>
            <a:endParaRPr lang="en-US" altLang="zh-CN" sz="4000" spc="100">
              <a:solidFill>
                <a:srgbClr val="FF0000"/>
              </a:solidFill>
              <a:latin typeface="+mn-ea"/>
            </a:endParaRPr>
          </a:p>
        </p:txBody>
      </p:sp>
      <p:sp>
        <p:nvSpPr>
          <p:cNvPr id="10" name="文本框 9" title=""/>
          <p:cNvSpPr txBox="1"/>
          <p:nvPr>
            <p:custDataLst>
              <p:tags r:id="rId24"/>
            </p:custDataLst>
          </p:nvPr>
        </p:nvSpPr>
        <p:spPr>
          <a:xfrm>
            <a:off x="10976610" y="4932680"/>
            <a:ext cx="509905" cy="1159510"/>
          </a:xfrm>
          <a:prstGeom prst="rect">
            <a:avLst/>
          </a:prstGeom>
          <a:noFill/>
          <a:ln>
            <a:noFill/>
          </a:ln>
        </p:spPr>
        <p:txBody>
          <a:bodyPr wrap="square" lIns="180000" tIns="180000" rIns="180000" bIns="180000" rtlCol="0" anchor="t">
            <a:spAutoFit/>
          </a:bodyPr>
          <a:lstStyle/>
          <a:p>
            <a:pPr algn="l">
              <a:lnSpc>
                <a:spcPct val="130000"/>
              </a:lnSpc>
            </a:pPr>
            <a:r>
              <a:rPr lang="zh-CN" altLang="en-US" sz="4000" spc="100">
                <a:solidFill>
                  <a:srgbClr val="FF0000"/>
                </a:solidFill>
                <a:latin typeface="+mn-ea"/>
              </a:rPr>
              <a:t>×</a:t>
            </a:r>
            <a:r>
              <a:rPr lang="en-US" altLang="zh-CN" sz="4000" spc="100">
                <a:solidFill>
                  <a:srgbClr val="FF0000"/>
                </a:solidFill>
                <a:latin typeface="+mn-ea"/>
              </a:rPr>
              <a:t>  </a:t>
            </a:r>
            <a:endParaRPr lang="en-US" altLang="zh-CN" sz="4000" spc="100">
              <a:solidFill>
                <a:srgbClr val="FF0000"/>
              </a:solidFill>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2" grpId="0"/>
      <p:bldP spid="8" grpId="0"/>
      <p:bldP spid="9" grpId="0"/>
      <p:bldP spid="10" grpId="0"/>
    </p:bldLst>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4" name="矩形 3" title=""/>
          <p:cNvSpPr/>
          <p:nvPr>
            <p:custDataLst>
              <p:tags r:id="rId3"/>
            </p:custDataLst>
          </p:nvPr>
        </p:nvSpPr>
        <p:spPr>
          <a:xfrm>
            <a:off x="221615" y="796925"/>
            <a:ext cx="5421630" cy="476885"/>
          </a:xfrm>
          <a:prstGeom prst="rect">
            <a:avLst/>
          </a:prstGeom>
        </p:spPr>
        <p:txBody>
          <a:bodyPr vert="horz" wrap="square" lIns="91440" tIns="45720" rIns="91440" bIns="45720" rtlCol="0" anchor="ctr">
            <a:noAutofit/>
            <a:scene3d>
              <a:camera prst="orthographicFront"/>
              <a:lightRig rig="threePt" dir="t"/>
            </a:scene3d>
          </a:bodyPr>
          <a:lstStyle/>
          <a:p>
            <a:pPr lvl="0" algn="l" latinLnBrk="1" hangingPunct="0">
              <a:lnSpc>
                <a:spcPct val="100000"/>
              </a:lnSpc>
              <a:buClrTx/>
              <a:buSzTx/>
              <a:buFontTx/>
              <a:defRPr/>
            </a:pPr>
            <a:r>
              <a:rPr lang="zh-CN" altLang="en-US" sz="2800" b="1">
                <a:highlight>
                  <a:srgbClr val="FFFF00"/>
                </a:highlight>
                <a:latin typeface="黑体" panose="02010609060101010101" charset="-122"/>
                <a:ea typeface="黑体" panose="02010609060101010101" charset="-122"/>
                <a:sym typeface="+mn-ea"/>
              </a:rPr>
              <a:t>一</a:t>
            </a:r>
            <a:r>
              <a:rPr lang="en-US" altLang="zh-CN" sz="2800" b="1">
                <a:highlight>
                  <a:srgbClr val="FFFF00"/>
                </a:highlight>
                <a:latin typeface="黑体" panose="02010609060101010101" charset="-122"/>
                <a:ea typeface="黑体" panose="02010609060101010101" charset="-122"/>
                <a:sym typeface="+mn-ea"/>
              </a:rPr>
              <a:t>.</a:t>
            </a:r>
            <a:r>
              <a:rPr lang="zh-CN" altLang="en-US" sz="2800" b="1">
                <a:highlight>
                  <a:srgbClr val="FFFF00"/>
                </a:highlight>
                <a:latin typeface="黑体" panose="02010609060101010101" charset="-122"/>
                <a:ea typeface="黑体" panose="02010609060101010101" charset="-122"/>
                <a:sym typeface="+mn-ea"/>
              </a:rPr>
              <a:t>探索光合作用原理的部分实验</a:t>
            </a:r>
            <a:endParaRPr lang="zh-CN" altLang="en-US" sz="2800" b="1" smtClean="0">
              <a:highlight>
                <a:srgbClr val="FFFF00"/>
              </a:highlight>
              <a:latin typeface="黑体" panose="02010609060101010101" charset="-122"/>
              <a:ea typeface="黑体" panose="02010609060101010101" charset="-122"/>
              <a:sym typeface="+mn-ea"/>
            </a:endParaRPr>
          </a:p>
        </p:txBody>
      </p:sp>
      <p:sp>
        <p:nvSpPr>
          <p:cNvPr id="5" name="文本框 4" title=""/>
          <p:cNvSpPr txBox="1"/>
          <p:nvPr>
            <p:custDataLst>
              <p:tags r:id="rId4"/>
            </p:custDataLst>
          </p:nvPr>
        </p:nvSpPr>
        <p:spPr>
          <a:xfrm>
            <a:off x="221615" y="1388110"/>
            <a:ext cx="4617720" cy="521970"/>
          </a:xfrm>
          <a:prstGeom prst="rect">
            <a:avLst/>
          </a:prstGeom>
          <a:noFill/>
        </p:spPr>
        <p:txBody>
          <a:bodyPr wrap="square" rtlCol="0" anchor="t">
            <a:spAutoFit/>
          </a:bodyPr>
          <a:lstStyle/>
          <a:p>
            <a:r>
              <a:rPr lang="en-US" altLang="zh-CN" sz="2800">
                <a:solidFill>
                  <a:schemeClr val="tx1"/>
                </a:solidFill>
                <a:latin typeface="黑体" panose="02010609060101010101" charset="-122"/>
                <a:ea typeface="黑体" panose="02010609060101010101" charset="-122"/>
                <a:cs typeface="黑体" panose="02010609060101010101" charset="-122"/>
                <a:sym typeface="+mn-ea"/>
              </a:rPr>
              <a:t>1.</a:t>
            </a:r>
            <a:r>
              <a:rPr lang="zh-CN" altLang="en-US" sz="2800">
                <a:solidFill>
                  <a:schemeClr val="tx1"/>
                </a:solidFill>
                <a:latin typeface="黑体" panose="02010609060101010101" charset="-122"/>
                <a:ea typeface="黑体" panose="02010609060101010101" charset="-122"/>
                <a:cs typeface="黑体" panose="02010609060101010101" charset="-122"/>
                <a:sym typeface="+mn-ea"/>
              </a:rPr>
              <a:t>恩格尔曼的实验结论：</a:t>
            </a:r>
            <a:endParaRPr lang="zh-CN" altLang="en-US" sz="280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6" name="文本框 5" title=""/>
          <p:cNvSpPr txBox="1"/>
          <p:nvPr>
            <p:custDataLst>
              <p:tags r:id="rId5"/>
            </p:custDataLst>
          </p:nvPr>
        </p:nvSpPr>
        <p:spPr>
          <a:xfrm>
            <a:off x="4270375" y="1388110"/>
            <a:ext cx="7687310" cy="953135"/>
          </a:xfrm>
          <a:prstGeom prst="rect">
            <a:avLst/>
          </a:prstGeom>
          <a:noFill/>
        </p:spPr>
        <p:txBody>
          <a:bodyPr wrap="square" rtlCol="0">
            <a:spAutoFit/>
          </a:bodyPr>
          <a:lstStyle/>
          <a:p>
            <a:r>
              <a:rPr lang="zh-CN" altLang="en-US" sz="2800" b="1" kern="0">
                <a:solidFill>
                  <a:srgbClr val="FF0000"/>
                </a:solidFill>
                <a:latin typeface="幼圆" panose="02010509060101010101" pitchFamily="49" charset="-122"/>
                <a:ea typeface="幼圆" panose="02010509060101010101" pitchFamily="49" charset="-122"/>
                <a:sym typeface="+mn-ea"/>
              </a:rPr>
              <a:t>叶绿体</a:t>
            </a:r>
            <a:r>
              <a:rPr lang="zh-CN" altLang="en-US" sz="2800" b="1" kern="0">
                <a:solidFill>
                  <a:srgbClr val="9900CC"/>
                </a:solidFill>
                <a:latin typeface="幼圆" panose="02010509060101010101" pitchFamily="49" charset="-122"/>
                <a:ea typeface="幼圆" panose="02010509060101010101" pitchFamily="49" charset="-122"/>
                <a:sym typeface="+mn-ea"/>
              </a:rPr>
              <a:t>见光部位</a:t>
            </a:r>
            <a:r>
              <a:rPr lang="zh-CN" altLang="en-US" sz="2800" b="1" kern="0">
                <a:solidFill>
                  <a:srgbClr val="000000"/>
                </a:solidFill>
                <a:latin typeface="幼圆" panose="02010509060101010101" pitchFamily="49" charset="-122"/>
                <a:ea typeface="幼圆" panose="02010509060101010101" pitchFamily="49" charset="-122"/>
                <a:sym typeface="+mn-ea"/>
              </a:rPr>
              <a:t>有</a:t>
            </a:r>
            <a:r>
              <a:rPr lang="zh-CN" altLang="en-US" sz="2800" b="1" kern="0">
                <a:solidFill>
                  <a:srgbClr val="0000CC"/>
                </a:solidFill>
                <a:latin typeface="幼圆" panose="02010509060101010101" pitchFamily="49" charset="-122"/>
                <a:ea typeface="幼圆" panose="02010509060101010101" pitchFamily="49" charset="-122"/>
                <a:sym typeface="+mn-ea"/>
              </a:rPr>
              <a:t>氧气</a:t>
            </a:r>
            <a:r>
              <a:rPr lang="zh-CN" altLang="en-US" sz="2800" b="1" kern="0">
                <a:solidFill>
                  <a:srgbClr val="000000"/>
                </a:solidFill>
                <a:latin typeface="幼圆" panose="02010509060101010101" pitchFamily="49" charset="-122"/>
                <a:ea typeface="幼圆" panose="02010509060101010101" pitchFamily="49" charset="-122"/>
                <a:sym typeface="+mn-ea"/>
              </a:rPr>
              <a:t>产生。</a:t>
            </a:r>
            <a:r>
              <a:rPr lang="zh-CN" altLang="en-US" sz="2800" b="1">
                <a:latin typeface="幼圆" panose="02010509060101010101" pitchFamily="49" charset="-122"/>
                <a:ea typeface="幼圆" panose="02010509060101010101" pitchFamily="49" charset="-122"/>
                <a:sym typeface="+mn-ea"/>
              </a:rPr>
              <a:t>叶绿体是植物进行</a:t>
            </a:r>
            <a:r>
              <a:rPr lang="zh-CN" altLang="en-US" sz="2800" b="1">
                <a:solidFill>
                  <a:srgbClr val="FF0000"/>
                </a:solidFill>
                <a:latin typeface="幼圆" panose="02010509060101010101" pitchFamily="49" charset="-122"/>
                <a:ea typeface="幼圆" panose="02010509060101010101" pitchFamily="49" charset="-122"/>
                <a:sym typeface="+mn-ea"/>
              </a:rPr>
              <a:t>光合作用</a:t>
            </a:r>
            <a:r>
              <a:rPr lang="zh-CN" altLang="en-US" sz="2800" b="1">
                <a:latin typeface="幼圆" panose="02010509060101010101" pitchFamily="49" charset="-122"/>
                <a:ea typeface="幼圆" panose="02010509060101010101" pitchFamily="49" charset="-122"/>
                <a:sym typeface="+mn-ea"/>
              </a:rPr>
              <a:t>的场所。</a:t>
            </a:r>
            <a:endParaRPr lang="zh-CN" altLang="en-US" sz="2800" b="1">
              <a:latin typeface="幼圆" panose="02010509060101010101" pitchFamily="49" charset="-122"/>
              <a:ea typeface="幼圆" panose="02010509060101010101" pitchFamily="49" charset="-122"/>
              <a:sym typeface="+mn-ea"/>
            </a:endParaRPr>
          </a:p>
        </p:txBody>
      </p:sp>
      <p:sp>
        <p:nvSpPr>
          <p:cNvPr id="7" name="文本框 6" title=""/>
          <p:cNvSpPr txBox="1"/>
          <p:nvPr>
            <p:custDataLst>
              <p:tags r:id="rId6"/>
            </p:custDataLst>
          </p:nvPr>
        </p:nvSpPr>
        <p:spPr>
          <a:xfrm>
            <a:off x="221720" y="2615717"/>
            <a:ext cx="11309773" cy="3105150"/>
          </a:xfrm>
          <a:prstGeom prst="rect">
            <a:avLst/>
          </a:prstGeom>
          <a:noFill/>
        </p:spPr>
        <p:txBody>
          <a:bodyPr wrap="square" rtlCol="0">
            <a:spAutoFit/>
          </a:bodyPr>
          <a:lstStyle/>
          <a:p>
            <a:pPr>
              <a:lnSpc>
                <a:spcPct val="140000"/>
              </a:lnSpc>
            </a:pPr>
            <a:r>
              <a:rPr lang="en-US" altLang="zh-CN" sz="2800">
                <a:latin typeface="黑体" panose="02010609060101010101" charset="-122"/>
                <a:ea typeface="黑体" panose="02010609060101010101" charset="-122"/>
                <a:cs typeface="黑体" panose="02010609060101010101" charset="-122"/>
                <a:sym typeface="+mn-ea"/>
              </a:rPr>
              <a:t>2.19世纪末，科学家普遍认为</a:t>
            </a:r>
            <a:r>
              <a:rPr lang="en-US" sz="2800">
                <a:latin typeface="黑体" panose="02010609060101010101" charset="-122"/>
                <a:ea typeface="黑体" panose="02010609060101010101" charset="-122"/>
                <a:cs typeface="黑体" panose="02010609060101010101" charset="-122"/>
                <a:sym typeface="+mn-ea"/>
              </a:rPr>
              <a:t>:</a:t>
            </a:r>
            <a:endParaRPr lang="en-US" sz="2800">
              <a:latin typeface="黑体" panose="02010609060101010101" charset="-122"/>
              <a:ea typeface="黑体" panose="02010609060101010101" charset="-122"/>
              <a:cs typeface="黑体" panose="02010609060101010101" charset="-122"/>
              <a:sym typeface="+mn-ea"/>
            </a:endParaRPr>
          </a:p>
          <a:p>
            <a:pPr>
              <a:lnSpc>
                <a:spcPct val="140000"/>
              </a:lnSpc>
            </a:pPr>
            <a:endParaRPr lang="en-US" altLang="en-US" sz="2800">
              <a:latin typeface="黑体" panose="02010609060101010101" charset="-122"/>
              <a:ea typeface="黑体" panose="02010609060101010101" charset="-122"/>
              <a:cs typeface="黑体" panose="02010609060101010101" charset="-122"/>
              <a:sym typeface="+mn-ea"/>
            </a:endParaRPr>
          </a:p>
          <a:p>
            <a:pPr>
              <a:lnSpc>
                <a:spcPct val="140000"/>
              </a:lnSpc>
            </a:pPr>
            <a:endParaRPr lang="en-US" altLang="en-US" sz="2800">
              <a:latin typeface="黑体" panose="02010609060101010101" charset="-122"/>
              <a:ea typeface="黑体" panose="02010609060101010101" charset="-122"/>
              <a:cs typeface="黑体" panose="02010609060101010101" charset="-122"/>
              <a:sym typeface="+mn-ea"/>
            </a:endParaRPr>
          </a:p>
          <a:p>
            <a:pPr>
              <a:lnSpc>
                <a:spcPct val="140000"/>
              </a:lnSpc>
            </a:pPr>
            <a:endParaRPr lang="zh-CN" altLang="en-US" sz="2800">
              <a:latin typeface="黑体" panose="02010609060101010101" charset="-122"/>
              <a:ea typeface="黑体" panose="02010609060101010101" charset="-122"/>
              <a:cs typeface="黑体" panose="02010609060101010101" charset="-122"/>
              <a:sym typeface="+mn-ea"/>
            </a:endParaRPr>
          </a:p>
          <a:p>
            <a:pPr algn="l">
              <a:lnSpc>
                <a:spcPct val="140000"/>
              </a:lnSpc>
            </a:pPr>
            <a:endParaRPr lang="zh-CN" altLang="en-US" sz="2800">
              <a:latin typeface="黑体" panose="02010609060101010101" charset="-122"/>
              <a:ea typeface="黑体" panose="02010609060101010101" charset="-122"/>
              <a:cs typeface="黑体" panose="02010609060101010101" charset="-122"/>
            </a:endParaRPr>
          </a:p>
        </p:txBody>
      </p:sp>
      <p:sp>
        <p:nvSpPr>
          <p:cNvPr id="8" name="文本框 7" title=""/>
          <p:cNvSpPr txBox="1"/>
          <p:nvPr>
            <p:custDataLst>
              <p:tags r:id="rId7"/>
            </p:custDataLst>
          </p:nvPr>
        </p:nvSpPr>
        <p:spPr>
          <a:xfrm>
            <a:off x="6317615" y="5059680"/>
            <a:ext cx="843280" cy="491490"/>
          </a:xfrm>
          <a:prstGeom prst="rect">
            <a:avLst/>
          </a:prstGeom>
          <a:noFill/>
        </p:spPr>
        <p:txBody>
          <a:bodyPr wrap="none" rtlCol="0">
            <a:spAutoFit/>
          </a:bodyPr>
          <a:lstStyle/>
          <a:p>
            <a:pPr algn="l"/>
            <a:r>
              <a:rPr lang="zh-CN" altLang="en-US" sz="2600">
                <a:solidFill>
                  <a:srgbClr val="FF0000"/>
                </a:solidFill>
                <a:latin typeface="微软雅黑" panose="020b0503020204020204" charset="-122"/>
                <a:ea typeface="微软雅黑"/>
                <a:cs typeface="微软雅黑" panose="020b0503020204020204" charset="-122"/>
                <a:sym typeface="+mn-ea"/>
              </a:rPr>
              <a:t>毒害</a:t>
            </a:r>
            <a:endParaRPr lang="zh-CN" altLang="en-US" sz="2600">
              <a:solidFill>
                <a:srgbClr val="FF0000"/>
              </a:solidFill>
              <a:latin typeface="微软雅黑" panose="020b0503020204020204" charset="-122"/>
              <a:ea typeface="微软雅黑"/>
              <a:cs typeface="微软雅黑" panose="020b0503020204020204" charset="-122"/>
              <a:sym typeface="+mn-ea"/>
            </a:endParaRPr>
          </a:p>
        </p:txBody>
      </p:sp>
      <p:grpSp>
        <p:nvGrpSpPr>
          <p:cNvPr id="3" name="组合 2" title=""/>
          <p:cNvGrpSpPr/>
          <p:nvPr>
            <p:custDataLst>
              <p:tags r:id="rId8"/>
            </p:custDataLst>
          </p:nvPr>
        </p:nvGrpSpPr>
        <p:grpSpPr>
          <a:xfrm>
            <a:off x="0" y="164465"/>
            <a:ext cx="12192000" cy="518160"/>
            <a:chOff x="0" y="259"/>
            <a:chExt cx="19200" cy="816"/>
          </a:xfrm>
        </p:grpSpPr>
        <p:grpSp>
          <p:nvGrpSpPr>
            <p:cNvPr id="21" name="组合 20"/>
            <p:cNvGrpSpPr/>
            <p:nvPr>
              <p:custDataLst>
                <p:tags r:id="rId9"/>
              </p:custDataLst>
            </p:nvPr>
          </p:nvGrpSpPr>
          <p:grpSpPr>
            <a:xfrm>
              <a:off x="0" y="261"/>
              <a:ext cx="19200" cy="814"/>
              <a:chOff x="0" y="-57"/>
              <a:chExt cx="19200" cy="814"/>
            </a:xfrm>
          </p:grpSpPr>
          <p:cxnSp>
            <p:nvCxnSpPr>
              <p:cNvPr id="33" name="直接连接符 32"/>
              <p:cNvCxnSpPr/>
              <p:nvPr>
                <p:custDataLst>
                  <p:tags r:id="rId10"/>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4" name="组合 33"/>
              <p:cNvGrpSpPr/>
              <p:nvPr>
                <p:custDataLst>
                  <p:tags r:id="rId11"/>
                </p:custDataLst>
              </p:nvPr>
            </p:nvGrpSpPr>
            <p:grpSpPr>
              <a:xfrm>
                <a:off x="631" y="-57"/>
                <a:ext cx="5765" cy="694"/>
                <a:chOff x="623970" y="1485351"/>
                <a:chExt cx="3660653" cy="440988"/>
              </a:xfrm>
            </p:grpSpPr>
            <p:grpSp>
              <p:nvGrpSpPr>
                <p:cNvPr id="35" name="组合 34"/>
                <p:cNvGrpSpPr>
                  <a:grpSpLocks noChangeAspect="1"/>
                </p:cNvGrpSpPr>
                <p:nvPr>
                  <p:custDataLst>
                    <p:tags r:id="rId12"/>
                  </p:custDataLst>
                </p:nvPr>
              </p:nvGrpSpPr>
              <p:grpSpPr>
                <a:xfrm>
                  <a:off x="623970" y="1630931"/>
                  <a:ext cx="264961" cy="295408"/>
                  <a:chOff x="457642" y="346857"/>
                  <a:chExt cx="375937" cy="419137"/>
                </a:xfrm>
              </p:grpSpPr>
              <p:sp>
                <p:nvSpPr>
                  <p:cNvPr id="36" name="椭圆 35"/>
                  <p:cNvSpPr/>
                  <p:nvPr>
                    <p:custDataLst>
                      <p:tags r:id="rId13"/>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7" name="椭圆 36"/>
                  <p:cNvSpPr>
                    <a:spLocks noChangeAspect="1"/>
                  </p:cNvSpPr>
                  <p:nvPr>
                    <p:custDataLst>
                      <p:tags r:id="rId14"/>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8" name="椭圆 37"/>
                  <p:cNvSpPr>
                    <a:spLocks noChangeAspect="1"/>
                  </p:cNvSpPr>
                  <p:nvPr>
                    <p:custDataLst>
                      <p:tags r:id="rId15"/>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39" name="直接连接符 38"/>
                  <p:cNvCxnSpPr>
                    <a:stCxn id="36" idx="4"/>
                    <a:endCxn id="38" idx="0"/>
                  </p:cNvCxnSpPr>
                  <p:nvPr>
                    <p:custDataLst>
                      <p:tags r:id="rId16"/>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4"/>
                  </p:cNvCxnSpPr>
                  <p:nvPr>
                    <p:custDataLst>
                      <p:tags r:id="rId17"/>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7" idx="6"/>
                    <a:endCxn id="38" idx="2"/>
                  </p:cNvCxnSpPr>
                  <p:nvPr>
                    <p:custDataLst>
                      <p:tags r:id="rId18"/>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endCxn id="38" idx="6"/>
                  </p:cNvCxnSpPr>
                  <p:nvPr>
                    <p:custDataLst>
                      <p:tags r:id="rId19"/>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3" name="文本框 42"/>
                <p:cNvSpPr txBox="1"/>
                <p:nvPr>
                  <p:custDataLst>
                    <p:tags r:id="rId20"/>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4" name="圆角矩形 43"/>
            <p:cNvSpPr/>
            <p:nvPr>
              <p:custDataLst>
                <p:tags r:id="rId21"/>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grpSp>
        <p:nvGrpSpPr>
          <p:cNvPr id="32004" name="组合 32003" title=""/>
          <p:cNvGrpSpPr/>
          <p:nvPr>
            <p:custDataLst>
              <p:tags r:id="rId22"/>
            </p:custDataLst>
          </p:nvPr>
        </p:nvGrpSpPr>
        <p:grpSpPr>
          <a:xfrm>
            <a:off x="3447839" y="3180729"/>
            <a:ext cx="7594706" cy="1879140"/>
            <a:chOff x="1753355" y="5006894"/>
            <a:chExt cx="7594706" cy="1879140"/>
          </a:xfrm>
        </p:grpSpPr>
        <p:grpSp>
          <p:nvGrpSpPr>
            <p:cNvPr id="32005" name="组合 32004"/>
            <p:cNvGrpSpPr/>
            <p:nvPr>
              <p:custDataLst>
                <p:tags r:id="rId23"/>
              </p:custDataLst>
            </p:nvPr>
          </p:nvGrpSpPr>
          <p:grpSpPr>
            <a:xfrm>
              <a:off x="1753355" y="5006894"/>
              <a:ext cx="5170972" cy="1879140"/>
              <a:chOff x="3800665" y="1902181"/>
              <a:chExt cx="5170972" cy="1879140"/>
            </a:xfrm>
          </p:grpSpPr>
          <p:sp>
            <p:nvSpPr>
              <p:cNvPr id="32009" name="矩形 32008"/>
              <p:cNvSpPr/>
              <p:nvPr>
                <p:custDataLst>
                  <p:tags r:id="rId24"/>
                </p:custDataLst>
              </p:nvPr>
            </p:nvSpPr>
            <p:spPr>
              <a:xfrm>
                <a:off x="3800665" y="2206323"/>
                <a:ext cx="659130" cy="521970"/>
              </a:xfrm>
              <a:prstGeom prst="rect">
                <a:avLst/>
              </a:prstGeom>
            </p:spPr>
            <p:txBody>
              <a:bodyPr wrap="none">
                <a:spAutoFit/>
              </a:bodyPr>
              <a:lstStyle/>
              <a:p>
                <a:r>
                  <a:rPr lang="en-US" altLang="zh-CN" sz="2800" b="1">
                    <a:solidFill>
                      <a:schemeClr val="tx1"/>
                    </a:solidFill>
                    <a:latin typeface="黑体" panose="02010609060101010101" charset="-122"/>
                    <a:ea typeface="黑体" panose="02010609060101010101" charset="-122"/>
                    <a:cs typeface="Times New Roman" panose="02020603050405020304" pitchFamily="18" charset="0"/>
                  </a:rPr>
                  <a:t>CO</a:t>
                </a:r>
                <a:r>
                  <a:rPr lang="en-US" altLang="zh-CN" sz="2800" b="1" baseline="-25000">
                    <a:solidFill>
                      <a:schemeClr val="tx1"/>
                    </a:solidFill>
                    <a:latin typeface="黑体" panose="02010609060101010101" charset="-122"/>
                    <a:ea typeface="黑体" panose="02010609060101010101" charset="-122"/>
                    <a:cs typeface="Times New Roman" panose="02020603050405020304" pitchFamily="18" charset="0"/>
                  </a:rPr>
                  <a:t>2</a:t>
                </a:r>
                <a:endParaRPr lang="en-US" altLang="zh-CN" sz="2800" b="1" baseline="-25000">
                  <a:solidFill>
                    <a:schemeClr val="tx1"/>
                  </a:solidFill>
                  <a:latin typeface="黑体" panose="02010609060101010101" charset="-122"/>
                  <a:ea typeface="黑体" panose="02010609060101010101" charset="-122"/>
                  <a:cs typeface="Times New Roman" panose="02020603050405020304" pitchFamily="18" charset="0"/>
                </a:endParaRPr>
              </a:p>
            </p:txBody>
          </p:sp>
          <p:cxnSp>
            <p:nvCxnSpPr>
              <p:cNvPr id="32010" name="直接箭头连接符 7"/>
              <p:cNvCxnSpPr/>
              <p:nvPr>
                <p:custDataLst>
                  <p:tags r:id="rId25"/>
                </p:custDataLst>
              </p:nvPr>
            </p:nvCxnSpPr>
            <p:spPr>
              <a:xfrm flipV="1">
                <a:off x="4809476" y="2206323"/>
                <a:ext cx="618564" cy="268941"/>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2011" name="直接箭头连接符 8"/>
              <p:cNvCxnSpPr/>
              <p:nvPr>
                <p:custDataLst>
                  <p:tags r:id="rId26"/>
                </p:custDataLst>
              </p:nvPr>
            </p:nvCxnSpPr>
            <p:spPr>
              <a:xfrm>
                <a:off x="4814959" y="2573890"/>
                <a:ext cx="623796" cy="184666"/>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2012" name="矩形 32011"/>
              <p:cNvSpPr/>
              <p:nvPr>
                <p:custDataLst>
                  <p:tags r:id="rId27"/>
                </p:custDataLst>
              </p:nvPr>
            </p:nvSpPr>
            <p:spPr>
              <a:xfrm>
                <a:off x="5443553" y="1902181"/>
                <a:ext cx="479425" cy="521970"/>
              </a:xfrm>
              <a:prstGeom prst="rect">
                <a:avLst/>
              </a:prstGeom>
            </p:spPr>
            <p:txBody>
              <a:bodyPr wrap="none">
                <a:spAutoFit/>
              </a:bodyPr>
              <a:lstStyle/>
              <a:p>
                <a:r>
                  <a:rPr lang="en-US" altLang="zh-CN" sz="2800" b="1">
                    <a:solidFill>
                      <a:schemeClr val="tx1"/>
                    </a:solidFill>
                    <a:latin typeface="黑体" panose="02010609060101010101" charset="-122"/>
                    <a:ea typeface="黑体" panose="02010609060101010101" charset="-122"/>
                    <a:cs typeface="Times New Roman" panose="02020603050405020304" pitchFamily="18" charset="0"/>
                  </a:rPr>
                  <a:t>O</a:t>
                </a:r>
                <a:r>
                  <a:rPr lang="en-US" altLang="zh-CN" sz="2800" b="1" baseline="-25000">
                    <a:solidFill>
                      <a:schemeClr val="tx1"/>
                    </a:solidFill>
                    <a:latin typeface="黑体" panose="02010609060101010101" charset="-122"/>
                    <a:ea typeface="黑体" panose="02010609060101010101" charset="-122"/>
                    <a:cs typeface="Times New Roman" panose="02020603050405020304" pitchFamily="18" charset="0"/>
                  </a:rPr>
                  <a:t>2</a:t>
                </a:r>
                <a:endParaRPr lang="en-US" altLang="zh-CN" sz="2800" b="1" baseline="-25000">
                  <a:solidFill>
                    <a:schemeClr val="tx1"/>
                  </a:solidFill>
                  <a:latin typeface="黑体" panose="02010609060101010101" charset="-122"/>
                  <a:ea typeface="黑体" panose="02010609060101010101" charset="-122"/>
                  <a:cs typeface="Times New Roman" panose="02020603050405020304" pitchFamily="18" charset="0"/>
                </a:endParaRPr>
              </a:p>
            </p:txBody>
          </p:sp>
          <p:sp>
            <p:nvSpPr>
              <p:cNvPr id="32013" name="矩形 32012"/>
              <p:cNvSpPr/>
              <p:nvPr>
                <p:custDataLst>
                  <p:tags r:id="rId28"/>
                </p:custDataLst>
              </p:nvPr>
            </p:nvSpPr>
            <p:spPr>
              <a:xfrm>
                <a:off x="5438754" y="2573890"/>
                <a:ext cx="1936377" cy="521970"/>
              </a:xfrm>
              <a:prstGeom prst="rect">
                <a:avLst/>
              </a:prstGeom>
            </p:spPr>
            <p:txBody>
              <a:bodyPr wrap="square">
                <a:spAutoFit/>
              </a:bodyPr>
              <a:lstStyle/>
              <a:p>
                <a:r>
                  <a:rPr lang="en-US" altLang="zh-CN" sz="2800" b="1">
                    <a:solidFill>
                      <a:schemeClr val="tx1"/>
                    </a:solidFill>
                    <a:latin typeface="黑体" panose="02010609060101010101" charset="-122"/>
                    <a:ea typeface="黑体" panose="02010609060101010101" charset="-122"/>
                    <a:cs typeface="Times New Roman" panose="02020603050405020304" pitchFamily="18" charset="0"/>
                  </a:rPr>
                  <a:t>C + H</a:t>
                </a:r>
                <a:r>
                  <a:rPr lang="en-US" altLang="zh-CN" sz="2800" b="1" baseline="-25000">
                    <a:solidFill>
                      <a:schemeClr val="tx1"/>
                    </a:solidFill>
                    <a:latin typeface="黑体" panose="02010609060101010101" charset="-122"/>
                    <a:ea typeface="黑体" panose="02010609060101010101" charset="-122"/>
                    <a:cs typeface="Times New Roman" panose="02020603050405020304" pitchFamily="18" charset="0"/>
                  </a:rPr>
                  <a:t>2</a:t>
                </a:r>
                <a:r>
                  <a:rPr lang="en-US" altLang="zh-CN" sz="2800" b="1">
                    <a:solidFill>
                      <a:schemeClr val="tx1"/>
                    </a:solidFill>
                    <a:latin typeface="黑体" panose="02010609060101010101" charset="-122"/>
                    <a:ea typeface="黑体" panose="02010609060101010101" charset="-122"/>
                    <a:cs typeface="Times New Roman" panose="02020603050405020304" pitchFamily="18" charset="0"/>
                  </a:rPr>
                  <a:t>O</a:t>
                </a:r>
                <a:endParaRPr lang="en-US" altLang="zh-CN" sz="2800" b="1">
                  <a:solidFill>
                    <a:schemeClr val="tx1"/>
                  </a:solidFill>
                  <a:latin typeface="黑体" panose="02010609060101010101" charset="-122"/>
                  <a:ea typeface="黑体" panose="02010609060101010101" charset="-122"/>
                  <a:cs typeface="Times New Roman" panose="02020603050405020304" pitchFamily="18" charset="0"/>
                </a:endParaRPr>
              </a:p>
            </p:txBody>
          </p:sp>
          <p:cxnSp>
            <p:nvCxnSpPr>
              <p:cNvPr id="32014" name="直接箭头连接符 11"/>
              <p:cNvCxnSpPr/>
              <p:nvPr>
                <p:custDataLst>
                  <p:tags r:id="rId29"/>
                </p:custDataLst>
              </p:nvPr>
            </p:nvCxnSpPr>
            <p:spPr>
              <a:xfrm flipV="1">
                <a:off x="7092105" y="2857434"/>
                <a:ext cx="672357" cy="2532"/>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2015" name="矩形 32014"/>
              <p:cNvSpPr/>
              <p:nvPr>
                <p:custDataLst>
                  <p:tags r:id="rId30"/>
                </p:custDataLst>
              </p:nvPr>
            </p:nvSpPr>
            <p:spPr>
              <a:xfrm>
                <a:off x="7865347" y="3259351"/>
                <a:ext cx="897890" cy="521970"/>
              </a:xfrm>
              <a:prstGeom prst="rect">
                <a:avLst/>
              </a:prstGeom>
            </p:spPr>
            <p:txBody>
              <a:bodyPr wrap="none">
                <a:spAutoFit/>
              </a:bodyPr>
              <a:lstStyle/>
              <a:p>
                <a:r>
                  <a:rPr lang="zh-CN" altLang="en-US" sz="2800" b="1">
                    <a:solidFill>
                      <a:schemeClr val="tx1"/>
                    </a:solidFill>
                    <a:latin typeface="黑体" panose="02010609060101010101" charset="-122"/>
                    <a:ea typeface="黑体" panose="02010609060101010101" charset="-122"/>
                    <a:cs typeface="Times New Roman" panose="02020603050405020304" pitchFamily="18" charset="0"/>
                  </a:rPr>
                  <a:t>甲醛</a:t>
                </a:r>
                <a:endParaRPr lang="zh-CN" altLang="en-US" sz="2800" b="1">
                  <a:solidFill>
                    <a:schemeClr val="tx1"/>
                  </a:solidFill>
                  <a:latin typeface="黑体" panose="02010609060101010101" charset="-122"/>
                  <a:ea typeface="黑体" panose="02010609060101010101" charset="-122"/>
                  <a:cs typeface="Times New Roman" panose="02020603050405020304" pitchFamily="18" charset="0"/>
                </a:endParaRPr>
              </a:p>
            </p:txBody>
          </p:sp>
          <p:pic>
            <p:nvPicPr>
              <p:cNvPr id="32016" name="图片 32015"/>
              <p:cNvPicPr>
                <a:picLocks noChangeAspect="1"/>
              </p:cNvPicPr>
              <p:nvPr>
                <p:custDataLst>
                  <p:tags r:id="rId32"/>
                </p:custDataLst>
              </p:nvPr>
            </p:nvPicPr>
            <p:blipFill>
              <a:blip r:embed="rId31"/>
              <a:stretch>
                <a:fillRect/>
              </a:stretch>
            </p:blipFill>
            <p:spPr>
              <a:xfrm>
                <a:off x="7764462" y="2132998"/>
                <a:ext cx="1207175" cy="1139573"/>
              </a:xfrm>
              <a:prstGeom prst="rect">
                <a:avLst/>
              </a:prstGeom>
            </p:spPr>
          </p:pic>
        </p:grpSp>
        <p:cxnSp>
          <p:nvCxnSpPr>
            <p:cNvPr id="32006" name="直接箭头连接符 11"/>
            <p:cNvCxnSpPr/>
            <p:nvPr>
              <p:custDataLst>
                <p:tags r:id="rId33"/>
              </p:custDataLst>
            </p:nvPr>
          </p:nvCxnSpPr>
          <p:spPr>
            <a:xfrm>
              <a:off x="7061963" y="5973522"/>
              <a:ext cx="1111881"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2007" name="矩形 32006"/>
            <p:cNvSpPr/>
            <p:nvPr>
              <p:custDataLst>
                <p:tags r:id="rId34"/>
              </p:custDataLst>
            </p:nvPr>
          </p:nvSpPr>
          <p:spPr>
            <a:xfrm>
              <a:off x="7061887" y="5502913"/>
              <a:ext cx="1231178" cy="953135"/>
            </a:xfrm>
            <a:prstGeom prst="rect">
              <a:avLst/>
            </a:prstGeom>
          </p:spPr>
          <p:txBody>
            <a:bodyPr wrap="square">
              <a:spAutoFit/>
            </a:bodyPr>
            <a:lstStyle/>
            <a:p>
              <a:r>
                <a:rPr lang="zh-CN" altLang="en-US" sz="2800" b="1">
                  <a:solidFill>
                    <a:schemeClr val="tx1"/>
                  </a:solidFill>
                  <a:latin typeface="黑体" panose="02010609060101010101" charset="-122"/>
                  <a:ea typeface="黑体" panose="02010609060101010101" charset="-122"/>
                  <a:cs typeface="Times New Roman" panose="02020603050405020304" pitchFamily="18" charset="0"/>
                </a:rPr>
                <a:t>多个缩合</a:t>
              </a:r>
              <a:endParaRPr lang="zh-CN" altLang="en-US" sz="2800" b="1">
                <a:solidFill>
                  <a:schemeClr val="tx1"/>
                </a:solidFill>
                <a:latin typeface="黑体" panose="02010609060101010101" charset="-122"/>
                <a:ea typeface="黑体" panose="02010609060101010101" charset="-122"/>
                <a:cs typeface="Times New Roman" panose="02020603050405020304" pitchFamily="18" charset="0"/>
              </a:endParaRPr>
            </a:p>
          </p:txBody>
        </p:sp>
        <p:sp>
          <p:nvSpPr>
            <p:cNvPr id="32008" name="文本框 32007"/>
            <p:cNvSpPr txBox="1"/>
            <p:nvPr>
              <p:custDataLst>
                <p:tags r:id="rId35"/>
              </p:custDataLst>
            </p:nvPr>
          </p:nvSpPr>
          <p:spPr>
            <a:xfrm>
              <a:off x="8140886" y="5678603"/>
              <a:ext cx="1207175" cy="521970"/>
            </a:xfrm>
            <a:prstGeom prst="rect">
              <a:avLst/>
            </a:prstGeom>
            <a:noFill/>
          </p:spPr>
          <p:txBody>
            <a:bodyPr wrap="square">
              <a:spAutoFit/>
            </a:bodyPr>
            <a:lstStyle/>
            <a:p>
              <a:r>
                <a:rPr lang="zh-CN" altLang="en-US" sz="2800" b="1">
                  <a:solidFill>
                    <a:schemeClr val="tx1"/>
                  </a:solidFill>
                  <a:latin typeface="黑体" panose="02010609060101010101" charset="-122"/>
                  <a:ea typeface="黑体" panose="02010609060101010101" charset="-122"/>
                  <a:cs typeface="Times New Roman" panose="02020603050405020304" pitchFamily="18" charset="0"/>
                </a:rPr>
                <a:t>糖类</a:t>
              </a:r>
              <a:endParaRPr lang="zh-CN" altLang="en-US" sz="2800" b="1">
                <a:solidFill>
                  <a:schemeClr val="tx1"/>
                </a:solidFill>
                <a:latin typeface="黑体" panose="02010609060101010101" charset="-122"/>
                <a:ea typeface="黑体" panose="02010609060101010101" charset="-122"/>
                <a:cs typeface="Times New Roman" panose="02020603050405020304" pitchFamily="18" charset="0"/>
              </a:endParaRPr>
            </a:p>
          </p:txBody>
        </p:sp>
      </p:grpSp>
      <p:sp>
        <p:nvSpPr>
          <p:cNvPr id="2" name="文本框 1" title=""/>
          <p:cNvSpPr txBox="1"/>
          <p:nvPr>
            <p:custDataLst>
              <p:tags r:id="rId36"/>
            </p:custDataLst>
          </p:nvPr>
        </p:nvSpPr>
        <p:spPr>
          <a:xfrm>
            <a:off x="332740" y="4956175"/>
            <a:ext cx="11442065" cy="1296670"/>
          </a:xfrm>
          <a:prstGeom prst="rect">
            <a:avLst/>
          </a:prstGeom>
          <a:noFill/>
        </p:spPr>
        <p:txBody>
          <a:bodyPr wrap="square" rtlCol="0" anchor="t">
            <a:spAutoFit/>
          </a:bodyPr>
          <a:lstStyle/>
          <a:p>
            <a:pPr algn="l">
              <a:lnSpc>
                <a:spcPct val="140000"/>
              </a:lnSpc>
            </a:pPr>
            <a:r>
              <a:rPr lang="en-US" altLang="zh-CN" sz="2800">
                <a:latin typeface="黑体" panose="02010609060101010101" charset="-122"/>
                <a:ea typeface="黑体" panose="02010609060101010101" charset="-122"/>
                <a:cs typeface="黑体" panose="02010609060101010101" charset="-122"/>
                <a:sym typeface="+mn-ea"/>
              </a:rPr>
              <a:t>  1928</a:t>
            </a:r>
            <a:r>
              <a:rPr lang="zh-CN" altLang="en-US" sz="2800">
                <a:latin typeface="黑体" panose="02010609060101010101" charset="-122"/>
                <a:ea typeface="黑体" panose="02010609060101010101" charset="-122"/>
                <a:cs typeface="黑体" panose="02010609060101010101" charset="-122"/>
                <a:sym typeface="+mn-ea"/>
              </a:rPr>
              <a:t>年，科学家发现甲醛对植物有</a:t>
            </a:r>
            <a:r>
              <a:rPr lang="en-US" altLang="zh-CN" sz="2800" u="sng">
                <a:latin typeface="黑体" panose="02010609060101010101" charset="-122"/>
                <a:ea typeface="黑体" panose="02010609060101010101" charset="-122"/>
                <a:cs typeface="黑体" panose="02010609060101010101" charset="-122"/>
                <a:sym typeface="+mn-ea"/>
              </a:rPr>
              <a:t>         </a:t>
            </a:r>
            <a:r>
              <a:rPr lang="zh-CN" altLang="en-US" sz="2800">
                <a:latin typeface="黑体" panose="02010609060101010101" charset="-122"/>
                <a:ea typeface="黑体" panose="02010609060101010101" charset="-122"/>
                <a:cs typeface="黑体" panose="02010609060101010101" charset="-122"/>
                <a:sym typeface="+mn-ea"/>
              </a:rPr>
              <a:t>作用，而且甲醛不能通过光合作用转化成糖。</a:t>
            </a:r>
            <a:endParaRPr lang="zh-CN" altLang="en-US" sz="2800">
              <a:latin typeface="黑体" panose="02010609060101010101" charset="-122"/>
              <a:ea typeface="黑体" panose="02010609060101010101" charset="-122"/>
              <a:cs typeface="黑体" panose="02010609060101010101" charset="-122"/>
              <a:sym typeface="+mn-ea"/>
            </a:endParaRPr>
          </a:p>
        </p:txBody>
      </p:sp>
      <p:sp>
        <p:nvSpPr>
          <p:cNvPr id="9" name="文本框 8" title=""/>
          <p:cNvSpPr txBox="1"/>
          <p:nvPr>
            <p:custDataLst>
              <p:tags r:id="rId37"/>
            </p:custDataLst>
          </p:nvPr>
        </p:nvSpPr>
        <p:spPr>
          <a:xfrm>
            <a:off x="2780030" y="6428105"/>
            <a:ext cx="4064000" cy="368300"/>
          </a:xfrm>
          <a:prstGeom prst="rect">
            <a:avLst/>
          </a:prstGeom>
          <a:noFill/>
        </p:spPr>
        <p:txBody>
          <a:bodyPr wrap="square" rtlCol="0">
            <a:spAutoFit/>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nodeType="clickPar">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2004"/>
                                        </p:tgtEl>
                                        <p:attrNameLst>
                                          <p:attrName>style.visibility</p:attrName>
                                        </p:attrNameLst>
                                      </p:cBhvr>
                                      <p:to>
                                        <p:strVal val="visible"/>
                                      </p:to>
                                    </p:set>
                                    <p:animEffect transition="in" filter="fade">
                                      <p:cBhvr>
                                        <p:cTn id="13" dur="500"/>
                                        <p:tgtEl>
                                          <p:spTgt spid="32004"/>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 grpId="0"/>
    </p:bldLst>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4" name="文本框 3" title=""/>
          <p:cNvSpPr txBox="1"/>
          <p:nvPr>
            <p:custDataLst>
              <p:tags r:id="rId4"/>
            </p:custDataLst>
          </p:nvPr>
        </p:nvSpPr>
        <p:spPr>
          <a:xfrm>
            <a:off x="137159" y="954870"/>
            <a:ext cx="12180570" cy="1124585"/>
          </a:xfrm>
          <a:prstGeom prst="rect">
            <a:avLst/>
          </a:prstGeom>
          <a:noFill/>
        </p:spPr>
        <p:txBody>
          <a:bodyPr wrap="square" rtlCol="0">
            <a:spAutoFit/>
          </a:bodyPr>
          <a:lstStyle/>
          <a:p>
            <a:pPr algn="l">
              <a:lnSpc>
                <a:spcPct val="120000"/>
              </a:lnSpc>
            </a:pPr>
            <a:r>
              <a:rPr lang="en-US" sz="2800" b="1">
                <a:solidFill>
                  <a:srgbClr val="080808"/>
                </a:solidFill>
                <a:latin typeface="黑体" panose="02010609060101010101" charset="-122"/>
                <a:ea typeface="黑体" panose="02010609060101010101" charset="-122"/>
                <a:cs typeface="黑体" panose="02010609060101010101" charset="-122"/>
              </a:rPr>
              <a:t>3.1937</a:t>
            </a:r>
            <a:r>
              <a:rPr lang="zh-CN" altLang="en-US" sz="2800" b="1">
                <a:solidFill>
                  <a:srgbClr val="080808"/>
                </a:solidFill>
                <a:latin typeface="黑体" panose="02010609060101010101" charset="-122"/>
                <a:ea typeface="黑体" panose="02010609060101010101" charset="-122"/>
                <a:cs typeface="黑体" panose="02010609060101010101" charset="-122"/>
              </a:rPr>
              <a:t>年，英国植物学家</a:t>
            </a:r>
            <a:r>
              <a:rPr lang="zh-CN" altLang="en-US" sz="2800" b="1">
                <a:solidFill>
                  <a:srgbClr val="0E1DE6"/>
                </a:solidFill>
                <a:latin typeface="黑体" panose="02010609060101010101" charset="-122"/>
                <a:ea typeface="黑体" panose="02010609060101010101" charset="-122"/>
                <a:cs typeface="黑体" panose="02010609060101010101" charset="-122"/>
              </a:rPr>
              <a:t>希尔</a:t>
            </a:r>
            <a:r>
              <a:rPr lang="en-US" altLang="zh-CN" sz="2800" b="1">
                <a:solidFill>
                  <a:srgbClr val="0E1DE6"/>
                </a:solidFill>
                <a:latin typeface="黑体" panose="02010609060101010101" charset="-122"/>
                <a:ea typeface="黑体" panose="02010609060101010101" charset="-122"/>
                <a:cs typeface="黑体" panose="02010609060101010101" charset="-122"/>
              </a:rPr>
              <a:t>(R.Hill)</a:t>
            </a:r>
            <a:r>
              <a:rPr lang="zh-CN" altLang="en-US" sz="2800" b="1">
                <a:solidFill>
                  <a:srgbClr val="080808"/>
                </a:solidFill>
                <a:latin typeface="黑体" panose="02010609060101010101" charset="-122"/>
                <a:ea typeface="黑体" panose="02010609060101010101" charset="-122"/>
                <a:cs typeface="黑体" panose="02010609060101010101" charset="-122"/>
              </a:rPr>
              <a:t>发现</a:t>
            </a:r>
            <a:r>
              <a:rPr lang="zh-CN" altLang="en-US" sz="2800">
                <a:solidFill>
                  <a:srgbClr val="080808"/>
                </a:solidFill>
                <a:latin typeface="黑体" panose="02010609060101010101" charset="-122"/>
                <a:ea typeface="黑体" panose="02010609060101010101" charset="-122"/>
                <a:cs typeface="黑体" panose="02010609060101010101" charset="-122"/>
              </a:rPr>
              <a:t>，在离体叶绿体的悬浮液中加入铁盐或其他氧化剂</a:t>
            </a:r>
            <a:r>
              <a:rPr lang="en-US" altLang="zh-CN" sz="2800">
                <a:solidFill>
                  <a:srgbClr val="080808"/>
                </a:solidFill>
                <a:latin typeface="黑体" panose="02010609060101010101" charset="-122"/>
                <a:ea typeface="黑体" panose="02010609060101010101" charset="-122"/>
                <a:cs typeface="黑体" panose="02010609060101010101" charset="-122"/>
              </a:rPr>
              <a:t>(</a:t>
            </a:r>
            <a:r>
              <a:rPr lang="zh-CN" altLang="en-US" sz="2800">
                <a:solidFill>
                  <a:srgbClr val="FF0000"/>
                </a:solidFill>
                <a:latin typeface="黑体" panose="02010609060101010101" charset="-122"/>
                <a:ea typeface="黑体" panose="02010609060101010101" charset="-122"/>
                <a:cs typeface="黑体" panose="02010609060101010101" charset="-122"/>
              </a:rPr>
              <a:t>悬浮液中有</a:t>
            </a:r>
            <a:r>
              <a:rPr lang="en-US" altLang="zh-CN" sz="2800">
                <a:solidFill>
                  <a:srgbClr val="FF0000"/>
                </a:solidFill>
                <a:latin typeface="黑体" panose="02010609060101010101" charset="-122"/>
                <a:ea typeface="黑体" panose="02010609060101010101" charset="-122"/>
                <a:cs typeface="黑体" panose="02010609060101010101" charset="-122"/>
              </a:rPr>
              <a:t>H</a:t>
            </a:r>
            <a:r>
              <a:rPr lang="en-US" altLang="zh-CN" sz="2800" baseline="-25000">
                <a:solidFill>
                  <a:srgbClr val="FF0000"/>
                </a:solidFill>
                <a:latin typeface="黑体" panose="02010609060101010101" charset="-122"/>
                <a:ea typeface="黑体" panose="02010609060101010101" charset="-122"/>
                <a:cs typeface="黑体" panose="02010609060101010101" charset="-122"/>
              </a:rPr>
              <a:t>2</a:t>
            </a:r>
            <a:r>
              <a:rPr lang="en-US" altLang="zh-CN" sz="2800">
                <a:solidFill>
                  <a:srgbClr val="FF0000"/>
                </a:solidFill>
                <a:latin typeface="黑体" panose="02010609060101010101" charset="-122"/>
                <a:ea typeface="黑体" panose="02010609060101010101" charset="-122"/>
                <a:cs typeface="黑体" panose="02010609060101010101" charset="-122"/>
              </a:rPr>
              <a:t>O</a:t>
            </a:r>
            <a:r>
              <a:rPr lang="zh-CN" altLang="en-US" sz="2800">
                <a:solidFill>
                  <a:srgbClr val="FF0000"/>
                </a:solidFill>
                <a:latin typeface="黑体" panose="02010609060101010101" charset="-122"/>
                <a:ea typeface="黑体" panose="02010609060101010101" charset="-122"/>
                <a:cs typeface="黑体" panose="02010609060101010101" charset="-122"/>
              </a:rPr>
              <a:t>，没有</a:t>
            </a:r>
            <a:r>
              <a:rPr lang="en-US" altLang="zh-CN" sz="2800">
                <a:solidFill>
                  <a:srgbClr val="FF0000"/>
                </a:solidFill>
                <a:latin typeface="黑体" panose="02010609060101010101" charset="-122"/>
                <a:ea typeface="黑体" panose="02010609060101010101" charset="-122"/>
                <a:cs typeface="黑体" panose="02010609060101010101" charset="-122"/>
              </a:rPr>
              <a:t>CO</a:t>
            </a:r>
            <a:r>
              <a:rPr lang="en-US" altLang="zh-CN" sz="2800" baseline="-25000">
                <a:solidFill>
                  <a:srgbClr val="FF0000"/>
                </a:solidFill>
                <a:latin typeface="黑体" panose="02010609060101010101" charset="-122"/>
                <a:ea typeface="黑体" panose="02010609060101010101" charset="-122"/>
                <a:cs typeface="黑体" panose="02010609060101010101" charset="-122"/>
              </a:rPr>
              <a:t>2</a:t>
            </a:r>
            <a:r>
              <a:rPr lang="en-US" altLang="zh-CN" sz="2800">
                <a:solidFill>
                  <a:srgbClr val="080808"/>
                </a:solidFill>
                <a:latin typeface="黑体" panose="02010609060101010101" charset="-122"/>
                <a:ea typeface="黑体" panose="02010609060101010101" charset="-122"/>
                <a:cs typeface="黑体" panose="02010609060101010101" charset="-122"/>
              </a:rPr>
              <a:t>)</a:t>
            </a:r>
            <a:r>
              <a:rPr lang="zh-CN" altLang="en-US" sz="2800">
                <a:solidFill>
                  <a:srgbClr val="080808"/>
                </a:solidFill>
                <a:latin typeface="黑体" panose="02010609060101010101" charset="-122"/>
                <a:ea typeface="黑体" panose="02010609060101010101" charset="-122"/>
                <a:cs typeface="黑体" panose="02010609060101010101" charset="-122"/>
              </a:rPr>
              <a:t>，</a:t>
            </a:r>
            <a:r>
              <a:rPr lang="zh-CN" altLang="en-US" sz="2800">
                <a:solidFill>
                  <a:srgbClr val="FF0000"/>
                </a:solidFill>
                <a:latin typeface="黑体" panose="02010609060101010101" charset="-122"/>
                <a:ea typeface="黑体" panose="02010609060101010101" charset="-122"/>
                <a:cs typeface="黑体" panose="02010609060101010101" charset="-122"/>
              </a:rPr>
              <a:t>在光照下可以释放出氧气</a:t>
            </a:r>
            <a:r>
              <a:rPr lang="zh-CN" altLang="en-US" sz="2800">
                <a:solidFill>
                  <a:srgbClr val="080808"/>
                </a:solidFill>
                <a:latin typeface="黑体" panose="02010609060101010101" charset="-122"/>
                <a:ea typeface="黑体" panose="02010609060101010101" charset="-122"/>
                <a:cs typeface="黑体" panose="02010609060101010101" charset="-122"/>
              </a:rPr>
              <a:t>。</a:t>
            </a:r>
            <a:endParaRPr lang="zh-CN" altLang="en-US" sz="2800">
              <a:solidFill>
                <a:srgbClr val="080808"/>
              </a:solidFill>
              <a:latin typeface="黑体" panose="02010609060101010101" charset="-122"/>
              <a:ea typeface="黑体" panose="02010609060101010101" charset="-122"/>
              <a:cs typeface="黑体" panose="02010609060101010101" charset="-122"/>
            </a:endParaRPr>
          </a:p>
        </p:txBody>
      </p:sp>
      <p:pic>
        <p:nvPicPr>
          <p:cNvPr id="6" name="图片 5" title=""/>
          <p:cNvPicPr>
            <a:picLocks noChangeAspect="1"/>
          </p:cNvPicPr>
          <p:nvPr>
            <p:custDataLst>
              <p:tags r:id="rId6"/>
            </p:custDataLst>
          </p:nvPr>
        </p:nvPicPr>
        <p:blipFill>
          <a:blip r:embed="rId5"/>
          <a:stretch>
            <a:fillRect/>
          </a:stretch>
        </p:blipFill>
        <p:spPr>
          <a:xfrm>
            <a:off x="1096010" y="2138045"/>
            <a:ext cx="9121775" cy="2320290"/>
          </a:xfrm>
          <a:prstGeom prst="rect">
            <a:avLst/>
          </a:prstGeom>
          <a:ln>
            <a:noFill/>
          </a:ln>
          <a:effectLst>
            <a:outerShdw blurRad="292100" dist="139700" dir="2700000" algn="tl" rotWithShape="0">
              <a:srgbClr val="333333">
                <a:alpha val="65000"/>
              </a:srgbClr>
            </a:outerShdw>
          </a:effectLst>
        </p:spPr>
      </p:pic>
      <p:sp>
        <p:nvSpPr>
          <p:cNvPr id="7" name="矩形 6" title=""/>
          <p:cNvSpPr/>
          <p:nvPr>
            <p:custDataLst>
              <p:tags r:id="rId7"/>
            </p:custDataLst>
          </p:nvPr>
        </p:nvSpPr>
        <p:spPr>
          <a:xfrm>
            <a:off x="221614" y="4982016"/>
            <a:ext cx="8463280" cy="478155"/>
          </a:xfrm>
          <a:prstGeom prst="rect">
            <a:avLst/>
          </a:prstGeom>
          <a:solidFill>
            <a:srgbClr val="002060"/>
          </a:solidFill>
        </p:spPr>
        <p:txBody>
          <a:bodyPr wrap="none">
            <a:spAutoFit/>
          </a:bodyPr>
          <a:lstStyle/>
          <a:p>
            <a:pPr>
              <a:lnSpc>
                <a:spcPct val="90000"/>
              </a:lnSpc>
            </a:pPr>
            <a:r>
              <a:rPr lang="zh-CN" altLang="en-US" sz="2800" b="1">
                <a:solidFill>
                  <a:schemeClr val="bg1"/>
                </a:solidFill>
                <a:latin typeface="黑体" panose="02010609060101010101" charset="-122"/>
                <a:ea typeface="黑体" panose="02010609060101010101" charset="-122"/>
              </a:rPr>
              <a:t>希尔反应：说明了光合作用过程中</a:t>
            </a:r>
            <a:r>
              <a:rPr lang="en-US" altLang="zh-CN" sz="2800" b="1">
                <a:solidFill>
                  <a:schemeClr val="bg1"/>
                </a:solidFill>
                <a:latin typeface="黑体" panose="02010609060101010101" charset="-122"/>
                <a:ea typeface="黑体" panose="02010609060101010101" charset="-122"/>
              </a:rPr>
              <a:t>O</a:t>
            </a:r>
            <a:r>
              <a:rPr lang="en-US" altLang="zh-CN" sz="2800" b="1" baseline="-25000">
                <a:solidFill>
                  <a:schemeClr val="bg1"/>
                </a:solidFill>
                <a:latin typeface="黑体" panose="02010609060101010101" charset="-122"/>
                <a:ea typeface="黑体" panose="02010609060101010101" charset="-122"/>
              </a:rPr>
              <a:t>2</a:t>
            </a:r>
            <a:r>
              <a:rPr lang="zh-CN" altLang="en-US" sz="2800" b="1">
                <a:solidFill>
                  <a:schemeClr val="bg1"/>
                </a:solidFill>
                <a:latin typeface="黑体" panose="02010609060101010101" charset="-122"/>
                <a:ea typeface="黑体" panose="02010609060101010101" charset="-122"/>
              </a:rPr>
              <a:t>的产生不需要</a:t>
            </a:r>
            <a:r>
              <a:rPr lang="en-US" altLang="zh-CN" sz="2800" b="1">
                <a:solidFill>
                  <a:schemeClr val="bg1"/>
                </a:solidFill>
                <a:latin typeface="黑体" panose="02010609060101010101" charset="-122"/>
                <a:ea typeface="黑体" panose="02010609060101010101" charset="-122"/>
              </a:rPr>
              <a:t>CO</a:t>
            </a:r>
            <a:r>
              <a:rPr lang="en-US" altLang="zh-CN" sz="2800" b="1" baseline="-25000">
                <a:solidFill>
                  <a:schemeClr val="bg1"/>
                </a:solidFill>
                <a:latin typeface="黑体" panose="02010609060101010101" charset="-122"/>
                <a:ea typeface="黑体" panose="02010609060101010101" charset="-122"/>
              </a:rPr>
              <a:t>2</a:t>
            </a:r>
            <a:endParaRPr lang="en-US" altLang="zh-CN" sz="2800" b="1" baseline="-25000">
              <a:solidFill>
                <a:schemeClr val="bg1"/>
              </a:solidFill>
              <a:latin typeface="黑体" panose="02010609060101010101" charset="-122"/>
              <a:ea typeface="黑体" panose="02010609060101010101" charset="-122"/>
            </a:endParaRPr>
          </a:p>
        </p:txBody>
      </p:sp>
      <p:grpSp>
        <p:nvGrpSpPr>
          <p:cNvPr id="3" name="组合 2" title=""/>
          <p:cNvGrpSpPr/>
          <p:nvPr>
            <p:custDataLst>
              <p:tags r:id="rId8"/>
            </p:custDataLst>
          </p:nvPr>
        </p:nvGrpSpPr>
        <p:grpSpPr>
          <a:xfrm>
            <a:off x="0" y="164465"/>
            <a:ext cx="12192000" cy="518160"/>
            <a:chOff x="0" y="259"/>
            <a:chExt cx="19200" cy="816"/>
          </a:xfrm>
        </p:grpSpPr>
        <p:grpSp>
          <p:nvGrpSpPr>
            <p:cNvPr id="21" name="组合 20"/>
            <p:cNvGrpSpPr/>
            <p:nvPr>
              <p:custDataLst>
                <p:tags r:id="rId9"/>
              </p:custDataLst>
            </p:nvPr>
          </p:nvGrpSpPr>
          <p:grpSpPr>
            <a:xfrm>
              <a:off x="0" y="261"/>
              <a:ext cx="19200" cy="814"/>
              <a:chOff x="0" y="-57"/>
              <a:chExt cx="19200" cy="814"/>
            </a:xfrm>
          </p:grpSpPr>
          <p:cxnSp>
            <p:nvCxnSpPr>
              <p:cNvPr id="33" name="直接连接符 32"/>
              <p:cNvCxnSpPr/>
              <p:nvPr>
                <p:custDataLst>
                  <p:tags r:id="rId10"/>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4" name="组合 33"/>
              <p:cNvGrpSpPr/>
              <p:nvPr>
                <p:custDataLst>
                  <p:tags r:id="rId11"/>
                </p:custDataLst>
              </p:nvPr>
            </p:nvGrpSpPr>
            <p:grpSpPr>
              <a:xfrm>
                <a:off x="631" y="-57"/>
                <a:ext cx="5765" cy="694"/>
                <a:chOff x="623970" y="1485351"/>
                <a:chExt cx="3660653" cy="440988"/>
              </a:xfrm>
            </p:grpSpPr>
            <p:grpSp>
              <p:nvGrpSpPr>
                <p:cNvPr id="35" name="组合 34"/>
                <p:cNvGrpSpPr>
                  <a:grpSpLocks noChangeAspect="1"/>
                </p:cNvGrpSpPr>
                <p:nvPr>
                  <p:custDataLst>
                    <p:tags r:id="rId12"/>
                  </p:custDataLst>
                </p:nvPr>
              </p:nvGrpSpPr>
              <p:grpSpPr>
                <a:xfrm>
                  <a:off x="623970" y="1630931"/>
                  <a:ext cx="264961" cy="295408"/>
                  <a:chOff x="457642" y="346857"/>
                  <a:chExt cx="375937" cy="419137"/>
                </a:xfrm>
              </p:grpSpPr>
              <p:sp>
                <p:nvSpPr>
                  <p:cNvPr id="36" name="椭圆 35"/>
                  <p:cNvSpPr/>
                  <p:nvPr>
                    <p:custDataLst>
                      <p:tags r:id="rId13"/>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7" name="椭圆 36"/>
                  <p:cNvSpPr>
                    <a:spLocks noChangeAspect="1"/>
                  </p:cNvSpPr>
                  <p:nvPr>
                    <p:custDataLst>
                      <p:tags r:id="rId14"/>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8" name="椭圆 37"/>
                  <p:cNvSpPr>
                    <a:spLocks noChangeAspect="1"/>
                  </p:cNvSpPr>
                  <p:nvPr>
                    <p:custDataLst>
                      <p:tags r:id="rId15"/>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39" name="直接连接符 38"/>
                  <p:cNvCxnSpPr>
                    <a:stCxn id="36" idx="4"/>
                    <a:endCxn id="38" idx="0"/>
                  </p:cNvCxnSpPr>
                  <p:nvPr>
                    <p:custDataLst>
                      <p:tags r:id="rId16"/>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4"/>
                  </p:cNvCxnSpPr>
                  <p:nvPr>
                    <p:custDataLst>
                      <p:tags r:id="rId17"/>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7" idx="6"/>
                    <a:endCxn id="38" idx="2"/>
                  </p:cNvCxnSpPr>
                  <p:nvPr>
                    <p:custDataLst>
                      <p:tags r:id="rId18"/>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endCxn id="38" idx="6"/>
                  </p:cNvCxnSpPr>
                  <p:nvPr>
                    <p:custDataLst>
                      <p:tags r:id="rId19"/>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3" name="文本框 42"/>
                <p:cNvSpPr txBox="1"/>
                <p:nvPr>
                  <p:custDataLst>
                    <p:tags r:id="rId20"/>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4" name="圆角矩形 43"/>
            <p:cNvSpPr/>
            <p:nvPr>
              <p:custDataLst>
                <p:tags r:id="rId21"/>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4" name="文本框 3" title=""/>
          <p:cNvSpPr txBox="1"/>
          <p:nvPr>
            <p:custDataLst>
              <p:tags r:id="rId4"/>
            </p:custDataLst>
          </p:nvPr>
        </p:nvSpPr>
        <p:spPr>
          <a:xfrm>
            <a:off x="6326896" y="873123"/>
            <a:ext cx="3905250" cy="423545"/>
          </a:xfrm>
          <a:prstGeom prst="rect">
            <a:avLst/>
          </a:prstGeom>
          <a:solidFill>
            <a:srgbClr val="BAD699"/>
          </a:solidFill>
        </p:spPr>
        <p:txBody>
          <a:bodyPr wrap="none" rtlCol="0" anchor="t">
            <a:spAutoFit/>
          </a:bodyPr>
          <a:lstStyle/>
          <a:p>
            <a:pPr>
              <a:lnSpc>
                <a:spcPct val="90000"/>
              </a:lnSpc>
            </a:pPr>
            <a:r>
              <a:rPr lang="zh-CN" altLang="en-US" sz="24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思考：</a:t>
            </a:r>
            <a:r>
              <a:rPr lang="en-US" altLang="x-none" sz="24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O</a:t>
            </a:r>
            <a:r>
              <a:rPr lang="en-US" altLang="x-none" sz="2400" b="1" baseline="-25000">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2</a:t>
            </a:r>
            <a:r>
              <a:rPr lang="zh-CN" altLang="en-US" sz="24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全部来自于</a:t>
            </a:r>
            <a:r>
              <a:rPr lang="en-US" altLang="x-none" sz="24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H</a:t>
            </a:r>
            <a:r>
              <a:rPr lang="en-US" altLang="x-none" sz="2400" b="1" baseline="-25000">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2</a:t>
            </a:r>
            <a:r>
              <a:rPr lang="en-US" altLang="x-none" sz="24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O</a:t>
            </a:r>
            <a:r>
              <a:rPr lang="zh-CN" altLang="en-US" sz="24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吗？</a:t>
            </a:r>
            <a:endParaRPr lang="zh-CN" altLang="en-US" sz="24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endParaRPr>
          </a:p>
        </p:txBody>
      </p:sp>
      <p:sp>
        <p:nvSpPr>
          <p:cNvPr id="6" name="文本框 5" title=""/>
          <p:cNvSpPr txBox="1"/>
          <p:nvPr>
            <p:custDataLst>
              <p:tags r:id="rId5"/>
            </p:custDataLst>
          </p:nvPr>
        </p:nvSpPr>
        <p:spPr>
          <a:xfrm>
            <a:off x="163830" y="5607050"/>
            <a:ext cx="11863705" cy="1272540"/>
          </a:xfrm>
          <a:prstGeom prst="rect">
            <a:avLst/>
          </a:prstGeom>
          <a:noFill/>
          <a:ln w="9525">
            <a:noFill/>
          </a:ln>
        </p:spPr>
        <p:txBody>
          <a:bodyPr wrap="square">
            <a:spAutoFit/>
          </a:bodyPr>
          <a:lstStyle/>
          <a:p>
            <a:pPr>
              <a:lnSpc>
                <a:spcPct val="120000"/>
              </a:lnSpc>
            </a:pPr>
            <a:r>
              <a:rPr lang="en-US" altLang="zh-CN" sz="3200">
                <a:solidFill>
                  <a:srgbClr val="080808"/>
                </a:solidFill>
                <a:latin typeface="黑体" panose="02010609060101010101" charset="-122"/>
                <a:ea typeface="黑体" panose="02010609060101010101" charset="-122"/>
                <a:cs typeface="黑体" panose="02010609060101010101" charset="-122"/>
              </a:rPr>
              <a:t>    </a:t>
            </a:r>
            <a:r>
              <a:rPr lang="zh-CN" sz="3200">
                <a:solidFill>
                  <a:srgbClr val="080808"/>
                </a:solidFill>
                <a:latin typeface="黑体" panose="02010609060101010101" charset="-122"/>
                <a:ea typeface="黑体" panose="02010609060101010101" charset="-122"/>
                <a:cs typeface="黑体" panose="02010609060101010101" charset="-122"/>
              </a:rPr>
              <a:t>相互对照，自变量为标记物质(H</a:t>
            </a:r>
            <a:r>
              <a:rPr lang="zh-CN" sz="3200" baseline="-25000">
                <a:solidFill>
                  <a:srgbClr val="080808"/>
                </a:solidFill>
                <a:latin typeface="黑体" panose="02010609060101010101" charset="-122"/>
                <a:ea typeface="黑体" panose="02010609060101010101" charset="-122"/>
                <a:cs typeface="黑体" panose="02010609060101010101" charset="-122"/>
              </a:rPr>
              <a:t>2</a:t>
            </a:r>
            <a:r>
              <a:rPr lang="zh-CN" sz="3200" baseline="30000">
                <a:solidFill>
                  <a:srgbClr val="080808"/>
                </a:solidFill>
                <a:latin typeface="黑体" panose="02010609060101010101" charset="-122"/>
                <a:ea typeface="黑体" panose="02010609060101010101" charset="-122"/>
                <a:cs typeface="黑体" panose="02010609060101010101" charset="-122"/>
              </a:rPr>
              <a:t>18</a:t>
            </a:r>
            <a:r>
              <a:rPr lang="zh-CN" sz="3200">
                <a:solidFill>
                  <a:srgbClr val="080808"/>
                </a:solidFill>
                <a:latin typeface="黑体" panose="02010609060101010101" charset="-122"/>
                <a:ea typeface="黑体" panose="02010609060101010101" charset="-122"/>
                <a:cs typeface="黑体" panose="02010609060101010101" charset="-122"/>
              </a:rPr>
              <a:t>O与C</a:t>
            </a:r>
            <a:r>
              <a:rPr lang="zh-CN" sz="3200" baseline="30000">
                <a:solidFill>
                  <a:srgbClr val="080808"/>
                </a:solidFill>
                <a:latin typeface="黑体" panose="02010609060101010101" charset="-122"/>
                <a:ea typeface="黑体" panose="02010609060101010101" charset="-122"/>
                <a:cs typeface="黑体" panose="02010609060101010101" charset="-122"/>
              </a:rPr>
              <a:t>18</a:t>
            </a:r>
            <a:r>
              <a:rPr lang="zh-CN" sz="3200">
                <a:solidFill>
                  <a:srgbClr val="080808"/>
                </a:solidFill>
                <a:latin typeface="黑体" panose="02010609060101010101" charset="-122"/>
                <a:ea typeface="黑体" panose="02010609060101010101" charset="-122"/>
                <a:cs typeface="黑体" panose="02010609060101010101" charset="-122"/>
              </a:rPr>
              <a:t>O</a:t>
            </a:r>
            <a:r>
              <a:rPr lang="zh-CN" sz="3200" baseline="-25000">
                <a:solidFill>
                  <a:srgbClr val="080808"/>
                </a:solidFill>
                <a:latin typeface="黑体" panose="02010609060101010101" charset="-122"/>
                <a:ea typeface="黑体" panose="02010609060101010101" charset="-122"/>
                <a:cs typeface="黑体" panose="02010609060101010101" charset="-122"/>
              </a:rPr>
              <a:t>2</a:t>
            </a:r>
            <a:r>
              <a:rPr lang="zh-CN" sz="3200">
                <a:solidFill>
                  <a:srgbClr val="080808"/>
                </a:solidFill>
                <a:latin typeface="黑体" panose="02010609060101010101" charset="-122"/>
                <a:ea typeface="黑体" panose="02010609060101010101" charset="-122"/>
                <a:cs typeface="黑体" panose="02010609060101010101" charset="-122"/>
              </a:rPr>
              <a:t>)，因变量为O</a:t>
            </a:r>
            <a:r>
              <a:rPr lang="zh-CN" sz="3200" baseline="-25000">
                <a:solidFill>
                  <a:srgbClr val="080808"/>
                </a:solidFill>
                <a:latin typeface="黑体" panose="02010609060101010101" charset="-122"/>
                <a:ea typeface="黑体" panose="02010609060101010101" charset="-122"/>
                <a:cs typeface="黑体" panose="02010609060101010101" charset="-122"/>
              </a:rPr>
              <a:t>2</a:t>
            </a:r>
            <a:r>
              <a:rPr lang="zh-CN" sz="3200">
                <a:solidFill>
                  <a:srgbClr val="080808"/>
                </a:solidFill>
                <a:latin typeface="黑体" panose="02010609060101010101" charset="-122"/>
                <a:ea typeface="黑体" panose="02010609060101010101" charset="-122"/>
                <a:cs typeface="黑体" panose="02010609060101010101" charset="-122"/>
              </a:rPr>
              <a:t>的相对分子质量不同。（</a:t>
            </a:r>
            <a:r>
              <a:rPr lang="zh-CN" sz="3200">
                <a:solidFill>
                  <a:srgbClr val="C00000"/>
                </a:solidFill>
                <a:latin typeface="黑体" panose="02010609060101010101" charset="-122"/>
                <a:ea typeface="黑体" panose="02010609060101010101" charset="-122"/>
                <a:cs typeface="黑体" panose="02010609060101010101" charset="-122"/>
              </a:rPr>
              <a:t>同位素标记方法</a:t>
            </a:r>
            <a:r>
              <a:rPr lang="zh-CN" sz="3200">
                <a:solidFill>
                  <a:srgbClr val="080808"/>
                </a:solidFill>
                <a:latin typeface="黑体" panose="02010609060101010101" charset="-122"/>
                <a:ea typeface="黑体" panose="02010609060101010101" charset="-122"/>
                <a:cs typeface="黑体" panose="02010609060101010101" charset="-122"/>
              </a:rPr>
              <a:t>）（对比实验的方法）</a:t>
            </a:r>
            <a:endParaRPr lang="zh-CN" sz="3200">
              <a:solidFill>
                <a:srgbClr val="080808"/>
              </a:solidFill>
              <a:latin typeface="黑体" panose="02010609060101010101" charset="-122"/>
              <a:ea typeface="黑体" panose="02010609060101010101" charset="-122"/>
              <a:cs typeface="黑体" panose="02010609060101010101" charset="-122"/>
            </a:endParaRPr>
          </a:p>
        </p:txBody>
      </p:sp>
      <p:pic>
        <p:nvPicPr>
          <p:cNvPr id="7" name="图片 2" title=""/>
          <p:cNvPicPr>
            <a:picLocks noChangeAspect="1"/>
          </p:cNvPicPr>
          <p:nvPr>
            <p:custDataLst>
              <p:tags r:id="rId8"/>
            </p:custDataLst>
          </p:nvPr>
        </p:nvPicPr>
        <p:blipFill>
          <a:blip r:embed="rId6">
            <a:extLst>
              <a:ext uri="{96DAC541-7B7A-43D3-8B79-37D633B846F1}">
                <asvg:svgBlip xmlns:asvg="http://schemas.microsoft.com/office/drawing/2016/SVG/main" r:embed="rId7"/>
              </a:ext>
            </a:extLst>
          </a:blip>
          <a:stretch>
            <a:fillRect/>
          </a:stretch>
        </p:blipFill>
        <p:spPr>
          <a:xfrm>
            <a:off x="502316" y="1418568"/>
            <a:ext cx="7753350" cy="3261995"/>
          </a:xfrm>
          <a:prstGeom prst="rect">
            <a:avLst/>
          </a:prstGeom>
        </p:spPr>
      </p:pic>
      <p:sp>
        <p:nvSpPr>
          <p:cNvPr id="17" name="文本框 16" title=""/>
          <p:cNvSpPr txBox="1"/>
          <p:nvPr>
            <p:custDataLst>
              <p:tags r:id="rId9"/>
            </p:custDataLst>
          </p:nvPr>
        </p:nvSpPr>
        <p:spPr>
          <a:xfrm>
            <a:off x="24130" y="5052695"/>
            <a:ext cx="3968750" cy="478155"/>
          </a:xfrm>
          <a:prstGeom prst="rect">
            <a:avLst/>
          </a:prstGeom>
          <a:solidFill>
            <a:srgbClr val="002060"/>
          </a:solidFill>
        </p:spPr>
        <p:txBody>
          <a:bodyPr wrap="square" rtlCol="0" anchor="t">
            <a:spAutoFit/>
          </a:bodyPr>
          <a:lstStyle/>
          <a:p>
            <a:pPr algn="l">
              <a:lnSpc>
                <a:spcPct val="90000"/>
              </a:lnSpc>
            </a:pPr>
            <a:r>
              <a:rPr lang="zh-CN" altLang="en-US" sz="2800" b="1">
                <a:solidFill>
                  <a:schemeClr val="bg1"/>
                </a:solidFill>
                <a:latin typeface="黑体" panose="02010609060101010101" charset="-122"/>
                <a:ea typeface="黑体" panose="02010609060101010101" charset="-122"/>
                <a:sym typeface="+mn-ea"/>
              </a:rPr>
              <a:t>鲁宾和卡门的实验说明：</a:t>
            </a:r>
            <a:endParaRPr lang="zh-CN" altLang="en-US" sz="2800" b="1">
              <a:solidFill>
                <a:schemeClr val="bg1"/>
              </a:solidFill>
              <a:latin typeface="黑体" panose="02010609060101010101" charset="-122"/>
              <a:ea typeface="黑体" panose="02010609060101010101" charset="-122"/>
              <a:sym typeface="+mn-ea"/>
            </a:endParaRPr>
          </a:p>
        </p:txBody>
      </p:sp>
      <p:sp>
        <p:nvSpPr>
          <p:cNvPr id="19" name="文本框 18" title=""/>
          <p:cNvSpPr txBox="1"/>
          <p:nvPr>
            <p:custDataLst>
              <p:tags r:id="rId10"/>
            </p:custDataLst>
          </p:nvPr>
        </p:nvSpPr>
        <p:spPr>
          <a:xfrm>
            <a:off x="4304665" y="5023485"/>
            <a:ext cx="6459220" cy="583565"/>
          </a:xfrm>
          <a:prstGeom prst="rect">
            <a:avLst/>
          </a:prstGeom>
          <a:noFill/>
        </p:spPr>
        <p:txBody>
          <a:bodyPr wrap="square">
            <a:spAutoFit/>
          </a:bodyPr>
          <a:lstStyle/>
          <a:p>
            <a:r>
              <a:rPr lang="zh-CN" altLang="en-US" sz="3200" b="1">
                <a:solidFill>
                  <a:srgbClr val="FF0000"/>
                </a:solidFill>
                <a:latin typeface="黑体" panose="02010609060101010101" charset="-122"/>
                <a:ea typeface="黑体" panose="02010609060101010101" charset="-122"/>
                <a:sym typeface="+mn-ea"/>
              </a:rPr>
              <a:t>光合作用释放的氧来自于水。</a:t>
            </a:r>
            <a:endParaRPr lang="zh-CN" altLang="en-US" sz="3200" b="1">
              <a:solidFill>
                <a:srgbClr val="FF0000"/>
              </a:solidFill>
              <a:latin typeface="黑体" panose="02010609060101010101" charset="-122"/>
              <a:ea typeface="黑体" panose="02010609060101010101" charset="-122"/>
              <a:sym typeface="+mn-ea"/>
            </a:endParaRPr>
          </a:p>
        </p:txBody>
      </p:sp>
      <p:grpSp>
        <p:nvGrpSpPr>
          <p:cNvPr id="5" name="组合 4" title=""/>
          <p:cNvGrpSpPr/>
          <p:nvPr>
            <p:custDataLst>
              <p:tags r:id="rId11"/>
            </p:custDataLst>
          </p:nvPr>
        </p:nvGrpSpPr>
        <p:grpSpPr>
          <a:xfrm>
            <a:off x="0" y="164465"/>
            <a:ext cx="12192000" cy="518160"/>
            <a:chOff x="0" y="259"/>
            <a:chExt cx="19200" cy="816"/>
          </a:xfrm>
        </p:grpSpPr>
        <p:grpSp>
          <p:nvGrpSpPr>
            <p:cNvPr id="21" name="组合 20"/>
            <p:cNvGrpSpPr/>
            <p:nvPr>
              <p:custDataLst>
                <p:tags r:id="rId12"/>
              </p:custDataLst>
            </p:nvPr>
          </p:nvGrpSpPr>
          <p:grpSpPr>
            <a:xfrm>
              <a:off x="0" y="261"/>
              <a:ext cx="19200" cy="814"/>
              <a:chOff x="0" y="-57"/>
              <a:chExt cx="19200" cy="814"/>
            </a:xfrm>
          </p:grpSpPr>
          <p:cxnSp>
            <p:nvCxnSpPr>
              <p:cNvPr id="33" name="直接连接符 32"/>
              <p:cNvCxnSpPr/>
              <p:nvPr>
                <p:custDataLst>
                  <p:tags r:id="rId13"/>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4" name="组合 33"/>
              <p:cNvGrpSpPr/>
              <p:nvPr>
                <p:custDataLst>
                  <p:tags r:id="rId14"/>
                </p:custDataLst>
              </p:nvPr>
            </p:nvGrpSpPr>
            <p:grpSpPr>
              <a:xfrm>
                <a:off x="631" y="-57"/>
                <a:ext cx="5765" cy="694"/>
                <a:chOff x="623970" y="1485351"/>
                <a:chExt cx="3660653" cy="440988"/>
              </a:xfrm>
            </p:grpSpPr>
            <p:grpSp>
              <p:nvGrpSpPr>
                <p:cNvPr id="35" name="组合 34"/>
                <p:cNvGrpSpPr>
                  <a:grpSpLocks noChangeAspect="1"/>
                </p:cNvGrpSpPr>
                <p:nvPr>
                  <p:custDataLst>
                    <p:tags r:id="rId15"/>
                  </p:custDataLst>
                </p:nvPr>
              </p:nvGrpSpPr>
              <p:grpSpPr>
                <a:xfrm>
                  <a:off x="623970" y="1630931"/>
                  <a:ext cx="264961" cy="295408"/>
                  <a:chOff x="457642" y="346857"/>
                  <a:chExt cx="375937" cy="419137"/>
                </a:xfrm>
              </p:grpSpPr>
              <p:sp>
                <p:nvSpPr>
                  <p:cNvPr id="36" name="椭圆 35"/>
                  <p:cNvSpPr/>
                  <p:nvPr>
                    <p:custDataLst>
                      <p:tags r:id="rId16"/>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7" name="椭圆 36"/>
                  <p:cNvSpPr>
                    <a:spLocks noChangeAspect="1"/>
                  </p:cNvSpPr>
                  <p:nvPr>
                    <p:custDataLst>
                      <p:tags r:id="rId17"/>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8" name="椭圆 37"/>
                  <p:cNvSpPr>
                    <a:spLocks noChangeAspect="1"/>
                  </p:cNvSpPr>
                  <p:nvPr>
                    <p:custDataLst>
                      <p:tags r:id="rId18"/>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39" name="直接连接符 38"/>
                  <p:cNvCxnSpPr>
                    <a:stCxn id="36" idx="4"/>
                    <a:endCxn id="38" idx="0"/>
                  </p:cNvCxnSpPr>
                  <p:nvPr>
                    <p:custDataLst>
                      <p:tags r:id="rId19"/>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4"/>
                  </p:cNvCxnSpPr>
                  <p:nvPr>
                    <p:custDataLst>
                      <p:tags r:id="rId20"/>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7" idx="6"/>
                    <a:endCxn id="38" idx="2"/>
                  </p:cNvCxnSpPr>
                  <p:nvPr>
                    <p:custDataLst>
                      <p:tags r:id="rId21"/>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endCxn id="38" idx="6"/>
                  </p:cNvCxnSpPr>
                  <p:nvPr>
                    <p:custDataLst>
                      <p:tags r:id="rId22"/>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3" name="文本框 42"/>
                <p:cNvSpPr txBox="1"/>
                <p:nvPr>
                  <p:custDataLst>
                    <p:tags r:id="rId23"/>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4" name="圆角矩形 43"/>
            <p:cNvSpPr/>
            <p:nvPr>
              <p:custDataLst>
                <p:tags r:id="rId24"/>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
        <p:nvSpPr>
          <p:cNvPr id="8" name="文本框 7" title=""/>
          <p:cNvSpPr txBox="1"/>
          <p:nvPr>
            <p:custDataLst>
              <p:tags r:id="rId25"/>
            </p:custDataLst>
          </p:nvPr>
        </p:nvSpPr>
        <p:spPr>
          <a:xfrm>
            <a:off x="221615" y="758825"/>
            <a:ext cx="5582285" cy="521970"/>
          </a:xfrm>
          <a:prstGeom prst="rect">
            <a:avLst/>
          </a:prstGeom>
          <a:noFill/>
        </p:spPr>
        <p:txBody>
          <a:bodyPr wrap="square" rtlCol="0">
            <a:spAutoFit/>
          </a:bodyPr>
          <a:lstStyle/>
          <a:p>
            <a:r>
              <a:rPr lang="en-US" altLang="zh-CN" sz="2800">
                <a:solidFill>
                  <a:schemeClr val="tx1"/>
                </a:solidFill>
                <a:latin typeface="黑体" panose="02010609060101010101" charset="-122"/>
                <a:ea typeface="黑体" panose="02010609060101010101" charset="-122"/>
                <a:cs typeface="黑体" panose="02010609060101010101" charset="-122"/>
              </a:rPr>
              <a:t>4.</a:t>
            </a:r>
            <a:r>
              <a:rPr lang="en-US" altLang="zh-CN" sz="2800" b="1">
                <a:solidFill>
                  <a:schemeClr val="tx1"/>
                </a:solidFill>
                <a:latin typeface="黑体" panose="02010609060101010101" charset="-122"/>
                <a:ea typeface="黑体" panose="02010609060101010101" charset="-122"/>
                <a:cs typeface="黑体" panose="02010609060101010101" charset="-122"/>
                <a:sym typeface="+mn-ea"/>
              </a:rPr>
              <a:t>1941</a:t>
            </a:r>
            <a:r>
              <a:rPr lang="zh-CN" altLang="en-US" sz="2800" b="1">
                <a:solidFill>
                  <a:schemeClr val="tx1"/>
                </a:solidFill>
                <a:latin typeface="黑体" panose="02010609060101010101" charset="-122"/>
                <a:ea typeface="黑体" panose="02010609060101010101" charset="-122"/>
                <a:cs typeface="黑体" panose="02010609060101010101" charset="-122"/>
                <a:sym typeface="+mn-ea"/>
              </a:rPr>
              <a:t>年，美国科学家鲁宾和卡门</a:t>
            </a:r>
            <a:endParaRPr lang="zh-CN" altLang="en-US" sz="2800" b="1">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2" name="文本框 1" title=""/>
          <p:cNvSpPr txBox="1"/>
          <p:nvPr>
            <p:custDataLst>
              <p:tags r:id="rId26"/>
            </p:custDataLst>
          </p:nvPr>
        </p:nvSpPr>
        <p:spPr>
          <a:xfrm>
            <a:off x="8255635" y="1487170"/>
            <a:ext cx="3905250" cy="1906905"/>
          </a:xfrm>
          <a:prstGeom prst="rect">
            <a:avLst/>
          </a:prstGeom>
          <a:solidFill>
            <a:srgbClr val="BAD699"/>
          </a:solidFill>
        </p:spPr>
        <p:txBody>
          <a:bodyPr wrap="none" rtlCol="0" anchor="t">
            <a:noAutofit/>
          </a:bodyPr>
          <a:lstStyle/>
          <a:p>
            <a:pPr>
              <a:lnSpc>
                <a:spcPct val="90000"/>
              </a:lnSpc>
            </a:pPr>
            <a:r>
              <a:rPr lang="zh-CN" altLang="en-US" sz="32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思考：两组实验释放</a:t>
            </a:r>
            <a:endParaRPr lang="zh-CN" altLang="en-US" sz="32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endParaRPr>
          </a:p>
          <a:p>
            <a:pPr>
              <a:lnSpc>
                <a:spcPct val="90000"/>
              </a:lnSpc>
            </a:pPr>
            <a:r>
              <a:rPr lang="zh-CN" altLang="en-US" sz="32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出的氧气相对分子质</a:t>
            </a:r>
            <a:endParaRPr lang="zh-CN" altLang="en-US" sz="32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endParaRPr>
          </a:p>
          <a:p>
            <a:pPr>
              <a:lnSpc>
                <a:spcPct val="90000"/>
              </a:lnSpc>
            </a:pPr>
            <a:r>
              <a:rPr lang="zh-CN" altLang="en-US" sz="32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rPr>
              <a:t>量之比为？</a:t>
            </a:r>
            <a:endParaRPr lang="zh-CN" altLang="en-US" sz="3200" b="1">
              <a:solidFill>
                <a:schemeClr val="tx1"/>
              </a:solidFill>
              <a:latin typeface="幼圆" panose="02010509060101010101" pitchFamily="49" charset="-122"/>
              <a:ea typeface="幼圆" panose="02010509060101010101" pitchFamily="49" charset="-122"/>
              <a:cs typeface="幼圆" panose="02010509060101010101" pitchFamily="49" charset="-122"/>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cond evt="onBegin" delay="0">
                          <p:tn val="7"/>
                        </p:cond>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p:tgtEl>
                                          <p:spTgt spid="17"/>
                                        </p:tgtEl>
                                        <p:attrNameLst>
                                          <p:attrName>ppt_x</p:attrName>
                                        </p:attrNameLst>
                                      </p:cBhvr>
                                      <p:tavLst>
                                        <p:tav tm="0">
                                          <p:val>
                                            <p:strVal val="#ppt_x-#ppt_w*1.125000"/>
                                          </p:val>
                                        </p:tav>
                                        <p:tav tm="100000">
                                          <p:val>
                                            <p:strVal val="#ppt_x"/>
                                          </p:val>
                                        </p:tav>
                                      </p:tavLst>
                                    </p:anim>
                                    <p:animEffect transition="in" filter="wipe(right)">
                                      <p:cBhvr>
                                        <p:cTn id="16" dur="500"/>
                                        <p:tgtEl>
                                          <p:spTgt spid="17"/>
                                        </p:tgtEl>
                                      </p:cBhvr>
                                    </p:animEffec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randombar(horizontal)">
                                      <p:cBhvr>
                                        <p:cTn id="21" dur="500"/>
                                        <p:tgtEl>
                                          <p:spTgt spid="19"/>
                                        </p:tgtEl>
                                      </p:cBhvr>
                                    </p:animEffect>
                                  </p:childTnLst>
                                </p:cTn>
                              </p:par>
                            </p:childTnLst>
                          </p:cTn>
                        </p:par>
                      </p:childTnLst>
                    </p:cTn>
                  </p:par>
                  <p:par>
                    <p:cTn id="22" fill="hold" nodeType="clickPar">
                      <p:stCondLst>
                        <p:cond delay="indefinite"/>
                        <p:cond evt="onBegin" delay="0">
                          <p:tn val="21"/>
                        </p:cond>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7" grpId="0" animBg="1"/>
      <p:bldP spid="19" grpId="0"/>
      <p:bldP spid="2" grpId="0" animBg="1"/>
    </p:bldLst>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3" name="矩形 2" title=""/>
          <p:cNvSpPr/>
          <p:nvPr>
            <p:custDataLst>
              <p:tags r:id="rId4"/>
            </p:custDataLst>
          </p:nvPr>
        </p:nvSpPr>
        <p:spPr>
          <a:xfrm>
            <a:off x="252095" y="774700"/>
            <a:ext cx="6132195" cy="3192145"/>
          </a:xfrm>
          <a:prstGeom prst="rect">
            <a:avLst/>
          </a:prstGeom>
        </p:spPr>
        <p:txBody>
          <a:bodyPr wrap="square">
            <a:spAutoFit/>
          </a:bodyPr>
          <a:lstStyle/>
          <a:p>
            <a:pPr eaLnBrk="1" hangingPunct="1">
              <a:lnSpc>
                <a:spcPct val="120000"/>
              </a:lnSpc>
            </a:pPr>
            <a:r>
              <a:rPr lang="en-US" sz="2800">
                <a:solidFill>
                  <a:srgbClr val="080808"/>
                </a:solidFill>
                <a:latin typeface="黑体" panose="02010609060101010101" charset="-122"/>
                <a:ea typeface="黑体" panose="02010609060101010101" charset="-122"/>
                <a:cs typeface="黑体" panose="02010609060101010101" charset="-122"/>
              </a:rPr>
              <a:t>5.</a:t>
            </a:r>
            <a:r>
              <a:rPr lang="en-US" altLang="zh-CN" sz="2800">
                <a:solidFill>
                  <a:srgbClr val="080808"/>
                </a:solidFill>
                <a:latin typeface="黑体" panose="02010609060101010101" charset="-122"/>
                <a:ea typeface="黑体" panose="02010609060101010101" charset="-122"/>
                <a:cs typeface="黑体" panose="02010609060101010101" charset="-122"/>
              </a:rPr>
              <a:t>1954</a:t>
            </a:r>
            <a:r>
              <a:rPr lang="zh-CN" altLang="en-US" sz="2800">
                <a:solidFill>
                  <a:srgbClr val="080808"/>
                </a:solidFill>
                <a:latin typeface="黑体" panose="02010609060101010101" charset="-122"/>
                <a:ea typeface="黑体" panose="02010609060101010101" charset="-122"/>
                <a:cs typeface="黑体" panose="02010609060101010101" charset="-122"/>
              </a:rPr>
              <a:t>年，美国</a:t>
            </a:r>
            <a:r>
              <a:rPr lang="zh-CN" altLang="en-US" sz="2800">
                <a:solidFill>
                  <a:srgbClr val="0E1DE6"/>
                </a:solidFill>
                <a:latin typeface="黑体" panose="02010609060101010101" charset="-122"/>
                <a:ea typeface="黑体" panose="02010609060101010101" charset="-122"/>
                <a:cs typeface="黑体" panose="02010609060101010101" charset="-122"/>
              </a:rPr>
              <a:t>阿尔农</a:t>
            </a:r>
            <a:r>
              <a:rPr lang="zh-CN" altLang="en-US" sz="2800">
                <a:solidFill>
                  <a:srgbClr val="080808"/>
                </a:solidFill>
                <a:latin typeface="黑体" panose="02010609060101010101" charset="-122"/>
                <a:ea typeface="黑体" panose="02010609060101010101" charset="-122"/>
                <a:cs typeface="黑体" panose="02010609060101010101" charset="-122"/>
              </a:rPr>
              <a:t>等用</a:t>
            </a:r>
            <a:r>
              <a:rPr lang="zh-CN" altLang="en-US" sz="2800" b="1">
                <a:solidFill>
                  <a:srgbClr val="0E1DE6"/>
                </a:solidFill>
                <a:latin typeface="黑体" panose="02010609060101010101" charset="-122"/>
                <a:ea typeface="黑体" panose="02010609060101010101" charset="-122"/>
                <a:cs typeface="黑体" panose="02010609060101010101" charset="-122"/>
              </a:rPr>
              <a:t>离体的</a:t>
            </a:r>
            <a:r>
              <a:rPr lang="zh-CN" altLang="en-US" sz="2800">
                <a:solidFill>
                  <a:srgbClr val="0E1DE6"/>
                </a:solidFill>
                <a:latin typeface="黑体" panose="02010609060101010101" charset="-122"/>
                <a:ea typeface="黑体" panose="02010609060101010101" charset="-122"/>
                <a:cs typeface="黑体" panose="02010609060101010101" charset="-122"/>
              </a:rPr>
              <a:t>叶绿体</a:t>
            </a:r>
            <a:r>
              <a:rPr lang="zh-CN" altLang="en-US" sz="2800">
                <a:solidFill>
                  <a:srgbClr val="080808"/>
                </a:solidFill>
                <a:latin typeface="黑体" panose="02010609060101010101" charset="-122"/>
                <a:ea typeface="黑体" panose="02010609060101010101" charset="-122"/>
                <a:cs typeface="黑体" panose="02010609060101010101" charset="-122"/>
              </a:rPr>
              <a:t>做实验：</a:t>
            </a:r>
            <a:endParaRPr lang="zh-CN" altLang="en-US" sz="2800">
              <a:solidFill>
                <a:srgbClr val="080808"/>
              </a:solidFill>
              <a:latin typeface="黑体" panose="02010609060101010101" charset="-122"/>
              <a:ea typeface="黑体" panose="02010609060101010101" charset="-122"/>
              <a:cs typeface="黑体" panose="02010609060101010101" charset="-122"/>
            </a:endParaRPr>
          </a:p>
          <a:p>
            <a:pPr eaLnBrk="1" hangingPunct="1">
              <a:lnSpc>
                <a:spcPct val="120000"/>
              </a:lnSpc>
            </a:pPr>
            <a:r>
              <a:rPr lang="zh-CN" altLang="en-US" sz="2800">
                <a:solidFill>
                  <a:srgbClr val="080808"/>
                </a:solidFill>
                <a:latin typeface="黑体" panose="02010609060101010101" charset="-122"/>
                <a:ea typeface="黑体" panose="02010609060101010101" charset="-122"/>
                <a:cs typeface="黑体" panose="02010609060101010101" charset="-122"/>
              </a:rPr>
              <a:t> </a:t>
            </a:r>
            <a:r>
              <a:rPr lang="en-US" altLang="zh-CN" sz="2800">
                <a:solidFill>
                  <a:srgbClr val="080808"/>
                </a:solidFill>
                <a:latin typeface="黑体" panose="02010609060101010101" charset="-122"/>
                <a:ea typeface="黑体" panose="02010609060101010101" charset="-122"/>
                <a:cs typeface="黑体" panose="02010609060101010101" charset="-122"/>
              </a:rPr>
              <a:t>   </a:t>
            </a:r>
            <a:r>
              <a:rPr lang="zh-CN" altLang="en-US" sz="2800">
                <a:solidFill>
                  <a:srgbClr val="080808"/>
                </a:solidFill>
                <a:latin typeface="黑体" panose="02010609060101010101" charset="-122"/>
                <a:ea typeface="黑体" panose="02010609060101010101" charset="-122"/>
                <a:cs typeface="黑体" panose="02010609060101010101" charset="-122"/>
              </a:rPr>
              <a:t>在给叶绿体光照时发现，当向反应体系中供给</a:t>
            </a:r>
            <a:r>
              <a:rPr lang="en-US" altLang="zh-CN" sz="2800">
                <a:solidFill>
                  <a:srgbClr val="FF0000"/>
                </a:solidFill>
                <a:latin typeface="黑体" panose="02010609060101010101" charset="-122"/>
                <a:ea typeface="黑体" panose="02010609060101010101" charset="-122"/>
                <a:cs typeface="黑体" panose="02010609060101010101" charset="-122"/>
              </a:rPr>
              <a:t>ADP</a:t>
            </a:r>
            <a:r>
              <a:rPr lang="zh-CN" altLang="en-US" sz="2800">
                <a:solidFill>
                  <a:srgbClr val="FF0000"/>
                </a:solidFill>
                <a:latin typeface="黑体" panose="02010609060101010101" charset="-122"/>
                <a:ea typeface="黑体" panose="02010609060101010101" charset="-122"/>
                <a:cs typeface="黑体" panose="02010609060101010101" charset="-122"/>
              </a:rPr>
              <a:t>、</a:t>
            </a:r>
            <a:r>
              <a:rPr lang="en-US" altLang="zh-CN" sz="2800">
                <a:solidFill>
                  <a:srgbClr val="FF0000"/>
                </a:solidFill>
                <a:latin typeface="黑体" panose="02010609060101010101" charset="-122"/>
                <a:ea typeface="黑体" panose="02010609060101010101" charset="-122"/>
                <a:cs typeface="黑体" panose="02010609060101010101" charset="-122"/>
              </a:rPr>
              <a:t>Pi</a:t>
            </a:r>
            <a:r>
              <a:rPr lang="zh-CN" altLang="en-US" sz="2800">
                <a:solidFill>
                  <a:srgbClr val="080808"/>
                </a:solidFill>
                <a:latin typeface="黑体" panose="02010609060101010101" charset="-122"/>
                <a:ea typeface="黑体" panose="02010609060101010101" charset="-122"/>
                <a:cs typeface="黑体" panose="02010609060101010101" charset="-122"/>
              </a:rPr>
              <a:t>等物质时，体系中就会有</a:t>
            </a:r>
            <a:r>
              <a:rPr lang="en-US" altLang="zh-CN" sz="2800">
                <a:solidFill>
                  <a:srgbClr val="FF0000"/>
                </a:solidFill>
                <a:latin typeface="黑体" panose="02010609060101010101" charset="-122"/>
                <a:ea typeface="黑体" panose="02010609060101010101" charset="-122"/>
                <a:cs typeface="黑体" panose="02010609060101010101" charset="-122"/>
              </a:rPr>
              <a:t>ATP</a:t>
            </a:r>
            <a:r>
              <a:rPr lang="zh-CN" altLang="en-US" sz="2800">
                <a:solidFill>
                  <a:srgbClr val="080808"/>
                </a:solidFill>
                <a:latin typeface="黑体" panose="02010609060101010101" charset="-122"/>
                <a:ea typeface="黑体" panose="02010609060101010101" charset="-122"/>
                <a:cs typeface="黑体" panose="02010609060101010101" charset="-122"/>
              </a:rPr>
              <a:t>出现。</a:t>
            </a:r>
            <a:r>
              <a:rPr lang="en-US" altLang="zh-CN" sz="2800">
                <a:solidFill>
                  <a:srgbClr val="FF0000"/>
                </a:solidFill>
                <a:latin typeface="黑体" panose="02010609060101010101" charset="-122"/>
                <a:ea typeface="黑体" panose="02010609060101010101" charset="-122"/>
                <a:cs typeface="黑体" panose="02010609060101010101" charset="-122"/>
              </a:rPr>
              <a:t>1957</a:t>
            </a:r>
            <a:r>
              <a:rPr lang="zh-CN" altLang="en-US" sz="2800">
                <a:solidFill>
                  <a:srgbClr val="FF0000"/>
                </a:solidFill>
                <a:latin typeface="黑体" panose="02010609060101010101" charset="-122"/>
                <a:ea typeface="黑体" panose="02010609060101010101" charset="-122"/>
                <a:cs typeface="黑体" panose="02010609060101010101" charset="-122"/>
              </a:rPr>
              <a:t>年，他发现这一过程总是与水的光解相伴随</a:t>
            </a:r>
            <a:r>
              <a:rPr lang="zh-CN" altLang="en-US" sz="2800">
                <a:solidFill>
                  <a:srgbClr val="C00000"/>
                </a:solidFill>
                <a:latin typeface="黑体" panose="02010609060101010101" charset="-122"/>
                <a:ea typeface="黑体" panose="02010609060101010101" charset="-122"/>
                <a:cs typeface="黑体" panose="02010609060101010101" charset="-122"/>
              </a:rPr>
              <a:t>。        </a:t>
            </a:r>
            <a:endParaRPr lang="zh-CN" altLang="en-US" sz="2800">
              <a:solidFill>
                <a:srgbClr val="C00000"/>
              </a:solidFill>
              <a:latin typeface="黑体" panose="02010609060101010101" charset="-122"/>
              <a:ea typeface="黑体" panose="02010609060101010101" charset="-122"/>
              <a:cs typeface="黑体" panose="02010609060101010101" charset="-122"/>
            </a:endParaRPr>
          </a:p>
        </p:txBody>
      </p:sp>
      <p:grpSp>
        <p:nvGrpSpPr>
          <p:cNvPr id="2" name="组合 1" title=""/>
          <p:cNvGrpSpPr/>
          <p:nvPr>
            <p:custDataLst>
              <p:tags r:id="rId5"/>
            </p:custDataLst>
          </p:nvPr>
        </p:nvGrpSpPr>
        <p:grpSpPr>
          <a:xfrm>
            <a:off x="0" y="164465"/>
            <a:ext cx="6963410" cy="527685"/>
            <a:chOff x="0" y="259"/>
            <a:chExt cx="10966" cy="831"/>
          </a:xfrm>
        </p:grpSpPr>
        <p:grpSp>
          <p:nvGrpSpPr>
            <p:cNvPr id="21" name="组合 20"/>
            <p:cNvGrpSpPr/>
            <p:nvPr>
              <p:custDataLst>
                <p:tags r:id="rId6"/>
              </p:custDataLst>
            </p:nvPr>
          </p:nvGrpSpPr>
          <p:grpSpPr>
            <a:xfrm>
              <a:off x="0" y="261"/>
              <a:ext cx="10966" cy="829"/>
              <a:chOff x="0" y="-57"/>
              <a:chExt cx="10966" cy="829"/>
            </a:xfrm>
          </p:grpSpPr>
          <p:cxnSp>
            <p:nvCxnSpPr>
              <p:cNvPr id="33" name="直接连接符 32"/>
              <p:cNvCxnSpPr/>
              <p:nvPr>
                <p:custDataLst>
                  <p:tags r:id="rId7"/>
                </p:custDataLst>
              </p:nvPr>
            </p:nvCxnSpPr>
            <p:spPr>
              <a:xfrm>
                <a:off x="0" y="757"/>
                <a:ext cx="10966" cy="15"/>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4" name="组合 33"/>
              <p:cNvGrpSpPr/>
              <p:nvPr>
                <p:custDataLst>
                  <p:tags r:id="rId8"/>
                </p:custDataLst>
              </p:nvPr>
            </p:nvGrpSpPr>
            <p:grpSpPr>
              <a:xfrm>
                <a:off x="631" y="-57"/>
                <a:ext cx="5765" cy="694"/>
                <a:chOff x="623970" y="1485351"/>
                <a:chExt cx="3660653" cy="440988"/>
              </a:xfrm>
            </p:grpSpPr>
            <p:grpSp>
              <p:nvGrpSpPr>
                <p:cNvPr id="35" name="组合 34"/>
                <p:cNvGrpSpPr>
                  <a:grpSpLocks noChangeAspect="1"/>
                </p:cNvGrpSpPr>
                <p:nvPr>
                  <p:custDataLst>
                    <p:tags r:id="rId9"/>
                  </p:custDataLst>
                </p:nvPr>
              </p:nvGrpSpPr>
              <p:grpSpPr>
                <a:xfrm>
                  <a:off x="623970" y="1630931"/>
                  <a:ext cx="264961" cy="295408"/>
                  <a:chOff x="457642" y="346857"/>
                  <a:chExt cx="375937" cy="419137"/>
                </a:xfrm>
              </p:grpSpPr>
              <p:sp>
                <p:nvSpPr>
                  <p:cNvPr id="36" name="椭圆 35"/>
                  <p:cNvSpPr/>
                  <p:nvPr>
                    <p:custDataLst>
                      <p:tags r:id="rId10"/>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7" name="椭圆 36"/>
                  <p:cNvSpPr>
                    <a:spLocks noChangeAspect="1"/>
                  </p:cNvSpPr>
                  <p:nvPr>
                    <p:custDataLst>
                      <p:tags r:id="rId11"/>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8" name="椭圆 37"/>
                  <p:cNvSpPr>
                    <a:spLocks noChangeAspect="1"/>
                  </p:cNvSpPr>
                  <p:nvPr>
                    <p:custDataLst>
                      <p:tags r:id="rId12"/>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39" name="直接连接符 38"/>
                  <p:cNvCxnSpPr>
                    <a:stCxn id="36" idx="4"/>
                    <a:endCxn id="38" idx="0"/>
                  </p:cNvCxnSpPr>
                  <p:nvPr>
                    <p:custDataLst>
                      <p:tags r:id="rId13"/>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4"/>
                  </p:cNvCxnSpPr>
                  <p:nvPr>
                    <p:custDataLst>
                      <p:tags r:id="rId14"/>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7" idx="6"/>
                    <a:endCxn id="38" idx="2"/>
                  </p:cNvCxnSpPr>
                  <p:nvPr>
                    <p:custDataLst>
                      <p:tags r:id="rId15"/>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endCxn id="38" idx="6"/>
                  </p:cNvCxnSpPr>
                  <p:nvPr>
                    <p:custDataLst>
                      <p:tags r:id="rId16"/>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3" name="文本框 42"/>
                <p:cNvSpPr txBox="1"/>
                <p:nvPr>
                  <p:custDataLst>
                    <p:tags r:id="rId17"/>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4" name="圆角矩形 43"/>
            <p:cNvSpPr/>
            <p:nvPr>
              <p:custDataLst>
                <p:tags r:id="rId18"/>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pic>
        <p:nvPicPr>
          <p:cNvPr id="15" name="图片 14" title=""/>
          <p:cNvPicPr>
            <a:picLocks noChangeAspect="1"/>
          </p:cNvPicPr>
          <p:nvPr>
            <p:custDataLst>
              <p:tags r:id="rId20"/>
            </p:custDataLst>
          </p:nvPr>
        </p:nvPicPr>
        <p:blipFill>
          <a:blip r:embed="rId19">
            <a:extLst>
              <a:ext uri="{28A0092B-C50C-407E-A947-70E740481C1C}">
                <a14:useLocalDpi xmlns:a14="http://schemas.microsoft.com/office/drawing/2010/main" val="0"/>
              </a:ext>
            </a:extLst>
          </a:blip>
          <a:stretch>
            <a:fillRect/>
          </a:stretch>
        </p:blipFill>
        <p:spPr>
          <a:xfrm>
            <a:off x="6996430" y="164465"/>
            <a:ext cx="4979035" cy="4010025"/>
          </a:xfrm>
          <a:prstGeom prst="rect">
            <a:avLst/>
          </a:prstGeom>
        </p:spPr>
      </p:pic>
      <p:sp>
        <p:nvSpPr>
          <p:cNvPr id="14" name="Text Box 5" title=""/>
          <p:cNvSpPr txBox="1"/>
          <p:nvPr>
            <p:custDataLst>
              <p:tags r:id="rId21"/>
            </p:custDataLst>
          </p:nvPr>
        </p:nvSpPr>
        <p:spPr bwMode="auto">
          <a:xfrm>
            <a:off x="400685" y="5184775"/>
            <a:ext cx="1435100" cy="430530"/>
          </a:xfrm>
          <a:prstGeom prst="rect">
            <a:avLst/>
          </a:prstGeom>
          <a:solidFill>
            <a:srgbClr val="002060"/>
          </a:solidFill>
          <a:ln>
            <a:noFill/>
          </a:ln>
        </p:spPr>
        <p:txBody>
          <a:bodyPr wrap="square" lIns="0" tIns="0" rIns="0" bIns="0" anchor="t">
            <a:spAutoFit/>
          </a:bodyPr>
          <a:lstStyle>
            <a:lvl1pPr defTabSz="1216025">
              <a:defRPr>
                <a:solidFill>
                  <a:schemeClr val="tx1"/>
                </a:solidFill>
                <a:latin typeface="Calibri"/>
                <a:ea typeface="宋体" panose="02010600030101010101" pitchFamily="2" charset="-122"/>
              </a:defRPr>
            </a:lvl1pPr>
            <a:lvl2pPr marL="742950" indent="-285750" defTabSz="1216025">
              <a:defRPr>
                <a:solidFill>
                  <a:schemeClr val="tx1"/>
                </a:solidFill>
                <a:latin typeface="Calibri"/>
                <a:ea typeface="宋体" panose="02010600030101010101" pitchFamily="2" charset="-122"/>
              </a:defRPr>
            </a:lvl2pPr>
            <a:lvl3pPr marL="1143000" indent="-228600" defTabSz="1216025">
              <a:defRPr>
                <a:solidFill>
                  <a:schemeClr val="tx1"/>
                </a:solidFill>
                <a:latin typeface="Calibri"/>
                <a:ea typeface="宋体" panose="02010600030101010101" pitchFamily="2" charset="-122"/>
              </a:defRPr>
            </a:lvl3pPr>
            <a:lvl4pPr marL="1600200" indent="-228600" defTabSz="1216025">
              <a:defRPr>
                <a:solidFill>
                  <a:schemeClr val="tx1"/>
                </a:solidFill>
                <a:latin typeface="Calibri"/>
                <a:ea typeface="宋体" panose="02010600030101010101" pitchFamily="2" charset="-122"/>
              </a:defRPr>
            </a:lvl4pPr>
            <a:lvl5pPr marL="2057400" indent="-228600" defTabSz="1216025">
              <a:defRPr>
                <a:solidFill>
                  <a:schemeClr val="tx1"/>
                </a:solidFill>
                <a:latin typeface="Calibri"/>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9pPr>
          </a:lstStyle>
          <a:p>
            <a:pPr lvl="0" algn="l">
              <a:lnSpc>
                <a:spcPct val="100000"/>
              </a:lnSpc>
              <a:buClrTx/>
              <a:buSzTx/>
              <a:buFontTx/>
            </a:pPr>
            <a:r>
              <a:rPr lang="en-US" altLang="zh-CN" sz="2800">
                <a:solidFill>
                  <a:schemeClr val="bg1"/>
                </a:solidFill>
                <a:latin typeface="黑体" panose="02010609060101010101" charset="-122"/>
                <a:ea typeface="黑体" panose="02010609060101010101" charset="-122"/>
                <a:cs typeface="黑体" panose="02010609060101010101" charset="-122"/>
                <a:sym typeface="+mn-ea"/>
              </a:rPr>
              <a:t>【结论】</a:t>
            </a:r>
            <a:endParaRPr lang="en-US" altLang="zh-CN" sz="2800">
              <a:solidFill>
                <a:schemeClr val="bg1"/>
              </a:solidFill>
              <a:latin typeface="黑体" panose="02010609060101010101" charset="-122"/>
              <a:ea typeface="黑体" panose="02010609060101010101" charset="-122"/>
              <a:cs typeface="黑体" panose="02010609060101010101" charset="-122"/>
              <a:sym typeface="+mn-ea"/>
            </a:endParaRPr>
          </a:p>
        </p:txBody>
      </p:sp>
      <p:sp>
        <p:nvSpPr>
          <p:cNvPr id="16" name="文本框 15" title=""/>
          <p:cNvSpPr txBox="1"/>
          <p:nvPr>
            <p:custDataLst>
              <p:tags r:id="rId22"/>
            </p:custDataLst>
          </p:nvPr>
        </p:nvSpPr>
        <p:spPr>
          <a:xfrm>
            <a:off x="1864360" y="5095875"/>
            <a:ext cx="9882505" cy="607695"/>
          </a:xfrm>
          <a:prstGeom prst="rect">
            <a:avLst/>
          </a:prstGeom>
          <a:noFill/>
        </p:spPr>
        <p:txBody>
          <a:bodyPr wrap="square" rtlCol="0" anchor="t">
            <a:spAutoFit/>
          </a:bodyPr>
          <a:lstStyle/>
          <a:p>
            <a:pPr lvl="0" algn="l">
              <a:lnSpc>
                <a:spcPct val="120000"/>
              </a:lnSpc>
              <a:buClrTx/>
              <a:buSzTx/>
              <a:buFontTx/>
            </a:pPr>
            <a:r>
              <a:rPr lang="en-US" altLang="zh-CN" sz="2800">
                <a:solidFill>
                  <a:srgbClr val="FF0000"/>
                </a:solidFill>
                <a:latin typeface="黑体" panose="02010609060101010101" charset="-122"/>
                <a:ea typeface="黑体" panose="02010609060101010101" charset="-122"/>
                <a:cs typeface="黑体" panose="02010609060101010101" charset="-122"/>
                <a:sym typeface="+mn-ea"/>
              </a:rPr>
              <a:t>光合作用释放的O</a:t>
            </a:r>
            <a:r>
              <a:rPr lang="en-US" altLang="zh-CN" sz="2800" baseline="-25000">
                <a:solidFill>
                  <a:srgbClr val="FF0000"/>
                </a:solidFill>
                <a:latin typeface="黑体" panose="02010609060101010101" charset="-122"/>
                <a:ea typeface="黑体" panose="02010609060101010101" charset="-122"/>
                <a:cs typeface="黑体" panose="02010609060101010101" charset="-122"/>
                <a:sym typeface="+mn-ea"/>
              </a:rPr>
              <a:t>2</a:t>
            </a:r>
            <a:r>
              <a:rPr lang="en-US" altLang="zh-CN" sz="2800">
                <a:solidFill>
                  <a:srgbClr val="FF0000"/>
                </a:solidFill>
                <a:latin typeface="黑体" panose="02010609060101010101" charset="-122"/>
                <a:ea typeface="黑体" panose="02010609060101010101" charset="-122"/>
                <a:cs typeface="黑体" panose="02010609060101010101" charset="-122"/>
                <a:sym typeface="+mn-ea"/>
              </a:rPr>
              <a:t>来自H</a:t>
            </a:r>
            <a:r>
              <a:rPr lang="en-US" altLang="zh-CN" sz="2800" baseline="-25000">
                <a:solidFill>
                  <a:srgbClr val="FF0000"/>
                </a:solidFill>
                <a:latin typeface="黑体" panose="02010609060101010101" charset="-122"/>
                <a:ea typeface="黑体" panose="02010609060101010101" charset="-122"/>
                <a:cs typeface="黑体" panose="02010609060101010101" charset="-122"/>
                <a:sym typeface="+mn-ea"/>
              </a:rPr>
              <a:t>2</a:t>
            </a:r>
            <a:r>
              <a:rPr lang="en-US" altLang="zh-CN" sz="2800">
                <a:solidFill>
                  <a:srgbClr val="FF0000"/>
                </a:solidFill>
                <a:latin typeface="黑体" panose="02010609060101010101" charset="-122"/>
                <a:ea typeface="黑体" panose="02010609060101010101" charset="-122"/>
                <a:cs typeface="黑体" panose="02010609060101010101" charset="-122"/>
                <a:sym typeface="+mn-ea"/>
              </a:rPr>
              <a:t>O</a:t>
            </a:r>
            <a:r>
              <a:rPr lang="zh-CN" altLang="en-US" sz="2800">
                <a:solidFill>
                  <a:srgbClr val="FF0000"/>
                </a:solidFill>
                <a:latin typeface="黑体" panose="02010609060101010101" charset="-122"/>
                <a:ea typeface="黑体" panose="02010609060101010101" charset="-122"/>
                <a:cs typeface="黑体" panose="02010609060101010101" charset="-122"/>
                <a:sym typeface="+mn-ea"/>
              </a:rPr>
              <a:t>，</a:t>
            </a:r>
            <a:r>
              <a:rPr lang="en-US" altLang="zh-CN" sz="2800">
                <a:solidFill>
                  <a:srgbClr val="FF0000"/>
                </a:solidFill>
                <a:latin typeface="黑体" panose="02010609060101010101" charset="-122"/>
                <a:ea typeface="黑体" panose="02010609060101010101" charset="-122"/>
                <a:cs typeface="黑体" panose="02010609060101010101" charset="-122"/>
                <a:sym typeface="+mn-ea"/>
              </a:rPr>
              <a:t>在光照下，叶绿体可合成ATP。</a:t>
            </a:r>
            <a:endParaRPr lang="en-US" altLang="zh-CN" sz="2800">
              <a:solidFill>
                <a:srgbClr val="FF0000"/>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Lst>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pic>
        <p:nvPicPr>
          <p:cNvPr id="4" name="图片 3" title=""/>
          <p:cNvPicPr>
            <a:picLocks noChangeAspect="1"/>
          </p:cNvPicPr>
          <p:nvPr>
            <p:custDataLst>
              <p:tags r:id="rId5"/>
            </p:custDataLst>
          </p:nvPr>
        </p:nvPicPr>
        <p:blipFill>
          <a:blip r:embed="rId3">
            <a:extLst>
              <a:ext uri="{96DAC541-7B7A-43D3-8B79-37D633B846F1}">
                <asvg:svgBlip xmlns:asvg="http://schemas.microsoft.com/office/drawing/2016/SVG/main" r:embed="rId4"/>
              </a:ext>
            </a:extLst>
          </a:blip>
          <a:stretch>
            <a:fillRect/>
          </a:stretch>
        </p:blipFill>
        <p:spPr>
          <a:xfrm>
            <a:off x="1701800" y="941070"/>
            <a:ext cx="8715375" cy="5238750"/>
          </a:xfrm>
          <a:prstGeom prst="rect">
            <a:avLst/>
          </a:prstGeom>
        </p:spPr>
      </p:pic>
      <p:sp>
        <p:nvSpPr>
          <p:cNvPr id="15" name="文本框 14" title=""/>
          <p:cNvSpPr txBox="1"/>
          <p:nvPr>
            <p:custDataLst>
              <p:tags r:id="rId6"/>
            </p:custDataLst>
          </p:nvPr>
        </p:nvSpPr>
        <p:spPr>
          <a:xfrm>
            <a:off x="1722755" y="142240"/>
            <a:ext cx="5106035" cy="497205"/>
          </a:xfrm>
          <a:prstGeom prst="rect">
            <a:avLst/>
          </a:prstGeom>
          <a:noFill/>
        </p:spPr>
        <p:txBody>
          <a:bodyPr wrap="square" rtlCol="0">
            <a:spAutoFit/>
          </a:bodyPr>
          <a:lstStyle/>
          <a:p>
            <a:pPr algn="l">
              <a:lnSpc>
                <a:spcPct val="110000"/>
              </a:lnSpc>
            </a:pPr>
            <a:r>
              <a:rPr lang="zh-CN" sz="2400">
                <a:solidFill>
                  <a:srgbClr val="C00000"/>
                </a:solidFill>
                <a:latin typeface="微软雅黑" panose="020b0503020204020204" charset="-122"/>
                <a:ea typeface="微软雅黑"/>
              </a:rPr>
              <a:t>知识拓展：</a:t>
            </a:r>
            <a:r>
              <a:rPr lang="zh-CN" sz="2400">
                <a:solidFill>
                  <a:schemeClr val="tx1"/>
                </a:solidFill>
                <a:latin typeface="微软雅黑" panose="020b0503020204020204" charset="-122"/>
                <a:ea typeface="微软雅黑"/>
              </a:rPr>
              <a:t>光反应示意图</a:t>
            </a:r>
            <a:endParaRPr lang="zh-CN" sz="2400">
              <a:solidFill>
                <a:schemeClr val="tx1"/>
              </a:solidFill>
              <a:latin typeface="微软雅黑" panose="020b0503020204020204" charset="-122"/>
              <a:ea typeface="微软雅黑"/>
            </a:endParaRPr>
          </a:p>
        </p:txBody>
      </p:sp>
    </p:spTree>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3" name="Text Box 2" title=""/>
          <p:cNvSpPr txBox="1"/>
          <p:nvPr>
            <p:custDataLst>
              <p:tags r:id="rId4"/>
            </p:custDataLst>
          </p:nvPr>
        </p:nvSpPr>
        <p:spPr>
          <a:xfrm>
            <a:off x="186690" y="878205"/>
            <a:ext cx="11657330" cy="1124585"/>
          </a:xfrm>
          <a:prstGeom prst="rect">
            <a:avLst/>
          </a:prstGeom>
          <a:noFill/>
          <a:ln w="9525">
            <a:noFill/>
          </a:ln>
        </p:spPr>
        <p:txBody>
          <a:bodyPr wrap="square" anchor="t" anchorCtr="0">
            <a:spAutoFit/>
          </a:bodyPr>
          <a:lstStyle/>
          <a:p>
            <a:pPr>
              <a:lnSpc>
                <a:spcPct val="120000"/>
              </a:lnSpc>
            </a:pPr>
            <a:r>
              <a:rPr lang="en-US" sz="2800">
                <a:solidFill>
                  <a:srgbClr val="080808"/>
                </a:solidFill>
                <a:latin typeface="黑体" panose="02010609060101010101" charset="-122"/>
                <a:ea typeface="黑体" panose="02010609060101010101" charset="-122"/>
                <a:cs typeface="黑体" panose="02010609060101010101" charset="-122"/>
              </a:rPr>
              <a:t>6.</a:t>
            </a:r>
            <a:r>
              <a:rPr lang="en-US" altLang="zh-CN" sz="2800">
                <a:solidFill>
                  <a:srgbClr val="080808"/>
                </a:solidFill>
                <a:latin typeface="黑体" panose="02010609060101010101" charset="-122"/>
                <a:ea typeface="黑体" panose="02010609060101010101" charset="-122"/>
                <a:cs typeface="黑体" panose="02010609060101010101" charset="-122"/>
              </a:rPr>
              <a:t>1964</a:t>
            </a:r>
            <a:r>
              <a:rPr lang="zh-CN" altLang="en-US" sz="2800">
                <a:solidFill>
                  <a:srgbClr val="080808"/>
                </a:solidFill>
                <a:latin typeface="黑体" panose="02010609060101010101" charset="-122"/>
                <a:ea typeface="黑体" panose="02010609060101010101" charset="-122"/>
                <a:cs typeface="黑体" panose="02010609060101010101" charset="-122"/>
              </a:rPr>
              <a:t>年以后，美国科学家卡尔文用</a:t>
            </a:r>
            <a:r>
              <a:rPr lang="en-US" altLang="zh-CN" sz="2800" baseline="30000">
                <a:solidFill>
                  <a:srgbClr val="FF0000"/>
                </a:solidFill>
                <a:latin typeface="黑体" panose="02010609060101010101" charset="-122"/>
                <a:ea typeface="黑体" panose="02010609060101010101" charset="-122"/>
                <a:cs typeface="黑体" panose="02010609060101010101" charset="-122"/>
              </a:rPr>
              <a:t>14</a:t>
            </a:r>
            <a:r>
              <a:rPr lang="en-US" altLang="zh-CN" sz="2800">
                <a:solidFill>
                  <a:srgbClr val="FF0000"/>
                </a:solidFill>
                <a:latin typeface="黑体" panose="02010609060101010101" charset="-122"/>
                <a:ea typeface="黑体" panose="02010609060101010101" charset="-122"/>
                <a:cs typeface="黑体" panose="02010609060101010101" charset="-122"/>
              </a:rPr>
              <a:t>C</a:t>
            </a:r>
            <a:r>
              <a:rPr lang="zh-CN" altLang="en-US" sz="2800">
                <a:solidFill>
                  <a:srgbClr val="FF0000"/>
                </a:solidFill>
                <a:latin typeface="黑体" panose="02010609060101010101" charset="-122"/>
                <a:ea typeface="黑体" panose="02010609060101010101" charset="-122"/>
                <a:cs typeface="黑体" panose="02010609060101010101" charset="-122"/>
              </a:rPr>
              <a:t>标记</a:t>
            </a:r>
            <a:r>
              <a:rPr lang="en-US" altLang="zh-CN" sz="2800" baseline="30000">
                <a:solidFill>
                  <a:srgbClr val="FF0000"/>
                </a:solidFill>
                <a:latin typeface="黑体" panose="02010609060101010101" charset="-122"/>
                <a:ea typeface="黑体" panose="02010609060101010101" charset="-122"/>
                <a:cs typeface="黑体" panose="02010609060101010101" charset="-122"/>
              </a:rPr>
              <a:t>14</a:t>
            </a:r>
            <a:r>
              <a:rPr lang="en-US" altLang="zh-CN" sz="2800">
                <a:solidFill>
                  <a:srgbClr val="FF0000"/>
                </a:solidFill>
                <a:latin typeface="黑体" panose="02010609060101010101" charset="-122"/>
                <a:ea typeface="黑体" panose="02010609060101010101" charset="-122"/>
                <a:cs typeface="黑体" panose="02010609060101010101" charset="-122"/>
              </a:rPr>
              <a:t>CO</a:t>
            </a:r>
            <a:r>
              <a:rPr lang="en-US" altLang="zh-CN" sz="2800" baseline="-25000">
                <a:solidFill>
                  <a:srgbClr val="FF0000"/>
                </a:solidFill>
                <a:latin typeface="黑体" panose="02010609060101010101" charset="-122"/>
                <a:ea typeface="黑体" panose="02010609060101010101" charset="-122"/>
                <a:cs typeface="黑体" panose="02010609060101010101" charset="-122"/>
              </a:rPr>
              <a:t>2</a:t>
            </a:r>
            <a:r>
              <a:rPr lang="zh-CN" altLang="en-US" sz="2800">
                <a:solidFill>
                  <a:srgbClr val="080808"/>
                </a:solidFill>
                <a:latin typeface="黑体" panose="02010609060101010101" charset="-122"/>
                <a:ea typeface="黑体" panose="02010609060101010101" charset="-122"/>
                <a:cs typeface="黑体" panose="02010609060101010101" charset="-122"/>
              </a:rPr>
              <a:t>，供小球藻进行光合作用，探明了</a:t>
            </a:r>
            <a:r>
              <a:rPr lang="en-US" altLang="zh-CN" sz="2800">
                <a:solidFill>
                  <a:srgbClr val="080808"/>
                </a:solidFill>
                <a:latin typeface="黑体" panose="02010609060101010101" charset="-122"/>
                <a:ea typeface="黑体" panose="02010609060101010101" charset="-122"/>
                <a:cs typeface="黑体" panose="02010609060101010101" charset="-122"/>
              </a:rPr>
              <a:t>CO</a:t>
            </a:r>
            <a:r>
              <a:rPr lang="en-US" altLang="zh-CN" sz="2800" baseline="-25000">
                <a:solidFill>
                  <a:srgbClr val="080808"/>
                </a:solidFill>
                <a:latin typeface="黑体" panose="02010609060101010101" charset="-122"/>
                <a:ea typeface="黑体" panose="02010609060101010101" charset="-122"/>
                <a:cs typeface="黑体" panose="02010609060101010101" charset="-122"/>
              </a:rPr>
              <a:t>2</a:t>
            </a:r>
            <a:r>
              <a:rPr lang="zh-CN" altLang="en-US" sz="2800">
                <a:solidFill>
                  <a:srgbClr val="080808"/>
                </a:solidFill>
                <a:latin typeface="黑体" panose="02010609060101010101" charset="-122"/>
                <a:ea typeface="黑体" panose="02010609060101010101" charset="-122"/>
                <a:cs typeface="黑体" panose="02010609060101010101" charset="-122"/>
              </a:rPr>
              <a:t>中的</a:t>
            </a:r>
            <a:r>
              <a:rPr lang="en-US" altLang="zh-CN" sz="2800">
                <a:solidFill>
                  <a:srgbClr val="080808"/>
                </a:solidFill>
                <a:latin typeface="黑体" panose="02010609060101010101" charset="-122"/>
                <a:ea typeface="黑体" panose="02010609060101010101" charset="-122"/>
                <a:cs typeface="黑体" panose="02010609060101010101" charset="-122"/>
              </a:rPr>
              <a:t>C</a:t>
            </a:r>
            <a:r>
              <a:rPr lang="zh-CN" altLang="en-US" sz="2800">
                <a:solidFill>
                  <a:srgbClr val="080808"/>
                </a:solidFill>
                <a:latin typeface="黑体" panose="02010609060101010101" charset="-122"/>
                <a:ea typeface="黑体" panose="02010609060101010101" charset="-122"/>
                <a:cs typeface="黑体" panose="02010609060101010101" charset="-122"/>
              </a:rPr>
              <a:t>的去向，称为</a:t>
            </a:r>
            <a:r>
              <a:rPr lang="zh-CN" altLang="en-US" sz="2800" u="sng">
                <a:solidFill>
                  <a:srgbClr val="080808"/>
                </a:solidFill>
                <a:latin typeface="黑体" panose="02010609060101010101" charset="-122"/>
                <a:ea typeface="黑体" panose="02010609060101010101" charset="-122"/>
                <a:cs typeface="黑体" panose="02010609060101010101" charset="-122"/>
              </a:rPr>
              <a:t> </a:t>
            </a:r>
            <a:r>
              <a:rPr lang="en-US" altLang="zh-CN" sz="2800" u="sng">
                <a:solidFill>
                  <a:srgbClr val="080808"/>
                </a:solidFill>
                <a:latin typeface="黑体" panose="02010609060101010101" charset="-122"/>
                <a:ea typeface="黑体" panose="02010609060101010101" charset="-122"/>
                <a:cs typeface="黑体" panose="02010609060101010101" charset="-122"/>
              </a:rPr>
              <a:t>                </a:t>
            </a:r>
            <a:r>
              <a:rPr lang="zh-CN" altLang="en-US" sz="2800">
                <a:solidFill>
                  <a:srgbClr val="080808"/>
                </a:solidFill>
                <a:latin typeface="黑体" panose="02010609060101010101" charset="-122"/>
                <a:ea typeface="黑体" panose="02010609060101010101" charset="-122"/>
                <a:cs typeface="黑体" panose="02010609060101010101" charset="-122"/>
              </a:rPr>
              <a:t>。</a:t>
            </a:r>
            <a:endParaRPr lang="zh-CN" altLang="en-US" sz="2800">
              <a:solidFill>
                <a:srgbClr val="080808"/>
              </a:solidFill>
              <a:latin typeface="黑体" panose="02010609060101010101" charset="-122"/>
              <a:ea typeface="黑体" panose="02010609060101010101" charset="-122"/>
              <a:cs typeface="黑体" panose="02010609060101010101" charset="-122"/>
            </a:endParaRPr>
          </a:p>
        </p:txBody>
      </p:sp>
      <p:sp>
        <p:nvSpPr>
          <p:cNvPr id="4" name="Text Box 4" title=""/>
          <p:cNvSpPr txBox="1"/>
          <p:nvPr>
            <p:custDataLst>
              <p:tags r:id="rId5"/>
            </p:custDataLst>
          </p:nvPr>
        </p:nvSpPr>
        <p:spPr>
          <a:xfrm>
            <a:off x="481868" y="2198340"/>
            <a:ext cx="3579433" cy="953135"/>
          </a:xfrm>
          <a:prstGeom prst="rect">
            <a:avLst/>
          </a:prstGeom>
          <a:noFill/>
          <a:ln w="9525">
            <a:noFill/>
          </a:ln>
        </p:spPr>
        <p:txBody>
          <a:bodyPr wrap="square" anchor="t" anchorCtr="0">
            <a:spAutoFit/>
          </a:bodyPr>
          <a:lstStyle/>
          <a:p>
            <a:r>
              <a:rPr lang="zh-CN" altLang="en-US" sz="2800" b="1">
                <a:solidFill>
                  <a:srgbClr val="FF0000"/>
                </a:solidFill>
                <a:latin typeface="黑体" panose="02010609060101010101" charset="-122"/>
                <a:ea typeface="黑体" panose="02010609060101010101" charset="-122"/>
              </a:rPr>
              <a:t>同位素标记法、</a:t>
            </a:r>
            <a:endParaRPr lang="zh-CN" altLang="en-US" sz="2800" b="1">
              <a:solidFill>
                <a:srgbClr val="FF0000"/>
              </a:solidFill>
              <a:latin typeface="黑体" panose="02010609060101010101" charset="-122"/>
              <a:ea typeface="黑体" panose="02010609060101010101" charset="-122"/>
            </a:endParaRPr>
          </a:p>
          <a:p>
            <a:endParaRPr lang="zh-CN" altLang="en-US" sz="2800" b="1">
              <a:solidFill>
                <a:srgbClr val="FF0000"/>
              </a:solidFill>
              <a:latin typeface="黑体" panose="02010609060101010101" charset="-122"/>
              <a:ea typeface="黑体" panose="02010609060101010101" charset="-122"/>
            </a:endParaRPr>
          </a:p>
        </p:txBody>
      </p:sp>
      <p:pic>
        <p:nvPicPr>
          <p:cNvPr id="5" name="图片 15" title=""/>
          <p:cNvPicPr>
            <a:picLocks noChangeAspect="1"/>
          </p:cNvPicPr>
          <p:nvPr>
            <p:custDataLst>
              <p:tags r:id="rId8"/>
            </p:custDataLst>
          </p:nvPr>
        </p:nvPicPr>
        <p:blipFill>
          <a:blip r:embed="rId6">
            <a:extLst>
              <a:ext uri="{96DAC541-7B7A-43D3-8B79-37D633B846F1}">
                <asvg:svgBlip xmlns:asvg="http://schemas.microsoft.com/office/drawing/2016/SVG/main" r:embed="rId7"/>
              </a:ext>
            </a:extLst>
          </a:blip>
          <a:stretch>
            <a:fillRect/>
          </a:stretch>
        </p:blipFill>
        <p:spPr>
          <a:xfrm>
            <a:off x="7074581" y="1631053"/>
            <a:ext cx="5038725" cy="3862705"/>
          </a:xfrm>
          <a:prstGeom prst="rect">
            <a:avLst/>
          </a:prstGeom>
        </p:spPr>
      </p:pic>
      <p:sp>
        <p:nvSpPr>
          <p:cNvPr id="6" name="Text Box 10" title=""/>
          <p:cNvSpPr>
            <a:spLocks noChangeArrowheads="1"/>
          </p:cNvSpPr>
          <p:nvPr>
            <p:custDataLst>
              <p:tags r:id="rId9"/>
            </p:custDataLst>
          </p:nvPr>
        </p:nvSpPr>
        <p:spPr bwMode="auto">
          <a:xfrm>
            <a:off x="1741170" y="3347085"/>
            <a:ext cx="50292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a:ea typeface="宋体" panose="02010600030101010101" pitchFamily="2" charset="-122"/>
                <a:cs typeface="Arial"/>
              </a:defRPr>
            </a:lvl1pPr>
            <a:lvl2pPr marL="742950" indent="-285750">
              <a:spcBef>
                <a:spcPct val="20000"/>
              </a:spcBef>
              <a:buChar char="–"/>
              <a:defRPr sz="2800">
                <a:solidFill>
                  <a:schemeClr val="tx1"/>
                </a:solidFill>
                <a:latin typeface="Arial"/>
                <a:ea typeface="宋体" panose="02010600030101010101" pitchFamily="2" charset="-122"/>
              </a:defRPr>
            </a:lvl2pPr>
            <a:lvl3pPr marL="1143000" indent="-228600">
              <a:spcBef>
                <a:spcPct val="20000"/>
              </a:spcBef>
              <a:buChar char="•"/>
              <a:defRPr sz="2400">
                <a:solidFill>
                  <a:schemeClr val="tx1"/>
                </a:solidFill>
                <a:latin typeface="Arial"/>
                <a:ea typeface="宋体" panose="02010600030101010101" pitchFamily="2" charset="-122"/>
              </a:defRPr>
            </a:lvl3pPr>
            <a:lvl4pPr marL="1600200" indent="-228600">
              <a:spcBef>
                <a:spcPct val="20000"/>
              </a:spcBef>
              <a:buChar char="–"/>
              <a:defRPr sz="2000">
                <a:solidFill>
                  <a:schemeClr val="tx1"/>
                </a:solidFill>
                <a:latin typeface="Arial"/>
                <a:ea typeface="宋体" panose="02010600030101010101" pitchFamily="2" charset="-122"/>
              </a:defRPr>
            </a:lvl4pPr>
            <a:lvl5pPr marL="2057400" indent="-228600">
              <a:spcBef>
                <a:spcPct val="20000"/>
              </a:spcBef>
              <a:buChar char="»"/>
              <a:defRPr sz="2000">
                <a:solidFill>
                  <a:schemeClr val="tx1"/>
                </a:solidFill>
                <a:latin typeface="Arial"/>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a:ea typeface="宋体" panose="02010600030101010101" pitchFamily="2" charset="-122"/>
              </a:defRPr>
            </a:lvl9pPr>
          </a:lstStyle>
          <a:p>
            <a:pPr algn="l">
              <a:spcBef>
                <a:spcPct val="0"/>
              </a:spcBef>
              <a:buFontTx/>
              <a:buNone/>
            </a:pPr>
            <a:r>
              <a:rPr lang="zh-CN" altLang="en-US" sz="2800">
                <a:solidFill>
                  <a:srgbClr val="FF0000"/>
                </a:solidFill>
                <a:latin typeface="黑体" panose="02010609060101010101" charset="-122"/>
                <a:ea typeface="黑体" panose="02010609060101010101" charset="-122"/>
                <a:cs typeface="黑体" panose="02010609060101010101" charset="-122"/>
              </a:rPr>
              <a:t>光合产物中有机物的碳来自</a:t>
            </a:r>
            <a:r>
              <a:rPr lang="en-US" altLang="zh-CN" sz="2800">
                <a:solidFill>
                  <a:srgbClr val="FF0000"/>
                </a:solidFill>
                <a:latin typeface="黑体" panose="02010609060101010101" charset="-122"/>
                <a:ea typeface="黑体" panose="02010609060101010101" charset="-122"/>
                <a:cs typeface="黑体" panose="02010609060101010101" charset="-122"/>
              </a:rPr>
              <a:t>CO</a:t>
            </a:r>
            <a:r>
              <a:rPr lang="en-US" altLang="zh-CN" sz="2800" baseline="-25000">
                <a:solidFill>
                  <a:srgbClr val="FF0000"/>
                </a:solidFill>
                <a:latin typeface="黑体" panose="02010609060101010101" charset="-122"/>
                <a:ea typeface="黑体" panose="02010609060101010101" charset="-122"/>
                <a:cs typeface="黑体" panose="02010609060101010101" charset="-122"/>
              </a:rPr>
              <a:t>2</a:t>
            </a:r>
            <a:endParaRPr lang="en-US" altLang="zh-CN" sz="2800" baseline="-25000">
              <a:solidFill>
                <a:srgbClr val="FF0000"/>
              </a:solidFill>
              <a:latin typeface="黑体" panose="02010609060101010101" charset="-122"/>
              <a:ea typeface="黑体" panose="02010609060101010101" charset="-122"/>
              <a:cs typeface="黑体" panose="02010609060101010101" charset="-122"/>
            </a:endParaRPr>
          </a:p>
        </p:txBody>
      </p:sp>
      <p:sp>
        <p:nvSpPr>
          <p:cNvPr id="7" name="稻壳儿小白白(http://dwz.cn/Wu2UP)" title=""/>
          <p:cNvSpPr txBox="1">
            <a:spLocks noChangeArrowheads="1"/>
          </p:cNvSpPr>
          <p:nvPr>
            <p:custDataLst>
              <p:tags r:id="rId10"/>
            </p:custDataLst>
          </p:nvPr>
        </p:nvSpPr>
        <p:spPr bwMode="auto">
          <a:xfrm>
            <a:off x="186690" y="4075430"/>
            <a:ext cx="6957060" cy="1641475"/>
          </a:xfrm>
          <a:prstGeom prst="rect">
            <a:avLst/>
          </a:prstGeom>
          <a:solidFill>
            <a:srgbClr val="BAD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a:ea typeface="宋体" panose="02010600030101010101" pitchFamily="2" charset="-122"/>
                <a:cs typeface="Arial"/>
              </a:defRPr>
            </a:lvl1pPr>
            <a:lvl2pPr marL="742950" indent="-285750">
              <a:spcBef>
                <a:spcPct val="20000"/>
              </a:spcBef>
              <a:buChar char="–"/>
              <a:defRPr sz="2800">
                <a:solidFill>
                  <a:schemeClr val="tx1"/>
                </a:solidFill>
                <a:latin typeface="Arial"/>
                <a:ea typeface="宋体" panose="02010600030101010101" pitchFamily="2" charset="-122"/>
              </a:defRPr>
            </a:lvl2pPr>
            <a:lvl3pPr marL="1143000" indent="-228600">
              <a:spcBef>
                <a:spcPct val="20000"/>
              </a:spcBef>
              <a:buChar char="•"/>
              <a:defRPr sz="2400">
                <a:solidFill>
                  <a:schemeClr val="tx1"/>
                </a:solidFill>
                <a:latin typeface="Arial"/>
                <a:ea typeface="宋体" panose="02010600030101010101" pitchFamily="2" charset="-122"/>
              </a:defRPr>
            </a:lvl3pPr>
            <a:lvl4pPr marL="1600200" indent="-228600">
              <a:spcBef>
                <a:spcPct val="20000"/>
              </a:spcBef>
              <a:buChar char="–"/>
              <a:defRPr sz="2000">
                <a:solidFill>
                  <a:schemeClr val="tx1"/>
                </a:solidFill>
                <a:latin typeface="Arial"/>
                <a:ea typeface="宋体" panose="02010600030101010101" pitchFamily="2" charset="-122"/>
              </a:defRPr>
            </a:lvl4pPr>
            <a:lvl5pPr marL="2057400" indent="-228600">
              <a:spcBef>
                <a:spcPct val="20000"/>
              </a:spcBef>
              <a:buChar char="»"/>
              <a:defRPr sz="2000">
                <a:solidFill>
                  <a:schemeClr val="tx1"/>
                </a:solidFill>
                <a:latin typeface="Arial"/>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a:ea typeface="宋体" panose="02010600030101010101" pitchFamily="2" charset="-122"/>
              </a:defRPr>
            </a:lvl9pPr>
          </a:lstStyle>
          <a:p>
            <a:pPr algn="l">
              <a:lnSpc>
                <a:spcPct val="120000"/>
              </a:lnSpc>
              <a:spcBef>
                <a:spcPct val="0"/>
              </a:spcBef>
              <a:buFontTx/>
              <a:buNone/>
            </a:pPr>
            <a:r>
              <a:rPr lang="zh-CN" altLang="en-US" sz="2800">
                <a:solidFill>
                  <a:srgbClr val="080808"/>
                </a:solidFill>
                <a:latin typeface="黑体" panose="02010609060101010101" charset="-122"/>
                <a:ea typeface="黑体" panose="02010609060101010101" charset="-122"/>
                <a:cs typeface="黑体" panose="02010609060101010101" charset="-122"/>
                <a:sym typeface="Arial"/>
              </a:rPr>
              <a:t>  </a:t>
            </a:r>
            <a:r>
              <a:rPr lang="zh-CN" altLang="en-US" sz="2800">
                <a:solidFill>
                  <a:schemeClr val="tx1"/>
                </a:solidFill>
                <a:latin typeface="黑体" panose="02010609060101010101" charset="-122"/>
                <a:ea typeface="黑体" panose="02010609060101010101" charset="-122"/>
                <a:cs typeface="黑体" panose="02010609060101010101" charset="-122"/>
                <a:sym typeface="Arial"/>
              </a:rPr>
              <a:t>上述实验表明</a:t>
            </a:r>
            <a:r>
              <a:rPr lang="zh-CN" altLang="en-US" sz="2800">
                <a:solidFill>
                  <a:srgbClr val="080808"/>
                </a:solidFill>
                <a:latin typeface="黑体" panose="02010609060101010101" charset="-122"/>
                <a:ea typeface="黑体" panose="02010609060101010101" charset="-122"/>
                <a:cs typeface="黑体" panose="02010609060101010101" charset="-122"/>
                <a:sym typeface="Arial"/>
              </a:rPr>
              <a:t>，光合作用释放的氧气中的氧元素来自水，</a:t>
            </a:r>
            <a:r>
              <a:rPr lang="zh-CN" altLang="en-US" sz="2800">
                <a:solidFill>
                  <a:srgbClr val="080808"/>
                </a:solidFill>
                <a:highlight>
                  <a:srgbClr val="FFFF00"/>
                </a:highlight>
                <a:latin typeface="黑体" panose="02010609060101010101" charset="-122"/>
                <a:ea typeface="黑体" panose="02010609060101010101" charset="-122"/>
                <a:cs typeface="黑体" panose="02010609060101010101" charset="-122"/>
                <a:sym typeface="Arial"/>
              </a:rPr>
              <a:t>氧气的产生和糖类的合成不是同一个化学反应</a:t>
            </a:r>
            <a:r>
              <a:rPr lang="zh-CN" altLang="en-US" sz="2800">
                <a:solidFill>
                  <a:srgbClr val="080808"/>
                </a:solidFill>
                <a:latin typeface="黑体" panose="02010609060101010101" charset="-122"/>
                <a:ea typeface="黑体" panose="02010609060101010101" charset="-122"/>
                <a:cs typeface="黑体" panose="02010609060101010101" charset="-122"/>
                <a:sym typeface="Arial"/>
              </a:rPr>
              <a:t>，而是分阶段进行的。</a:t>
            </a:r>
            <a:endParaRPr lang="zh-CN" altLang="en-US" sz="2800">
              <a:solidFill>
                <a:srgbClr val="080808"/>
              </a:solidFill>
              <a:latin typeface="黑体" panose="02010609060101010101" charset="-122"/>
              <a:ea typeface="黑体" panose="02010609060101010101" charset="-122"/>
              <a:cs typeface="黑体" panose="02010609060101010101" charset="-122"/>
              <a:sym typeface="Arial"/>
            </a:endParaRPr>
          </a:p>
        </p:txBody>
      </p:sp>
      <p:grpSp>
        <p:nvGrpSpPr>
          <p:cNvPr id="2" name="组合 1" title=""/>
          <p:cNvGrpSpPr/>
          <p:nvPr>
            <p:custDataLst>
              <p:tags r:id="rId11"/>
            </p:custDataLst>
          </p:nvPr>
        </p:nvGrpSpPr>
        <p:grpSpPr>
          <a:xfrm>
            <a:off x="0" y="164465"/>
            <a:ext cx="12192000" cy="518160"/>
            <a:chOff x="0" y="259"/>
            <a:chExt cx="19200" cy="816"/>
          </a:xfrm>
        </p:grpSpPr>
        <p:grpSp>
          <p:nvGrpSpPr>
            <p:cNvPr id="21" name="组合 20"/>
            <p:cNvGrpSpPr/>
            <p:nvPr>
              <p:custDataLst>
                <p:tags r:id="rId12"/>
              </p:custDataLst>
            </p:nvPr>
          </p:nvGrpSpPr>
          <p:grpSpPr>
            <a:xfrm>
              <a:off x="0" y="261"/>
              <a:ext cx="19200" cy="814"/>
              <a:chOff x="0" y="-57"/>
              <a:chExt cx="19200" cy="814"/>
            </a:xfrm>
          </p:grpSpPr>
          <p:cxnSp>
            <p:nvCxnSpPr>
              <p:cNvPr id="33" name="直接连接符 32"/>
              <p:cNvCxnSpPr/>
              <p:nvPr>
                <p:custDataLst>
                  <p:tags r:id="rId13"/>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4" name="组合 33"/>
              <p:cNvGrpSpPr/>
              <p:nvPr>
                <p:custDataLst>
                  <p:tags r:id="rId14"/>
                </p:custDataLst>
              </p:nvPr>
            </p:nvGrpSpPr>
            <p:grpSpPr>
              <a:xfrm>
                <a:off x="631" y="-57"/>
                <a:ext cx="5765" cy="694"/>
                <a:chOff x="623970" y="1485351"/>
                <a:chExt cx="3660653" cy="440988"/>
              </a:xfrm>
            </p:grpSpPr>
            <p:grpSp>
              <p:nvGrpSpPr>
                <p:cNvPr id="35" name="组合 34"/>
                <p:cNvGrpSpPr>
                  <a:grpSpLocks noChangeAspect="1"/>
                </p:cNvGrpSpPr>
                <p:nvPr>
                  <p:custDataLst>
                    <p:tags r:id="rId15"/>
                  </p:custDataLst>
                </p:nvPr>
              </p:nvGrpSpPr>
              <p:grpSpPr>
                <a:xfrm>
                  <a:off x="623970" y="1630931"/>
                  <a:ext cx="264961" cy="295408"/>
                  <a:chOff x="457642" y="346857"/>
                  <a:chExt cx="375937" cy="419137"/>
                </a:xfrm>
              </p:grpSpPr>
              <p:sp>
                <p:nvSpPr>
                  <p:cNvPr id="36" name="椭圆 35"/>
                  <p:cNvSpPr/>
                  <p:nvPr>
                    <p:custDataLst>
                      <p:tags r:id="rId16"/>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7" name="椭圆 36"/>
                  <p:cNvSpPr>
                    <a:spLocks noChangeAspect="1"/>
                  </p:cNvSpPr>
                  <p:nvPr>
                    <p:custDataLst>
                      <p:tags r:id="rId17"/>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8" name="椭圆 37"/>
                  <p:cNvSpPr>
                    <a:spLocks noChangeAspect="1"/>
                  </p:cNvSpPr>
                  <p:nvPr>
                    <p:custDataLst>
                      <p:tags r:id="rId18"/>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39" name="直接连接符 38"/>
                  <p:cNvCxnSpPr>
                    <a:stCxn id="36" idx="4"/>
                    <a:endCxn id="38" idx="0"/>
                  </p:cNvCxnSpPr>
                  <p:nvPr>
                    <p:custDataLst>
                      <p:tags r:id="rId19"/>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4"/>
                  </p:cNvCxnSpPr>
                  <p:nvPr>
                    <p:custDataLst>
                      <p:tags r:id="rId20"/>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7" idx="6"/>
                    <a:endCxn id="38" idx="2"/>
                  </p:cNvCxnSpPr>
                  <p:nvPr>
                    <p:custDataLst>
                      <p:tags r:id="rId21"/>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endCxn id="38" idx="6"/>
                  </p:cNvCxnSpPr>
                  <p:nvPr>
                    <p:custDataLst>
                      <p:tags r:id="rId22"/>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3" name="文本框 42"/>
                <p:cNvSpPr txBox="1"/>
                <p:nvPr>
                  <p:custDataLst>
                    <p:tags r:id="rId23"/>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4" name="圆角矩形 43"/>
            <p:cNvSpPr/>
            <p:nvPr>
              <p:custDataLst>
                <p:tags r:id="rId24"/>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
        <p:nvSpPr>
          <p:cNvPr id="8" name="文本框 7" title=""/>
          <p:cNvSpPr txBox="1"/>
          <p:nvPr>
            <p:custDataLst>
              <p:tags r:id="rId25"/>
            </p:custDataLst>
          </p:nvPr>
        </p:nvSpPr>
        <p:spPr>
          <a:xfrm>
            <a:off x="5117465" y="1402080"/>
            <a:ext cx="2061210" cy="521970"/>
          </a:xfrm>
          <a:prstGeom prst="rect">
            <a:avLst/>
          </a:prstGeom>
          <a:noFill/>
        </p:spPr>
        <p:txBody>
          <a:bodyPr wrap="square" rtlCol="0" anchor="t">
            <a:spAutoFit/>
          </a:bodyPr>
          <a:lstStyle/>
          <a:p>
            <a:r>
              <a:rPr lang="zh-CN" altLang="en-US" sz="2800">
                <a:solidFill>
                  <a:srgbClr val="0E1DE6"/>
                </a:solidFill>
                <a:latin typeface="黑体" panose="02010609060101010101" charset="-122"/>
                <a:ea typeface="黑体" panose="02010609060101010101" charset="-122"/>
                <a:cs typeface="黑体" panose="02010609060101010101" charset="-122"/>
                <a:sym typeface="+mn-ea"/>
              </a:rPr>
              <a:t>卡尔文循环</a:t>
            </a:r>
            <a:endParaRPr lang="zh-CN" altLang="en-US" sz="2800">
              <a:solidFill>
                <a:srgbClr val="0E1DE6"/>
              </a:solidFill>
              <a:latin typeface="黑体" panose="02010609060101010101" charset="-122"/>
              <a:ea typeface="黑体" panose="02010609060101010101" charset="-122"/>
              <a:cs typeface="黑体" panose="02010609060101010101" charset="-122"/>
              <a:sym typeface="+mn-ea"/>
            </a:endParaRPr>
          </a:p>
        </p:txBody>
      </p:sp>
      <p:sp>
        <p:nvSpPr>
          <p:cNvPr id="14" name="Text Box 5" title=""/>
          <p:cNvSpPr txBox="1"/>
          <p:nvPr>
            <p:custDataLst>
              <p:tags r:id="rId26"/>
            </p:custDataLst>
          </p:nvPr>
        </p:nvSpPr>
        <p:spPr bwMode="auto">
          <a:xfrm>
            <a:off x="309245" y="3347085"/>
            <a:ext cx="1261110" cy="430530"/>
          </a:xfrm>
          <a:prstGeom prst="rect">
            <a:avLst/>
          </a:prstGeom>
          <a:solidFill>
            <a:srgbClr val="002060"/>
          </a:solidFill>
          <a:ln>
            <a:noFill/>
          </a:ln>
        </p:spPr>
        <p:txBody>
          <a:bodyPr wrap="square" lIns="0" tIns="0" rIns="0" bIns="0" anchor="t">
            <a:spAutoFit/>
          </a:bodyPr>
          <a:lstStyle>
            <a:lvl1pPr defTabSz="1216025">
              <a:defRPr>
                <a:solidFill>
                  <a:schemeClr val="tx1"/>
                </a:solidFill>
                <a:latin typeface="Calibri"/>
                <a:ea typeface="宋体" panose="02010600030101010101" pitchFamily="2" charset="-122"/>
              </a:defRPr>
            </a:lvl1pPr>
            <a:lvl2pPr marL="742950" indent="-285750" defTabSz="1216025">
              <a:defRPr>
                <a:solidFill>
                  <a:schemeClr val="tx1"/>
                </a:solidFill>
                <a:latin typeface="Calibri"/>
                <a:ea typeface="宋体" panose="02010600030101010101" pitchFamily="2" charset="-122"/>
              </a:defRPr>
            </a:lvl2pPr>
            <a:lvl3pPr marL="1143000" indent="-228600" defTabSz="1216025">
              <a:defRPr>
                <a:solidFill>
                  <a:schemeClr val="tx1"/>
                </a:solidFill>
                <a:latin typeface="Calibri"/>
                <a:ea typeface="宋体" panose="02010600030101010101" pitchFamily="2" charset="-122"/>
              </a:defRPr>
            </a:lvl3pPr>
            <a:lvl4pPr marL="1600200" indent="-228600" defTabSz="1216025">
              <a:defRPr>
                <a:solidFill>
                  <a:schemeClr val="tx1"/>
                </a:solidFill>
                <a:latin typeface="Calibri"/>
                <a:ea typeface="宋体" panose="02010600030101010101" pitchFamily="2" charset="-122"/>
              </a:defRPr>
            </a:lvl4pPr>
            <a:lvl5pPr marL="2057400" indent="-228600" defTabSz="1216025">
              <a:defRPr>
                <a:solidFill>
                  <a:schemeClr val="tx1"/>
                </a:solidFill>
                <a:latin typeface="Calibri"/>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9pPr>
          </a:lstStyle>
          <a:p>
            <a:pPr lvl="0" algn="ctr">
              <a:lnSpc>
                <a:spcPct val="100000"/>
              </a:lnSpc>
              <a:buClrTx/>
              <a:buSzTx/>
              <a:buFontTx/>
            </a:pPr>
            <a:r>
              <a:rPr lang="en-US" altLang="zh-CN" sz="2800">
                <a:solidFill>
                  <a:schemeClr val="bg1"/>
                </a:solidFill>
                <a:latin typeface="黑体" panose="02010609060101010101" charset="-122"/>
                <a:ea typeface="黑体" panose="02010609060101010101" charset="-122"/>
                <a:cs typeface="黑体" panose="02010609060101010101" charset="-122"/>
                <a:sym typeface="+mn-ea"/>
              </a:rPr>
              <a:t>结论</a:t>
            </a:r>
            <a:r>
              <a:rPr lang="zh-CN" altLang="en-US" sz="2800">
                <a:solidFill>
                  <a:schemeClr val="bg1"/>
                </a:solidFill>
                <a:latin typeface="黑体" panose="02010609060101010101" charset="-122"/>
                <a:ea typeface="黑体" panose="02010609060101010101" charset="-122"/>
                <a:cs typeface="黑体" panose="02010609060101010101" charset="-122"/>
                <a:sym typeface="+mn-ea"/>
              </a:rPr>
              <a:t>：</a:t>
            </a:r>
            <a:endParaRPr lang="zh-CN" altLang="en-US" sz="2800">
              <a:solidFill>
                <a:schemeClr val="bg1"/>
              </a:solidFill>
              <a:latin typeface="黑体" panose="02010609060101010101" charset="-122"/>
              <a:ea typeface="黑体" panose="02010609060101010101" charset="-122"/>
              <a:cs typeface="黑体" panose="02010609060101010101" charset="-122"/>
              <a:sym typeface="+mn-ea"/>
            </a:endParaRPr>
          </a:p>
        </p:txBody>
      </p:sp>
      <p:sp>
        <p:nvSpPr>
          <p:cNvPr id="17" name="文本框 16" title=""/>
          <p:cNvSpPr txBox="1"/>
          <p:nvPr>
            <p:custDataLst>
              <p:tags r:id="rId27"/>
            </p:custDataLst>
          </p:nvPr>
        </p:nvSpPr>
        <p:spPr>
          <a:xfrm>
            <a:off x="309245" y="5923915"/>
            <a:ext cx="11697970" cy="953135"/>
          </a:xfrm>
          <a:prstGeom prst="rect">
            <a:avLst/>
          </a:prstGeom>
          <a:solidFill>
            <a:srgbClr val="FFFF00"/>
          </a:solidFill>
        </p:spPr>
        <p:style>
          <a:lnRef idx="1">
            <a:schemeClr val="accent2"/>
          </a:lnRef>
          <a:fillRef idx="2">
            <a:schemeClr val="accent2"/>
          </a:fillRef>
          <a:effectRef idx="1">
            <a:schemeClr val="accent2"/>
          </a:effectRef>
          <a:fontRef idx="minor">
            <a:schemeClr val="dk1"/>
          </a:fontRef>
        </p:style>
        <p:txBody>
          <a:bodyPr wrap="square" rtlCol="0" anchor="t">
            <a:spAutoFit/>
          </a:bodyPr>
          <a:lstStyle/>
          <a:p>
            <a:pPr indent="0" algn="just" fontAlgn="auto">
              <a:lnSpc>
                <a:spcPct val="100000"/>
              </a:lnSpc>
              <a:spcAft>
                <a:spcPct val="0"/>
              </a:spcAft>
              <a:buFont typeface="Wingdings" panose="05000000000000000000" charset="0"/>
              <a:buNone/>
              <a:tabLst>
                <a:tab pos="2250440"/>
              </a:tabLst>
            </a:pPr>
            <a:r>
              <a:rPr lang="zh-CN" altLang="zh-CN" sz="2800" kern="100">
                <a:latin typeface="微软雅黑" panose="020b0503020204020204" charset="-122"/>
                <a:ea typeface="微软雅黑"/>
                <a:cs typeface="微软雅黑" panose="020b0503020204020204" charset="-122"/>
                <a:sym typeface="+mn-ea"/>
              </a:rPr>
              <a:t>光合作用的产物有一部分</a:t>
            </a:r>
            <a:r>
              <a:rPr lang="zh-CN" altLang="zh-CN" sz="2800" kern="100" smtClean="0">
                <a:latin typeface="微软雅黑" panose="020b0503020204020204" charset="-122"/>
                <a:ea typeface="微软雅黑"/>
                <a:cs typeface="微软雅黑" panose="020b0503020204020204" charset="-122"/>
                <a:sym typeface="+mn-ea"/>
              </a:rPr>
              <a:t>是</a:t>
            </a:r>
            <a:r>
              <a:rPr lang="zh-CN" altLang="zh-CN" sz="2800" b="1" kern="100">
                <a:solidFill>
                  <a:srgbClr val="FF0000"/>
                </a:solidFill>
                <a:latin typeface="微软雅黑" panose="020b0503020204020204" charset="-122"/>
                <a:ea typeface="微软雅黑"/>
                <a:cs typeface="Times New Roman" panose="02020603050405020304" pitchFamily="18" charset="0"/>
                <a:sym typeface="+mn-ea"/>
              </a:rPr>
              <a:t>淀粉</a:t>
            </a:r>
            <a:r>
              <a:rPr lang="zh-CN" altLang="zh-CN" sz="2800" kern="100" smtClean="0">
                <a:latin typeface="微软雅黑" panose="020b0503020204020204" charset="-122"/>
                <a:ea typeface="微软雅黑"/>
                <a:cs typeface="微软雅黑" panose="020b0503020204020204" charset="-122"/>
                <a:sym typeface="+mn-ea"/>
              </a:rPr>
              <a:t>，</a:t>
            </a:r>
            <a:r>
              <a:rPr lang="zh-CN" altLang="zh-CN" sz="2800" kern="100">
                <a:latin typeface="微软雅黑" panose="020b0503020204020204" charset="-122"/>
                <a:ea typeface="微软雅黑"/>
                <a:cs typeface="微软雅黑" panose="020b0503020204020204" charset="-122"/>
                <a:sym typeface="+mn-ea"/>
              </a:rPr>
              <a:t>还有一部分是</a:t>
            </a:r>
            <a:r>
              <a:rPr lang="zh-CN" altLang="zh-CN" sz="2800" b="1" kern="100">
                <a:solidFill>
                  <a:srgbClr val="FF0000"/>
                </a:solidFill>
                <a:latin typeface="微软雅黑" panose="020b0503020204020204" charset="-122"/>
                <a:ea typeface="微软雅黑"/>
                <a:cs typeface="微软雅黑" panose="020b0503020204020204" charset="-122"/>
                <a:sym typeface="+mn-ea"/>
              </a:rPr>
              <a:t>蔗糖</a:t>
            </a:r>
            <a:r>
              <a:rPr lang="zh-CN" altLang="zh-CN" sz="2800" kern="100">
                <a:latin typeface="微软雅黑" panose="020b0503020204020204" charset="-122"/>
                <a:ea typeface="微软雅黑"/>
                <a:cs typeface="微软雅黑" panose="020b0503020204020204" charset="-122"/>
                <a:sym typeface="+mn-ea"/>
              </a:rPr>
              <a:t>。蔗糖可以</a:t>
            </a:r>
            <a:r>
              <a:rPr lang="zh-CN" altLang="zh-CN" sz="2800" kern="100" smtClean="0">
                <a:latin typeface="微软雅黑" panose="020b0503020204020204" charset="-122"/>
                <a:ea typeface="微软雅黑"/>
                <a:cs typeface="微软雅黑" panose="020b0503020204020204" charset="-122"/>
                <a:sym typeface="+mn-ea"/>
              </a:rPr>
              <a:t>进入</a:t>
            </a:r>
            <a:r>
              <a:rPr lang="zh-CN" altLang="zh-CN" sz="2800" b="1" kern="100">
                <a:solidFill>
                  <a:srgbClr val="FF0000"/>
                </a:solidFill>
                <a:latin typeface="微软雅黑" panose="020b0503020204020204" charset="-122"/>
                <a:ea typeface="微软雅黑"/>
                <a:cs typeface="Times New Roman" panose="02020603050405020304" pitchFamily="18" charset="0"/>
                <a:sym typeface="+mn-ea"/>
              </a:rPr>
              <a:t>筛管</a:t>
            </a:r>
            <a:r>
              <a:rPr lang="zh-CN" altLang="zh-CN" sz="2800" kern="100" smtClean="0">
                <a:latin typeface="微软雅黑" panose="020b0503020204020204" charset="-122"/>
                <a:ea typeface="微软雅黑"/>
                <a:cs typeface="微软雅黑" panose="020b0503020204020204" charset="-122"/>
                <a:sym typeface="+mn-ea"/>
              </a:rPr>
              <a:t>，</a:t>
            </a:r>
            <a:r>
              <a:rPr lang="zh-CN" altLang="zh-CN" sz="2800" kern="100">
                <a:latin typeface="微软雅黑" panose="020b0503020204020204" charset="-122"/>
                <a:ea typeface="微软雅黑"/>
                <a:cs typeface="微软雅黑" panose="020b0503020204020204" charset="-122"/>
                <a:sym typeface="+mn-ea"/>
              </a:rPr>
              <a:t>再通过韧皮部运输到植株各处。</a:t>
            </a:r>
            <a:endParaRPr lang="zh-CN" altLang="zh-CN" sz="2800" kern="100">
              <a:latin typeface="微软雅黑" panose="020b0503020204020204" charset="-122"/>
              <a:ea typeface="微软雅黑"/>
              <a:cs typeface="微软雅黑" panose="020b0503020204020204" charset="-122"/>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childTnLst>
                          </p:cTn>
                        </p:par>
                      </p:childTnLst>
                    </p:cTn>
                  </p:par>
                  <p:par>
                    <p:cTn id="19" fill="hold" nodeType="clickPar">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fill="hold"/>
                                        <p:tgtEl>
                                          <p:spTgt spid="6"/>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8" grpId="0"/>
      <p:bldP spid="14" grpId="0" animBg="1"/>
      <p:bldP spid="17" grpId="0" animBg="1"/>
    </p:bldLst>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0">
  <p:cSld name="">
    <p:spTree>
      <p:nvGrpSpPr>
        <p:cNvPr id="1" name=""/>
        <p:cNvGrpSpPr/>
        <p:nvPr>
          <p:custDataLst>
            <p:tags r:id="rId3"/>
          </p:custDataLst>
        </p:nvPr>
      </p:nvGrpSpPr>
      <p:grpSpPr>
        <a:xfrm>
          <a:off x="0" y="0"/>
          <a:ext cx="0" cy="0"/>
        </a:xfrm>
      </p:grpSpPr>
      <p:sp>
        <p:nvSpPr>
          <p:cNvPr id="5" name="文本框 4" title=""/>
          <p:cNvSpPr txBox="1"/>
          <p:nvPr>
            <p:custDataLst>
              <p:tags r:id="rId4"/>
            </p:custDataLst>
          </p:nvPr>
        </p:nvSpPr>
        <p:spPr>
          <a:xfrm>
            <a:off x="-61595" y="910590"/>
            <a:ext cx="12315190" cy="491490"/>
          </a:xfrm>
          <a:prstGeom prst="rect">
            <a:avLst/>
          </a:prstGeom>
          <a:noFill/>
        </p:spPr>
        <p:txBody>
          <a:bodyPr wrap="square" rtlCol="0">
            <a:spAutoFit/>
          </a:bodyPr>
          <a:lstStyle/>
          <a:p>
            <a:pPr algn="l">
              <a:lnSpc>
                <a:spcPct val="100000"/>
              </a:lnSpc>
            </a:pPr>
            <a:r>
              <a:rPr lang="en-US" altLang="zh-CN" sz="2600">
                <a:solidFill>
                  <a:schemeClr val="tx1"/>
                </a:solidFill>
                <a:latin typeface="微软雅黑" panose="020b0503020204020204" charset="-122"/>
                <a:ea typeface="微软雅黑"/>
                <a:cs typeface="微软雅黑" panose="020b0503020204020204" charset="-122"/>
              </a:rPr>
              <a:t>   </a:t>
            </a:r>
            <a:r>
              <a:rPr lang="zh-CN" altLang="en-US" sz="2600">
                <a:latin typeface="微软雅黑" panose="020b0503020204020204" charset="-122"/>
                <a:ea typeface="微软雅黑"/>
                <a:cs typeface="微软雅黑" panose="020b0503020204020204" charset="-122"/>
                <a:sym typeface="+mn-ea"/>
              </a:rPr>
              <a:t>    </a:t>
            </a:r>
            <a:endParaRPr lang="zh-CN" altLang="en-US" sz="2600">
              <a:latin typeface="微软雅黑" panose="020b0503020204020204" charset="-122"/>
              <a:ea typeface="微软雅黑"/>
              <a:cs typeface="微软雅黑" panose="020b0503020204020204" charset="-122"/>
              <a:sym typeface="+mn-ea"/>
            </a:endParaRPr>
          </a:p>
        </p:txBody>
      </p:sp>
      <p:sp>
        <p:nvSpPr>
          <p:cNvPr id="7" name="文本框 6" title=""/>
          <p:cNvSpPr txBox="1"/>
          <p:nvPr>
            <p:custDataLst>
              <p:tags r:id="rId5"/>
            </p:custDataLst>
          </p:nvPr>
        </p:nvSpPr>
        <p:spPr>
          <a:xfrm>
            <a:off x="175895" y="712470"/>
            <a:ext cx="12146280" cy="2691130"/>
          </a:xfrm>
          <a:prstGeom prst="rect">
            <a:avLst/>
          </a:prstGeom>
          <a:noFill/>
        </p:spPr>
        <p:txBody>
          <a:bodyPr wrap="square" rtlCol="0" anchor="t">
            <a:spAutoFit/>
          </a:bodyPr>
          <a:lstStyle/>
          <a:p>
            <a:pPr indent="0">
              <a:lnSpc>
                <a:spcPct val="130000"/>
              </a:lnSpc>
            </a:pPr>
            <a:r>
              <a:rPr lang="en-US" altLang="zh-CN" sz="2600">
                <a:latin typeface="微软雅黑" panose="020b0503020204020204" charset="-122"/>
                <a:ea typeface="微软雅黑"/>
                <a:cs typeface="微软雅黑" panose="020b0503020204020204" charset="-122"/>
                <a:sym typeface="+mn-ea"/>
              </a:rPr>
              <a:t>6.</a:t>
            </a:r>
            <a:r>
              <a:rPr lang="zh-CN" sz="2600">
                <a:latin typeface="微软雅黑" panose="020b0503020204020204" charset="-122"/>
                <a:ea typeface="微软雅黑"/>
                <a:cs typeface="微软雅黑" panose="020b0503020204020204" charset="-122"/>
                <a:sym typeface="+mn-ea"/>
              </a:rPr>
              <a:t>20世纪</a:t>
            </a:r>
            <a:r>
              <a:rPr lang="en-US" altLang="zh-CN" sz="2600">
                <a:latin typeface="微软雅黑" panose="020b0503020204020204" charset="-122"/>
                <a:ea typeface="微软雅黑"/>
                <a:cs typeface="微软雅黑" panose="020b0503020204020204" charset="-122"/>
                <a:sym typeface="+mn-ea"/>
              </a:rPr>
              <a:t>40</a:t>
            </a:r>
            <a:r>
              <a:rPr lang="zh-CN" sz="2600">
                <a:latin typeface="微软雅黑" panose="020b0503020204020204" charset="-122"/>
                <a:ea typeface="微软雅黑"/>
                <a:cs typeface="微软雅黑" panose="020b0503020204020204" charset="-122"/>
                <a:sym typeface="+mn-ea"/>
              </a:rPr>
              <a:t>年代，美国科学家</a:t>
            </a:r>
            <a:r>
              <a:rPr lang="zh-CN" sz="2600">
                <a:solidFill>
                  <a:srgbClr val="FF0000"/>
                </a:solidFill>
                <a:latin typeface="微软雅黑" panose="020b0503020204020204" charset="-122"/>
                <a:ea typeface="微软雅黑"/>
                <a:cs typeface="微软雅黑" panose="020b0503020204020204" charset="-122"/>
                <a:sym typeface="+mn-ea"/>
              </a:rPr>
              <a:t>卡尔文等</a:t>
            </a:r>
            <a:r>
              <a:rPr lang="zh-CN" sz="2600">
                <a:latin typeface="微软雅黑" panose="020b0503020204020204" charset="-122"/>
                <a:ea typeface="微软雅黑"/>
                <a:cs typeface="微软雅黑" panose="020b0503020204020204" charset="-122"/>
                <a:sym typeface="+mn-ea"/>
              </a:rPr>
              <a:t>用</a:t>
            </a:r>
            <a:r>
              <a:rPr lang="zh-CN" sz="2600">
                <a:solidFill>
                  <a:srgbClr val="FF0000"/>
                </a:solidFill>
                <a:latin typeface="微软雅黑" panose="020b0503020204020204" charset="-122"/>
                <a:ea typeface="微软雅黑"/>
                <a:cs typeface="微软雅黑" panose="020b0503020204020204" charset="-122"/>
                <a:sym typeface="+mn-ea"/>
              </a:rPr>
              <a:t>小球藻</a:t>
            </a:r>
            <a:r>
              <a:rPr lang="zh-CN" sz="2600">
                <a:latin typeface="微软雅黑" panose="020b0503020204020204" charset="-122"/>
                <a:ea typeface="微软雅黑"/>
                <a:cs typeface="微软雅黑" panose="020b0503020204020204" charset="-122"/>
                <a:sym typeface="+mn-ea"/>
              </a:rPr>
              <a:t>做了这样的实验：给小球藻提供持续的光照和CO</a:t>
            </a:r>
            <a:r>
              <a:rPr lang="en-US" sz="2600" baseline="-25000">
                <a:latin typeface="微软雅黑" panose="020b0503020204020204" charset="-122"/>
                <a:ea typeface="微软雅黑"/>
                <a:cs typeface="微软雅黑" panose="020b0503020204020204" charset="-122"/>
                <a:sym typeface="+mn-ea"/>
              </a:rPr>
              <a:t>2</a:t>
            </a:r>
            <a:r>
              <a:rPr lang="zh-CN" sz="2600">
                <a:latin typeface="微软雅黑" panose="020b0503020204020204" charset="-122"/>
                <a:ea typeface="微软雅黑"/>
                <a:cs typeface="微软雅黑" panose="020b0503020204020204" charset="-122"/>
                <a:sym typeface="+mn-ea"/>
              </a:rPr>
              <a:t>，一段时间后，加入</a:t>
            </a:r>
            <a:r>
              <a:rPr lang="en-US" sz="2600" baseline="30000">
                <a:solidFill>
                  <a:srgbClr val="FF0000"/>
                </a:solidFill>
                <a:latin typeface="微软雅黑" panose="020b0503020204020204" charset="-122"/>
                <a:ea typeface="微软雅黑"/>
                <a:cs typeface="微软雅黑" panose="020b0503020204020204" charset="-122"/>
                <a:sym typeface="+mn-ea"/>
              </a:rPr>
              <a:t>14</a:t>
            </a:r>
            <a:r>
              <a:rPr lang="en-US" sz="2600">
                <a:solidFill>
                  <a:srgbClr val="FF0000"/>
                </a:solidFill>
                <a:latin typeface="微软雅黑" panose="020b0503020204020204" charset="-122"/>
                <a:ea typeface="微软雅黑"/>
                <a:cs typeface="微软雅黑" panose="020b0503020204020204" charset="-122"/>
                <a:sym typeface="+mn-ea"/>
              </a:rPr>
              <a:t>CO</a:t>
            </a:r>
            <a:r>
              <a:rPr lang="en-US" sz="2600" baseline="-25000">
                <a:solidFill>
                  <a:srgbClr val="FF0000"/>
                </a:solidFill>
                <a:latin typeface="微软雅黑" panose="020b0503020204020204" charset="-122"/>
                <a:ea typeface="微软雅黑"/>
                <a:cs typeface="微软雅黑" panose="020b0503020204020204" charset="-122"/>
                <a:sym typeface="+mn-ea"/>
              </a:rPr>
              <a:t>2</a:t>
            </a:r>
            <a:r>
              <a:rPr lang="zh-CN" sz="2600">
                <a:latin typeface="微软雅黑" panose="020b0503020204020204" charset="-122"/>
                <a:ea typeface="微软雅黑"/>
                <a:cs typeface="微软雅黑" panose="020b0503020204020204" charset="-122"/>
                <a:sym typeface="+mn-ea"/>
              </a:rPr>
              <a:t>，在</a:t>
            </a:r>
            <a:r>
              <a:rPr lang="zh-CN" sz="2600">
                <a:solidFill>
                  <a:srgbClr val="FF0000"/>
                </a:solidFill>
                <a:latin typeface="微软雅黑" panose="020b0503020204020204" charset="-122"/>
                <a:ea typeface="微软雅黑"/>
                <a:cs typeface="微软雅黑" panose="020b0503020204020204" charset="-122"/>
                <a:sym typeface="+mn-ea"/>
              </a:rPr>
              <a:t>不同时段</a:t>
            </a:r>
            <a:r>
              <a:rPr lang="zh-CN" sz="2600">
                <a:latin typeface="微软雅黑" panose="020b0503020204020204" charset="-122"/>
                <a:ea typeface="微软雅黑"/>
                <a:cs typeface="微软雅黑" panose="020b0503020204020204" charset="-122"/>
                <a:sym typeface="+mn-ea"/>
              </a:rPr>
              <a:t>（间隔3s、5s、10s等）内将细胞悬液迅速倒入煮沸的乙醇中以杀死细胞，使酶失活。然后分析含放射性的产物，发现了</a:t>
            </a:r>
            <a:r>
              <a:rPr lang="en-US" sz="2600">
                <a:latin typeface="微软雅黑" panose="020b0503020204020204" charset="-122"/>
                <a:ea typeface="微软雅黑"/>
                <a:cs typeface="微软雅黑" panose="020b0503020204020204" charset="-122"/>
                <a:sym typeface="+mn-ea"/>
              </a:rPr>
              <a:t>C</a:t>
            </a:r>
            <a:r>
              <a:rPr lang="en-US" sz="2600" baseline="-25000">
                <a:latin typeface="微软雅黑" panose="020b0503020204020204" charset="-122"/>
                <a:ea typeface="微软雅黑"/>
                <a:cs typeface="微软雅黑" panose="020b0503020204020204" charset="-122"/>
                <a:sym typeface="+mn-ea"/>
              </a:rPr>
              <a:t>3</a:t>
            </a:r>
            <a:r>
              <a:rPr lang="zh-CN" sz="2600">
                <a:latin typeface="微软雅黑" panose="020b0503020204020204" charset="-122"/>
                <a:ea typeface="微软雅黑"/>
                <a:cs typeface="微软雅黑" panose="020b0503020204020204" charset="-122"/>
                <a:sym typeface="+mn-ea"/>
              </a:rPr>
              <a:t>等一系列中间产物，最终探明了CO</a:t>
            </a:r>
            <a:r>
              <a:rPr lang="en-US" sz="2600" baseline="-25000">
                <a:latin typeface="微软雅黑" panose="020b0503020204020204" charset="-122"/>
                <a:ea typeface="微软雅黑"/>
                <a:cs typeface="微软雅黑" panose="020b0503020204020204" charset="-122"/>
                <a:sym typeface="+mn-ea"/>
              </a:rPr>
              <a:t>2</a:t>
            </a:r>
            <a:r>
              <a:rPr lang="zh-CN" altLang="en-US" sz="2600">
                <a:latin typeface="微软雅黑" panose="020b0503020204020204" charset="-122"/>
                <a:ea typeface="微软雅黑"/>
                <a:cs typeface="微软雅黑" panose="020b0503020204020204" charset="-122"/>
                <a:sym typeface="+mn-ea"/>
              </a:rPr>
              <a:t>中的碳是如何转化为有机物中的碳的</a:t>
            </a:r>
            <a:r>
              <a:rPr lang="zh-CN" sz="2600">
                <a:latin typeface="微软雅黑" panose="020b0503020204020204" charset="-122"/>
                <a:ea typeface="微软雅黑"/>
                <a:cs typeface="微软雅黑" panose="020b0503020204020204" charset="-122"/>
                <a:sym typeface="+mn-ea"/>
              </a:rPr>
              <a:t>——</a:t>
            </a:r>
            <a:r>
              <a:rPr lang="zh-CN" sz="2600">
                <a:solidFill>
                  <a:srgbClr val="FF0000"/>
                </a:solidFill>
                <a:latin typeface="微软雅黑" panose="020b0503020204020204" charset="-122"/>
                <a:ea typeface="微软雅黑"/>
                <a:cs typeface="微软雅黑" panose="020b0503020204020204" charset="-122"/>
                <a:sym typeface="+mn-ea"/>
              </a:rPr>
              <a:t>卡尔文循环</a:t>
            </a:r>
            <a:r>
              <a:rPr lang="zh-CN" sz="2600">
                <a:latin typeface="微软雅黑" panose="020b0503020204020204" charset="-122"/>
                <a:ea typeface="微软雅黑"/>
                <a:cs typeface="微软雅黑" panose="020b0503020204020204" charset="-122"/>
                <a:sym typeface="+mn-ea"/>
              </a:rPr>
              <a:t>。</a:t>
            </a:r>
            <a:endParaRPr lang="zh-CN" altLang="en-US" sz="2600"/>
          </a:p>
        </p:txBody>
      </p:sp>
      <p:pic>
        <p:nvPicPr>
          <p:cNvPr id="16" name="图片 15" title=""/>
          <p:cNvPicPr>
            <a:picLocks noChangeAspect="1"/>
          </p:cNvPicPr>
          <p:nvPr>
            <p:custDataLst>
              <p:tags r:id="rId8"/>
            </p:custDataLst>
          </p:nvPr>
        </p:nvPicPr>
        <p:blipFill>
          <a:blip r:embed="rId6">
            <a:extLst>
              <a:ext uri="{96DAC541-7B7A-43D3-8B79-37D633B846F1}">
                <asvg:svgBlip xmlns:asvg="http://schemas.microsoft.com/office/drawing/2016/SVG/main" r:embed="rId7"/>
              </a:ext>
            </a:extLst>
          </a:blip>
          <a:stretch>
            <a:fillRect/>
          </a:stretch>
        </p:blipFill>
        <p:spPr>
          <a:xfrm>
            <a:off x="221615" y="3393440"/>
            <a:ext cx="4718685" cy="3096260"/>
          </a:xfrm>
          <a:prstGeom prst="rect">
            <a:avLst/>
          </a:prstGeom>
        </p:spPr>
      </p:pic>
      <p:sp>
        <p:nvSpPr>
          <p:cNvPr id="14" name="文本框 13" title=""/>
          <p:cNvSpPr txBox="1"/>
          <p:nvPr>
            <p:custDataLst>
              <p:tags r:id="rId9"/>
            </p:custDataLst>
          </p:nvPr>
        </p:nvSpPr>
        <p:spPr>
          <a:xfrm>
            <a:off x="5875020" y="4098925"/>
            <a:ext cx="4786630" cy="607695"/>
          </a:xfrm>
          <a:prstGeom prst="rect">
            <a:avLst/>
          </a:prstGeom>
          <a:noFill/>
        </p:spPr>
        <p:txBody>
          <a:bodyPr wrap="square" rtlCol="0" anchor="t">
            <a:spAutoFit/>
          </a:bodyPr>
          <a:lstStyle/>
          <a:p>
            <a:pPr algn="ctr">
              <a:lnSpc>
                <a:spcPct val="120000"/>
              </a:lnSpc>
              <a:spcBef>
                <a:spcPct val="50000"/>
              </a:spcBef>
            </a:pPr>
            <a:r>
              <a:rPr lang="en-US" altLang="pt-BR" sz="2800" b="1" baseline="30000">
                <a:solidFill>
                  <a:srgbClr val="FF0000"/>
                </a:solidFill>
                <a:latin typeface="微软雅黑" panose="020b0503020204020204" charset="-122"/>
                <a:ea typeface="微软雅黑"/>
                <a:cs typeface="微软雅黑" panose="020b0503020204020204" charset="-122"/>
                <a:sym typeface="+mn-ea"/>
              </a:rPr>
              <a:t>14</a:t>
            </a:r>
            <a:r>
              <a:rPr lang="pt-BR" altLang="en-US" sz="2800" b="1">
                <a:solidFill>
                  <a:srgbClr val="FF0000"/>
                </a:solidFill>
                <a:latin typeface="微软雅黑" panose="020b0503020204020204" charset="-122"/>
                <a:ea typeface="微软雅黑"/>
                <a:cs typeface="微软雅黑" panose="020b0503020204020204" charset="-122"/>
                <a:sym typeface="+mn-ea"/>
              </a:rPr>
              <a:t>CO</a:t>
            </a:r>
            <a:r>
              <a:rPr lang="pt-BR" altLang="en-US" sz="2800" b="1" baseline="-25000">
                <a:solidFill>
                  <a:srgbClr val="FF0000"/>
                </a:solidFill>
                <a:latin typeface="微软雅黑" panose="020b0503020204020204" charset="-122"/>
                <a:ea typeface="微软雅黑"/>
                <a:cs typeface="微软雅黑" panose="020b0503020204020204" charset="-122"/>
                <a:sym typeface="+mn-ea"/>
              </a:rPr>
              <a:t>2</a:t>
            </a:r>
            <a:r>
              <a:rPr lang="pt-BR" altLang="en-US" sz="2800" b="1">
                <a:solidFill>
                  <a:srgbClr val="FF0000"/>
                </a:solidFill>
                <a:latin typeface="微软雅黑" panose="020b0503020204020204" charset="-122"/>
                <a:ea typeface="微软雅黑"/>
                <a:cs typeface="微软雅黑" panose="020b0503020204020204" charset="-122"/>
                <a:sym typeface="+mn-ea"/>
              </a:rPr>
              <a:t> → </a:t>
            </a:r>
            <a:r>
              <a:rPr lang="en-US" altLang="pt-BR" sz="2800" b="1" baseline="30000">
                <a:solidFill>
                  <a:srgbClr val="FF0000"/>
                </a:solidFill>
                <a:latin typeface="微软雅黑" panose="020b0503020204020204" charset="-122"/>
                <a:ea typeface="微软雅黑"/>
                <a:cs typeface="微软雅黑" panose="020b0503020204020204" charset="-122"/>
                <a:sym typeface="+mn-ea"/>
              </a:rPr>
              <a:t>14</a:t>
            </a:r>
            <a:r>
              <a:rPr lang="pt-BR" altLang="en-US" sz="2800" b="1">
                <a:solidFill>
                  <a:srgbClr val="FF0000"/>
                </a:solidFill>
                <a:latin typeface="微软雅黑" panose="020b0503020204020204" charset="-122"/>
                <a:ea typeface="微软雅黑"/>
                <a:cs typeface="微软雅黑" panose="020b0503020204020204" charset="-122"/>
                <a:sym typeface="+mn-ea"/>
              </a:rPr>
              <a:t>C</a:t>
            </a:r>
            <a:r>
              <a:rPr lang="pt-BR" altLang="en-US" sz="2800" b="1" baseline="-25000">
                <a:solidFill>
                  <a:srgbClr val="FF0000"/>
                </a:solidFill>
                <a:latin typeface="微软雅黑" panose="020b0503020204020204" charset="-122"/>
                <a:ea typeface="微软雅黑"/>
                <a:cs typeface="微软雅黑" panose="020b0503020204020204" charset="-122"/>
                <a:sym typeface="+mn-ea"/>
              </a:rPr>
              <a:t>3</a:t>
            </a:r>
            <a:r>
              <a:rPr lang="pt-BR" altLang="en-US" sz="2800" b="1">
                <a:solidFill>
                  <a:srgbClr val="FF0000"/>
                </a:solidFill>
                <a:latin typeface="微软雅黑" panose="020b0503020204020204" charset="-122"/>
                <a:ea typeface="微软雅黑"/>
                <a:cs typeface="微软雅黑" panose="020b0503020204020204" charset="-122"/>
                <a:sym typeface="+mn-ea"/>
              </a:rPr>
              <a:t> →</a:t>
            </a:r>
            <a:r>
              <a:rPr lang="zh-CN" altLang="en-US" sz="2800" b="1">
                <a:solidFill>
                  <a:srgbClr val="FF0000"/>
                </a:solidFill>
                <a:latin typeface="微软雅黑" panose="020b0503020204020204" charset="-122"/>
                <a:ea typeface="微软雅黑"/>
                <a:cs typeface="微软雅黑" panose="020b0503020204020204" charset="-122"/>
                <a:sym typeface="+mn-ea"/>
              </a:rPr>
              <a:t>（</a:t>
            </a:r>
            <a:r>
              <a:rPr lang="en-US" altLang="zh-CN" sz="2800" b="1" baseline="30000">
                <a:solidFill>
                  <a:srgbClr val="FF0000"/>
                </a:solidFill>
                <a:latin typeface="微软雅黑" panose="020b0503020204020204" charset="-122"/>
                <a:ea typeface="微软雅黑"/>
                <a:cs typeface="微软雅黑" panose="020b0503020204020204" charset="-122"/>
                <a:sym typeface="+mn-ea"/>
              </a:rPr>
              <a:t>14</a:t>
            </a:r>
            <a:r>
              <a:rPr lang="pt-BR" altLang="en-US" sz="2800" b="1">
                <a:solidFill>
                  <a:srgbClr val="FF0000"/>
                </a:solidFill>
                <a:latin typeface="微软雅黑" panose="020b0503020204020204" charset="-122"/>
                <a:ea typeface="微软雅黑"/>
                <a:cs typeface="微软雅黑" panose="020b0503020204020204" charset="-122"/>
                <a:sym typeface="+mn-ea"/>
              </a:rPr>
              <a:t>CH</a:t>
            </a:r>
            <a:r>
              <a:rPr lang="pt-BR" altLang="en-US" sz="2800" b="1" baseline="-25000">
                <a:solidFill>
                  <a:srgbClr val="FF0000"/>
                </a:solidFill>
                <a:latin typeface="微软雅黑" panose="020b0503020204020204" charset="-122"/>
                <a:ea typeface="微软雅黑"/>
                <a:cs typeface="微软雅黑" panose="020b0503020204020204" charset="-122"/>
                <a:sym typeface="+mn-ea"/>
              </a:rPr>
              <a:t>2</a:t>
            </a:r>
            <a:r>
              <a:rPr lang="pt-BR" altLang="en-US" sz="2800" b="1">
                <a:solidFill>
                  <a:srgbClr val="FF0000"/>
                </a:solidFill>
                <a:latin typeface="微软雅黑" panose="020b0503020204020204" charset="-122"/>
                <a:ea typeface="微软雅黑"/>
                <a:cs typeface="微软雅黑" panose="020b0503020204020204" charset="-122"/>
                <a:sym typeface="+mn-ea"/>
              </a:rPr>
              <a:t>O）</a:t>
            </a:r>
            <a:endParaRPr lang="pt-BR" altLang="en-US" sz="2800" b="1">
              <a:solidFill>
                <a:srgbClr val="FF0000"/>
              </a:solidFill>
              <a:latin typeface="微软雅黑" panose="020b0503020204020204" charset="-122"/>
              <a:ea typeface="微软雅黑"/>
              <a:cs typeface="微软雅黑" panose="020b0503020204020204" charset="-122"/>
              <a:sym typeface="+mn-ea"/>
            </a:endParaRPr>
          </a:p>
        </p:txBody>
      </p:sp>
      <p:sp>
        <p:nvSpPr>
          <p:cNvPr id="17" name="文本框 16" title=""/>
          <p:cNvSpPr txBox="1"/>
          <p:nvPr>
            <p:custDataLst>
              <p:tags r:id="rId10"/>
            </p:custDataLst>
          </p:nvPr>
        </p:nvSpPr>
        <p:spPr>
          <a:xfrm>
            <a:off x="4940300" y="5659755"/>
            <a:ext cx="7381875" cy="829945"/>
          </a:xfrm>
          <a:prstGeom prst="rect">
            <a:avLst/>
          </a:prstGeom>
          <a:solidFill>
            <a:srgbClr val="FFFF00"/>
          </a:solidFill>
        </p:spPr>
        <p:style>
          <a:lnRef idx="1">
            <a:schemeClr val="accent2"/>
          </a:lnRef>
          <a:fillRef idx="2">
            <a:schemeClr val="accent2"/>
          </a:fillRef>
          <a:effectRef idx="1">
            <a:schemeClr val="accent2"/>
          </a:effectRef>
          <a:fontRef idx="minor">
            <a:schemeClr val="dk1"/>
          </a:fontRef>
        </p:style>
        <p:txBody>
          <a:bodyPr wrap="square" rtlCol="0" anchor="t">
            <a:spAutoFit/>
          </a:bodyPr>
          <a:lstStyle/>
          <a:p>
            <a:pPr indent="0" algn="just" fontAlgn="auto">
              <a:lnSpc>
                <a:spcPct val="100000"/>
              </a:lnSpc>
              <a:spcAft>
                <a:spcPct val="0"/>
              </a:spcAft>
              <a:buFont typeface="Wingdings" panose="05000000000000000000" charset="0"/>
              <a:buNone/>
              <a:tabLst>
                <a:tab pos="2250440"/>
              </a:tabLst>
            </a:pPr>
            <a:r>
              <a:rPr lang="zh-CN" altLang="zh-CN" sz="2400" kern="100">
                <a:latin typeface="微软雅黑" panose="020b0503020204020204" charset="-122"/>
                <a:ea typeface="微软雅黑"/>
                <a:cs typeface="微软雅黑" panose="020b0503020204020204" charset="-122"/>
                <a:sym typeface="+mn-ea"/>
              </a:rPr>
              <a:t>光合作用的产物有一部分</a:t>
            </a:r>
            <a:r>
              <a:rPr lang="zh-CN" altLang="zh-CN" sz="2400" kern="100" smtClean="0">
                <a:latin typeface="微软雅黑" panose="020b0503020204020204" charset="-122"/>
                <a:ea typeface="微软雅黑"/>
                <a:cs typeface="微软雅黑" panose="020b0503020204020204" charset="-122"/>
                <a:sym typeface="+mn-ea"/>
              </a:rPr>
              <a:t>是</a:t>
            </a:r>
            <a:r>
              <a:rPr lang="zh-CN" altLang="zh-CN" sz="2400" b="1" kern="100">
                <a:solidFill>
                  <a:srgbClr val="FF0000"/>
                </a:solidFill>
                <a:latin typeface="微软雅黑" panose="020b0503020204020204" charset="-122"/>
                <a:ea typeface="微软雅黑"/>
                <a:cs typeface="Times New Roman" panose="02020603050405020304" pitchFamily="18" charset="0"/>
                <a:sym typeface="+mn-ea"/>
              </a:rPr>
              <a:t>淀粉</a:t>
            </a:r>
            <a:r>
              <a:rPr lang="zh-CN" altLang="zh-CN" sz="2400" kern="100" smtClean="0">
                <a:latin typeface="微软雅黑" panose="020b0503020204020204" charset="-122"/>
                <a:ea typeface="微软雅黑"/>
                <a:cs typeface="微软雅黑" panose="020b0503020204020204" charset="-122"/>
                <a:sym typeface="+mn-ea"/>
              </a:rPr>
              <a:t>，</a:t>
            </a:r>
            <a:r>
              <a:rPr lang="zh-CN" altLang="zh-CN" sz="2400" kern="100">
                <a:latin typeface="微软雅黑" panose="020b0503020204020204" charset="-122"/>
                <a:ea typeface="微软雅黑"/>
                <a:cs typeface="微软雅黑" panose="020b0503020204020204" charset="-122"/>
                <a:sym typeface="+mn-ea"/>
              </a:rPr>
              <a:t>还有一部分是</a:t>
            </a:r>
            <a:r>
              <a:rPr lang="zh-CN" altLang="zh-CN" sz="2400" b="1" kern="100">
                <a:solidFill>
                  <a:srgbClr val="FF0000"/>
                </a:solidFill>
                <a:latin typeface="微软雅黑" panose="020b0503020204020204" charset="-122"/>
                <a:ea typeface="微软雅黑"/>
                <a:cs typeface="微软雅黑" panose="020b0503020204020204" charset="-122"/>
                <a:sym typeface="+mn-ea"/>
              </a:rPr>
              <a:t>蔗糖</a:t>
            </a:r>
            <a:r>
              <a:rPr lang="zh-CN" altLang="zh-CN" sz="2400" kern="100">
                <a:latin typeface="微软雅黑" panose="020b0503020204020204" charset="-122"/>
                <a:ea typeface="微软雅黑"/>
                <a:cs typeface="微软雅黑" panose="020b0503020204020204" charset="-122"/>
                <a:sym typeface="+mn-ea"/>
              </a:rPr>
              <a:t>。蔗糖可以</a:t>
            </a:r>
            <a:r>
              <a:rPr lang="zh-CN" altLang="zh-CN" sz="2400" kern="100" smtClean="0">
                <a:latin typeface="微软雅黑" panose="020b0503020204020204" charset="-122"/>
                <a:ea typeface="微软雅黑"/>
                <a:cs typeface="微软雅黑" panose="020b0503020204020204" charset="-122"/>
                <a:sym typeface="+mn-ea"/>
              </a:rPr>
              <a:t>进入</a:t>
            </a:r>
            <a:r>
              <a:rPr lang="zh-CN" altLang="zh-CN" sz="2400" b="1" kern="100">
                <a:solidFill>
                  <a:srgbClr val="FF0000"/>
                </a:solidFill>
                <a:latin typeface="微软雅黑" panose="020b0503020204020204" charset="-122"/>
                <a:ea typeface="微软雅黑"/>
                <a:cs typeface="Times New Roman" panose="02020603050405020304" pitchFamily="18" charset="0"/>
                <a:sym typeface="+mn-ea"/>
              </a:rPr>
              <a:t>筛管</a:t>
            </a:r>
            <a:r>
              <a:rPr lang="zh-CN" altLang="zh-CN" sz="2400" kern="100" smtClean="0">
                <a:latin typeface="微软雅黑" panose="020b0503020204020204" charset="-122"/>
                <a:ea typeface="微软雅黑"/>
                <a:cs typeface="微软雅黑" panose="020b0503020204020204" charset="-122"/>
                <a:sym typeface="+mn-ea"/>
              </a:rPr>
              <a:t>，</a:t>
            </a:r>
            <a:r>
              <a:rPr lang="zh-CN" altLang="zh-CN" sz="2400" kern="100">
                <a:latin typeface="微软雅黑" panose="020b0503020204020204" charset="-122"/>
                <a:ea typeface="微软雅黑"/>
                <a:cs typeface="微软雅黑" panose="020b0503020204020204" charset="-122"/>
                <a:sym typeface="+mn-ea"/>
              </a:rPr>
              <a:t>再通过韧皮部运输到植株各处。</a:t>
            </a:r>
            <a:endParaRPr lang="zh-CN" altLang="zh-CN" sz="2400" kern="100">
              <a:latin typeface="微软雅黑" panose="020b0503020204020204" charset="-122"/>
              <a:ea typeface="微软雅黑"/>
              <a:cs typeface="微软雅黑" panose="020b0503020204020204" charset="-122"/>
              <a:sym typeface="+mn-ea"/>
            </a:endParaRPr>
          </a:p>
        </p:txBody>
      </p:sp>
      <p:grpSp>
        <p:nvGrpSpPr>
          <p:cNvPr id="3" name="组合 2" title=""/>
          <p:cNvGrpSpPr/>
          <p:nvPr>
            <p:custDataLst>
              <p:tags r:id="rId11"/>
            </p:custDataLst>
          </p:nvPr>
        </p:nvGrpSpPr>
        <p:grpSpPr>
          <a:xfrm>
            <a:off x="0" y="164465"/>
            <a:ext cx="12192000" cy="518160"/>
            <a:chOff x="0" y="259"/>
            <a:chExt cx="19200" cy="816"/>
          </a:xfrm>
        </p:grpSpPr>
        <p:grpSp>
          <p:nvGrpSpPr>
            <p:cNvPr id="21" name="组合 20"/>
            <p:cNvGrpSpPr/>
            <p:nvPr>
              <p:custDataLst>
                <p:tags r:id="rId12"/>
              </p:custDataLst>
            </p:nvPr>
          </p:nvGrpSpPr>
          <p:grpSpPr>
            <a:xfrm>
              <a:off x="0" y="261"/>
              <a:ext cx="19200" cy="814"/>
              <a:chOff x="0" y="-57"/>
              <a:chExt cx="19200" cy="814"/>
            </a:xfrm>
          </p:grpSpPr>
          <p:cxnSp>
            <p:nvCxnSpPr>
              <p:cNvPr id="33" name="直接连接符 32"/>
              <p:cNvCxnSpPr/>
              <p:nvPr>
                <p:custDataLst>
                  <p:tags r:id="rId13"/>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4" name="组合 33"/>
              <p:cNvGrpSpPr/>
              <p:nvPr>
                <p:custDataLst>
                  <p:tags r:id="rId14"/>
                </p:custDataLst>
              </p:nvPr>
            </p:nvGrpSpPr>
            <p:grpSpPr>
              <a:xfrm>
                <a:off x="631" y="-57"/>
                <a:ext cx="5765" cy="694"/>
                <a:chOff x="623970" y="1485351"/>
                <a:chExt cx="3660653" cy="440988"/>
              </a:xfrm>
            </p:grpSpPr>
            <p:grpSp>
              <p:nvGrpSpPr>
                <p:cNvPr id="35" name="组合 34"/>
                <p:cNvGrpSpPr>
                  <a:grpSpLocks noChangeAspect="1"/>
                </p:cNvGrpSpPr>
                <p:nvPr>
                  <p:custDataLst>
                    <p:tags r:id="rId15"/>
                  </p:custDataLst>
                </p:nvPr>
              </p:nvGrpSpPr>
              <p:grpSpPr>
                <a:xfrm>
                  <a:off x="623970" y="1630931"/>
                  <a:ext cx="264961" cy="295408"/>
                  <a:chOff x="457642" y="346857"/>
                  <a:chExt cx="375937" cy="419137"/>
                </a:xfrm>
              </p:grpSpPr>
              <p:sp>
                <p:nvSpPr>
                  <p:cNvPr id="36" name="椭圆 35"/>
                  <p:cNvSpPr/>
                  <p:nvPr>
                    <p:custDataLst>
                      <p:tags r:id="rId16"/>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7" name="椭圆 36"/>
                  <p:cNvSpPr>
                    <a:spLocks noChangeAspect="1"/>
                  </p:cNvSpPr>
                  <p:nvPr>
                    <p:custDataLst>
                      <p:tags r:id="rId17"/>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8" name="椭圆 37"/>
                  <p:cNvSpPr>
                    <a:spLocks noChangeAspect="1"/>
                  </p:cNvSpPr>
                  <p:nvPr>
                    <p:custDataLst>
                      <p:tags r:id="rId18"/>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39" name="直接连接符 38"/>
                  <p:cNvCxnSpPr>
                    <a:stCxn id="36" idx="4"/>
                    <a:endCxn id="38" idx="0"/>
                  </p:cNvCxnSpPr>
                  <p:nvPr>
                    <p:custDataLst>
                      <p:tags r:id="rId19"/>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4"/>
                  </p:cNvCxnSpPr>
                  <p:nvPr>
                    <p:custDataLst>
                      <p:tags r:id="rId20"/>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7" idx="6"/>
                    <a:endCxn id="38" idx="2"/>
                  </p:cNvCxnSpPr>
                  <p:nvPr>
                    <p:custDataLst>
                      <p:tags r:id="rId21"/>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endCxn id="38" idx="6"/>
                  </p:cNvCxnSpPr>
                  <p:nvPr>
                    <p:custDataLst>
                      <p:tags r:id="rId22"/>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3" name="文本框 42"/>
                <p:cNvSpPr txBox="1"/>
                <p:nvPr>
                  <p:custDataLst>
                    <p:tags r:id="rId23"/>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4" name="圆角矩形 43"/>
            <p:cNvSpPr/>
            <p:nvPr>
              <p:custDataLst>
                <p:tags r:id="rId24"/>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7" grpId="0" animBg="1"/>
    </p:bldLst>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pic>
        <p:nvPicPr>
          <p:cNvPr id="4" name="图片 3" title=""/>
          <p:cNvPicPr>
            <a:picLocks noChangeAspect="1"/>
          </p:cNvPicPr>
          <p:nvPr>
            <p:custDataLst>
              <p:tags r:id="rId4"/>
            </p:custDataLst>
          </p:nvPr>
        </p:nvPicPr>
        <p:blipFill>
          <a:blip r:embed="rId3"/>
          <a:srcRect r="2250"/>
          <a:stretch>
            <a:fillRect/>
          </a:stretch>
        </p:blipFill>
        <p:spPr>
          <a:xfrm>
            <a:off x="7474585" y="478155"/>
            <a:ext cx="3716020" cy="3038475"/>
          </a:xfrm>
          <a:prstGeom prst="roundRect">
            <a:avLst>
              <a:gd name="adj" fmla="val 13863"/>
            </a:avLst>
          </a:prstGeom>
        </p:spPr>
      </p:pic>
      <p:sp>
        <p:nvSpPr>
          <p:cNvPr id="5" name="文本框 4" title=""/>
          <p:cNvSpPr txBox="1"/>
          <p:nvPr>
            <p:custDataLst>
              <p:tags r:id="rId5"/>
            </p:custDataLst>
          </p:nvPr>
        </p:nvSpPr>
        <p:spPr>
          <a:xfrm>
            <a:off x="1123950" y="742315"/>
            <a:ext cx="4992370" cy="521970"/>
          </a:xfrm>
          <a:prstGeom prst="rect">
            <a:avLst/>
          </a:prstGeom>
          <a:noFill/>
        </p:spPr>
        <p:txBody>
          <a:bodyPr wrap="square" rtlCol="0">
            <a:spAutoFit/>
          </a:bodyPr>
          <a:lstStyle/>
          <a:p>
            <a:r>
              <a:rPr lang="zh-CN" sz="2800" b="1">
                <a:solidFill>
                  <a:srgbClr val="FF0000"/>
                </a:solidFill>
              </a:rPr>
              <a:t>正常的绿色玉米幼苗</a:t>
            </a:r>
            <a:r>
              <a:rPr lang="zh-CN" sz="2800" b="1"/>
              <a:t>可以生长</a:t>
            </a:r>
            <a:endParaRPr lang="zh-CN" sz="2800" b="1"/>
          </a:p>
        </p:txBody>
      </p:sp>
      <p:sp>
        <p:nvSpPr>
          <p:cNvPr id="7" name="文本框 6" title=""/>
          <p:cNvSpPr txBox="1"/>
          <p:nvPr>
            <p:custDataLst>
              <p:tags r:id="rId6"/>
            </p:custDataLst>
          </p:nvPr>
        </p:nvSpPr>
        <p:spPr>
          <a:xfrm>
            <a:off x="1123950" y="1618615"/>
            <a:ext cx="4739005" cy="953135"/>
          </a:xfrm>
          <a:prstGeom prst="rect">
            <a:avLst/>
          </a:prstGeom>
          <a:noFill/>
        </p:spPr>
        <p:txBody>
          <a:bodyPr wrap="square" rtlCol="0">
            <a:spAutoFit/>
          </a:bodyPr>
          <a:lstStyle/>
          <a:p>
            <a:r>
              <a:rPr lang="zh-CN" sz="2800" b="1">
                <a:solidFill>
                  <a:srgbClr val="FF0000"/>
                </a:solidFill>
              </a:rPr>
              <a:t>白化玉米幼苗</a:t>
            </a:r>
            <a:r>
              <a:rPr lang="zh-CN" sz="2800" b="1"/>
              <a:t>，待种子中储存的养分耗尽就会死去。</a:t>
            </a:r>
            <a:endParaRPr lang="zh-CN" sz="2800" b="1"/>
          </a:p>
        </p:txBody>
      </p:sp>
      <p:sp>
        <p:nvSpPr>
          <p:cNvPr id="8" name="文本框 7" title=""/>
          <p:cNvSpPr txBox="1"/>
          <p:nvPr>
            <p:custDataLst>
              <p:tags r:id="rId7"/>
            </p:custDataLst>
          </p:nvPr>
        </p:nvSpPr>
        <p:spPr>
          <a:xfrm>
            <a:off x="1123950" y="2767330"/>
            <a:ext cx="6122035" cy="953135"/>
          </a:xfrm>
          <a:prstGeom prst="rect">
            <a:avLst/>
          </a:prstGeom>
          <a:noFill/>
        </p:spPr>
        <p:txBody>
          <a:bodyPr wrap="square" rtlCol="0">
            <a:spAutoFit/>
          </a:bodyPr>
          <a:lstStyle/>
          <a:p>
            <a:r>
              <a:rPr lang="zh-CN" altLang="en-US" sz="2800" b="1"/>
              <a:t>以上现象说明，叶片中的</a:t>
            </a:r>
            <a:r>
              <a:rPr lang="zh-CN" altLang="en-US" sz="2800" b="1">
                <a:solidFill>
                  <a:srgbClr val="FF0000"/>
                </a:solidFill>
              </a:rPr>
              <a:t>色素与光能的捕获有关</a:t>
            </a:r>
            <a:r>
              <a:rPr lang="zh-CN" altLang="en-US" sz="2800" b="1"/>
              <a:t>。</a:t>
            </a:r>
            <a:endParaRPr lang="zh-CN" altLang="en-US" sz="2800" b="1"/>
          </a:p>
        </p:txBody>
      </p:sp>
      <p:sp>
        <p:nvSpPr>
          <p:cNvPr id="2" name="文本框 1" title=""/>
          <p:cNvSpPr txBox="1"/>
          <p:nvPr>
            <p:custDataLst>
              <p:tags r:id="rId8"/>
            </p:custDataLst>
          </p:nvPr>
        </p:nvSpPr>
        <p:spPr>
          <a:xfrm>
            <a:off x="532765" y="4129405"/>
            <a:ext cx="8978265" cy="706755"/>
          </a:xfrm>
          <a:prstGeom prst="rect">
            <a:avLst/>
          </a:prstGeom>
          <a:noFill/>
        </p:spPr>
        <p:txBody>
          <a:bodyPr wrap="square" rtlCol="0">
            <a:spAutoFit/>
          </a:bodyPr>
          <a:lstStyle/>
          <a:p>
            <a:r>
              <a:rPr lang="zh-CN" sz="4000" b="1">
                <a:solidFill>
                  <a:schemeClr val="tx1"/>
                </a:solidFill>
                <a:highlight>
                  <a:srgbClr val="FFFF00"/>
                </a:highlight>
                <a:latin typeface="黑体" panose="02010609060101010101" charset="-122"/>
                <a:ea typeface="黑体" panose="02010609060101010101" charset="-122"/>
              </a:rPr>
              <a:t>实验：绿叶中色素的</a:t>
            </a:r>
            <a:r>
              <a:rPr lang="zh-CN" sz="4000" b="1">
                <a:solidFill>
                  <a:srgbClr val="FF0000"/>
                </a:solidFill>
                <a:highlight>
                  <a:srgbClr val="FFFF00"/>
                </a:highlight>
                <a:latin typeface="黑体" panose="02010609060101010101" charset="-122"/>
                <a:ea typeface="黑体" panose="02010609060101010101" charset="-122"/>
              </a:rPr>
              <a:t>提取</a:t>
            </a:r>
            <a:r>
              <a:rPr lang="zh-CN" sz="4000" b="1">
                <a:solidFill>
                  <a:schemeClr val="tx1"/>
                </a:solidFill>
                <a:highlight>
                  <a:srgbClr val="FFFF00"/>
                </a:highlight>
                <a:latin typeface="黑体" panose="02010609060101010101" charset="-122"/>
                <a:ea typeface="黑体" panose="02010609060101010101" charset="-122"/>
              </a:rPr>
              <a:t>和</a:t>
            </a:r>
            <a:r>
              <a:rPr lang="zh-CN" sz="4000" b="1">
                <a:solidFill>
                  <a:srgbClr val="FF0000"/>
                </a:solidFill>
                <a:highlight>
                  <a:srgbClr val="FFFF00"/>
                </a:highlight>
                <a:latin typeface="黑体" panose="02010609060101010101" charset="-122"/>
                <a:ea typeface="黑体" panose="02010609060101010101" charset="-122"/>
              </a:rPr>
              <a:t>分离</a:t>
            </a:r>
            <a:endParaRPr lang="zh-CN" sz="4000" b="1">
              <a:solidFill>
                <a:srgbClr val="FF0000"/>
              </a:solidFill>
              <a:highlight>
                <a:srgbClr val="FFFF00"/>
              </a:highlight>
              <a:latin typeface="黑体" panose="02010609060101010101" charset="-122"/>
              <a:ea typeface="黑体" panose="02010609060101010101" charset="-122"/>
            </a:endParaRPr>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5" name="Text Box 6" title=""/>
          <p:cNvSpPr txBox="1">
            <a:spLocks noChangeArrowheads="1"/>
          </p:cNvSpPr>
          <p:nvPr>
            <p:custDataLst>
              <p:tags r:id="rId4"/>
            </p:custDataLst>
          </p:nvPr>
        </p:nvSpPr>
        <p:spPr bwMode="auto">
          <a:xfrm>
            <a:off x="222250" y="1503680"/>
            <a:ext cx="11430000" cy="103314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nchor="t" anchorCtr="0">
            <a:spAutoFit/>
          </a:bodyPr>
          <a:lstStyle>
            <a:lvl1pPr defTabSz="1216025">
              <a:defRPr>
                <a:solidFill>
                  <a:schemeClr val="tx1"/>
                </a:solidFill>
                <a:latin typeface="Calibri"/>
                <a:ea typeface="宋体" panose="02010600030101010101" pitchFamily="2" charset="-122"/>
              </a:defRPr>
            </a:lvl1pPr>
            <a:lvl2pPr marL="742950" indent="-285750" defTabSz="1216025">
              <a:defRPr>
                <a:solidFill>
                  <a:schemeClr val="tx1"/>
                </a:solidFill>
                <a:latin typeface="Calibri"/>
                <a:ea typeface="宋体" panose="02010600030101010101" pitchFamily="2" charset="-122"/>
              </a:defRPr>
            </a:lvl2pPr>
            <a:lvl3pPr marL="1143000" indent="-228600" defTabSz="1216025">
              <a:defRPr>
                <a:solidFill>
                  <a:schemeClr val="tx1"/>
                </a:solidFill>
                <a:latin typeface="Calibri"/>
                <a:ea typeface="宋体" panose="02010600030101010101" pitchFamily="2" charset="-122"/>
              </a:defRPr>
            </a:lvl3pPr>
            <a:lvl4pPr marL="1600200" indent="-228600" defTabSz="1216025">
              <a:defRPr>
                <a:solidFill>
                  <a:schemeClr val="tx1"/>
                </a:solidFill>
                <a:latin typeface="Calibri"/>
                <a:ea typeface="宋体" panose="02010600030101010101" pitchFamily="2" charset="-122"/>
              </a:defRPr>
            </a:lvl4pPr>
            <a:lvl5pPr marL="2057400" indent="-228600" defTabSz="1216025">
              <a:defRPr>
                <a:solidFill>
                  <a:schemeClr val="tx1"/>
                </a:solidFill>
                <a:latin typeface="Calibri"/>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9pPr>
          </a:lstStyle>
          <a:p>
            <a:pPr lvl="0" algn="l">
              <a:lnSpc>
                <a:spcPct val="120000"/>
              </a:lnSpc>
              <a:buClrTx/>
              <a:buSzTx/>
              <a:buFontTx/>
            </a:pPr>
            <a:r>
              <a:rPr lang="en-US" altLang="zh-CN" sz="2800" u="sng">
                <a:solidFill>
                  <a:schemeClr val="tx1"/>
                </a:solidFill>
                <a:latin typeface="黑体" panose="02010609060101010101" charset="-122"/>
                <a:ea typeface="黑体" panose="02010609060101010101" charset="-122"/>
                <a:cs typeface="微软雅黑" panose="020b0503020204020204" charset="-122"/>
                <a:sym typeface="+mn-ea"/>
              </a:rPr>
              <a:t>       </a:t>
            </a:r>
            <a:r>
              <a:rPr lang="en-US" altLang="zh-CN" sz="2800">
                <a:solidFill>
                  <a:schemeClr val="tx1"/>
                </a:solidFill>
                <a:latin typeface="黑体" panose="02010609060101010101" charset="-122"/>
                <a:ea typeface="黑体" panose="02010609060101010101" charset="-122"/>
                <a:cs typeface="微软雅黑" panose="020b0503020204020204" charset="-122"/>
                <a:sym typeface="+mn-ea"/>
              </a:rPr>
              <a:t>植物通过</a:t>
            </a:r>
            <a:r>
              <a:rPr lang="en-US" altLang="zh-CN" sz="2800" u="sng">
                <a:solidFill>
                  <a:schemeClr val="tx1"/>
                </a:solidFill>
                <a:latin typeface="黑体" panose="02010609060101010101" charset="-122"/>
                <a:ea typeface="黑体" panose="02010609060101010101" charset="-122"/>
                <a:cs typeface="微软雅黑" panose="020b0503020204020204" charset="-122"/>
                <a:sym typeface="+mn-ea"/>
              </a:rPr>
              <a:t>        </a:t>
            </a:r>
            <a:r>
              <a:rPr lang="zh-CN" altLang="en-US" sz="2800">
                <a:solidFill>
                  <a:schemeClr val="tx1"/>
                </a:solidFill>
                <a:latin typeface="黑体" panose="02010609060101010101" charset="-122"/>
                <a:ea typeface="黑体" panose="02010609060101010101" charset="-122"/>
                <a:cs typeface="微软雅黑" panose="020b0503020204020204" charset="-122"/>
                <a:sym typeface="+mn-ea"/>
              </a:rPr>
              <a:t>，</a:t>
            </a:r>
            <a:r>
              <a:rPr lang="en-US" altLang="zh-CN" sz="2800">
                <a:solidFill>
                  <a:schemeClr val="tx1"/>
                </a:solidFill>
                <a:latin typeface="黑体" panose="02010609060101010101" charset="-122"/>
                <a:ea typeface="黑体" panose="02010609060101010101" charset="-122"/>
                <a:cs typeface="微软雅黑" panose="020b0503020204020204" charset="-122"/>
                <a:sym typeface="+mn-ea"/>
              </a:rPr>
              <a:t>利用</a:t>
            </a:r>
            <a:r>
              <a:rPr lang="zh-CN" altLang="en-US" sz="2800">
                <a:solidFill>
                  <a:schemeClr val="tx1"/>
                </a:solidFill>
                <a:latin typeface="黑体" panose="02010609060101010101" charset="-122"/>
                <a:ea typeface="黑体" panose="02010609060101010101" charset="-122"/>
                <a:cs typeface="微软雅黑" panose="020b0503020204020204" charset="-122"/>
                <a:sym typeface="+mn-ea"/>
              </a:rPr>
              <a:t>光能</a:t>
            </a:r>
            <a:r>
              <a:rPr lang="en-US" altLang="zh-CN" sz="2800">
                <a:solidFill>
                  <a:schemeClr val="tx1"/>
                </a:solidFill>
                <a:latin typeface="黑体" panose="02010609060101010101" charset="-122"/>
                <a:ea typeface="黑体" panose="02010609060101010101" charset="-122"/>
                <a:cs typeface="微软雅黑" panose="020b0503020204020204" charset="-122"/>
                <a:sym typeface="+mn-ea"/>
              </a:rPr>
              <a:t>，把</a:t>
            </a:r>
            <a:r>
              <a:rPr lang="en-US" altLang="zh-CN" sz="2800" u="sng">
                <a:solidFill>
                  <a:schemeClr val="tx1"/>
                </a:solidFill>
                <a:latin typeface="黑体" panose="02010609060101010101" charset="-122"/>
                <a:ea typeface="黑体" panose="02010609060101010101" charset="-122"/>
                <a:cs typeface="微软雅黑" panose="020b0503020204020204" charset="-122"/>
                <a:sym typeface="+mn-ea"/>
              </a:rPr>
              <a:t>          </a:t>
            </a:r>
            <a:r>
              <a:rPr lang="en-US" altLang="zh-CN" sz="2800">
                <a:solidFill>
                  <a:schemeClr val="tx1"/>
                </a:solidFill>
                <a:latin typeface="黑体" panose="02010609060101010101" charset="-122"/>
                <a:ea typeface="黑体" panose="02010609060101010101" charset="-122"/>
                <a:cs typeface="微软雅黑" panose="020b0503020204020204" charset="-122"/>
                <a:sym typeface="+mn-ea"/>
              </a:rPr>
              <a:t>和</a:t>
            </a:r>
            <a:r>
              <a:rPr lang="en-US" altLang="zh-CN" sz="2800" u="sng">
                <a:solidFill>
                  <a:schemeClr val="tx1"/>
                </a:solidFill>
                <a:latin typeface="黑体" panose="02010609060101010101" charset="-122"/>
                <a:ea typeface="黑体" panose="02010609060101010101" charset="-122"/>
                <a:cs typeface="微软雅黑" panose="020b0503020204020204" charset="-122"/>
                <a:sym typeface="+mn-ea"/>
              </a:rPr>
              <a:t>      </a:t>
            </a:r>
            <a:r>
              <a:rPr lang="en-US" altLang="zh-CN" sz="2800">
                <a:solidFill>
                  <a:schemeClr val="tx1"/>
                </a:solidFill>
                <a:latin typeface="黑体" panose="02010609060101010101" charset="-122"/>
                <a:ea typeface="黑体" panose="02010609060101010101" charset="-122"/>
                <a:cs typeface="微软雅黑" panose="020b0503020204020204" charset="-122"/>
                <a:sym typeface="+mn-ea"/>
              </a:rPr>
              <a:t>转化成储存着能量的</a:t>
            </a:r>
            <a:r>
              <a:rPr lang="en-US" altLang="zh-CN" sz="2800" u="sng">
                <a:solidFill>
                  <a:schemeClr val="tx1"/>
                </a:solidFill>
                <a:latin typeface="黑体" panose="02010609060101010101" charset="-122"/>
                <a:ea typeface="黑体" panose="02010609060101010101" charset="-122"/>
                <a:cs typeface="微软雅黑" panose="020b0503020204020204" charset="-122"/>
                <a:sym typeface="+mn-ea"/>
              </a:rPr>
              <a:t>         </a:t>
            </a:r>
            <a:r>
              <a:rPr lang="en-US" altLang="zh-CN" sz="2800">
                <a:solidFill>
                  <a:schemeClr val="tx1"/>
                </a:solidFill>
                <a:latin typeface="黑体" panose="02010609060101010101" charset="-122"/>
                <a:ea typeface="黑体" panose="02010609060101010101" charset="-122"/>
                <a:cs typeface="微软雅黑" panose="020b0503020204020204" charset="-122"/>
                <a:sym typeface="+mn-ea"/>
              </a:rPr>
              <a:t>，并且释放出</a:t>
            </a:r>
            <a:r>
              <a:rPr lang="zh-CN" altLang="en-US" sz="2800">
                <a:solidFill>
                  <a:schemeClr val="tx1"/>
                </a:solidFill>
                <a:latin typeface="黑体" panose="02010609060101010101" charset="-122"/>
                <a:ea typeface="黑体" panose="02010609060101010101" charset="-122"/>
                <a:cs typeface="微软雅黑" panose="020b0503020204020204" charset="-122"/>
                <a:sym typeface="+mn-ea"/>
              </a:rPr>
              <a:t>氧气</a:t>
            </a:r>
            <a:r>
              <a:rPr lang="en-US" altLang="zh-CN" sz="2800">
                <a:solidFill>
                  <a:schemeClr val="tx1"/>
                </a:solidFill>
                <a:latin typeface="黑体" panose="02010609060101010101" charset="-122"/>
                <a:ea typeface="黑体" panose="02010609060101010101" charset="-122"/>
                <a:cs typeface="微软雅黑" panose="020b0503020204020204" charset="-122"/>
                <a:sym typeface="+mn-ea"/>
              </a:rPr>
              <a:t>的过程。</a:t>
            </a:r>
            <a:endParaRPr lang="en-US" altLang="zh-CN" sz="2800">
              <a:solidFill>
                <a:schemeClr val="tx1"/>
              </a:solidFill>
              <a:latin typeface="黑体" panose="02010609060101010101" charset="-122"/>
              <a:ea typeface="黑体" panose="02010609060101010101" charset="-122"/>
              <a:cs typeface="微软雅黑" panose="020b0503020204020204" charset="-122"/>
              <a:sym typeface="+mn-ea"/>
            </a:endParaRPr>
          </a:p>
        </p:txBody>
      </p:sp>
      <p:grpSp>
        <p:nvGrpSpPr>
          <p:cNvPr id="41" name="组合 40" title=""/>
          <p:cNvGrpSpPr/>
          <p:nvPr>
            <p:custDataLst>
              <p:tags r:id="rId5"/>
            </p:custDataLst>
          </p:nvPr>
        </p:nvGrpSpPr>
        <p:grpSpPr>
          <a:xfrm>
            <a:off x="1078865" y="3758565"/>
            <a:ext cx="11060430" cy="1079500"/>
            <a:chOff x="1315" y="6238"/>
            <a:chExt cx="17418" cy="1700"/>
          </a:xfrm>
        </p:grpSpPr>
        <p:sp>
          <p:nvSpPr>
            <p:cNvPr id="3" name="文本框 2"/>
            <p:cNvSpPr txBox="1"/>
            <p:nvPr>
              <p:custDataLst>
                <p:tags r:id="rId6"/>
              </p:custDataLst>
            </p:nvPr>
          </p:nvSpPr>
          <p:spPr bwMode="auto">
            <a:xfrm>
              <a:off x="1315" y="6301"/>
              <a:ext cx="17418" cy="1290"/>
            </a:xfrm>
            <a:prstGeom prst="roundRect">
              <a:avLst/>
            </a:prstGeom>
            <a:noFill/>
            <a:ln w="63500" algn="ctr">
              <a:noFill/>
              <a:miter lim="800000"/>
            </a:ln>
            <a:effectLst/>
          </p:spPr>
          <p:txBody>
            <a:bodyPr wrap="square" lIns="0" tIns="0" rIns="0" bIns="0" rtlCol="0" anchor="t">
              <a:spAutoFit/>
            </a:bodyPr>
            <a:lstStyle/>
            <a:p>
              <a:pPr lvl="0" algn="l">
                <a:lnSpc>
                  <a:spcPct val="150000"/>
                </a:lnSpc>
                <a:buClrTx/>
                <a:buSzTx/>
                <a:buFontTx/>
              </a:pPr>
              <a:r>
                <a:rPr lang="zh-CN" altLang="en-US" sz="3200" b="1">
                  <a:solidFill>
                    <a:srgbClr val="FF0000"/>
                  </a:solidFill>
                  <a:latin typeface="黑体" panose="02010609060101010101" charset="-122"/>
                  <a:ea typeface="黑体" panose="02010609060101010101" charset="-122"/>
                  <a:cs typeface="黑体" panose="02010609060101010101" charset="-122"/>
                  <a:sym typeface="+mn-ea"/>
                </a:rPr>
                <a:t>数量关系：6CO</a:t>
              </a:r>
              <a:r>
                <a:rPr lang="zh-CN" altLang="en-US" sz="3200" b="1" baseline="-25000">
                  <a:solidFill>
                    <a:srgbClr val="FF0000"/>
                  </a:solidFill>
                  <a:latin typeface="黑体" panose="02010609060101010101" charset="-122"/>
                  <a:ea typeface="黑体" panose="02010609060101010101" charset="-122"/>
                  <a:cs typeface="黑体" panose="02010609060101010101" charset="-122"/>
                  <a:sym typeface="+mn-ea"/>
                </a:rPr>
                <a:t>2</a:t>
              </a:r>
              <a:r>
                <a:rPr lang="zh-CN" altLang="en-US" sz="3200" b="1">
                  <a:solidFill>
                    <a:srgbClr val="FF0000"/>
                  </a:solidFill>
                  <a:latin typeface="黑体" panose="02010609060101010101" charset="-122"/>
                  <a:ea typeface="黑体" panose="02010609060101010101" charset="-122"/>
                  <a:cs typeface="黑体" panose="02010609060101010101" charset="-122"/>
                  <a:sym typeface="+mn-ea"/>
                </a:rPr>
                <a:t>+12H</a:t>
              </a:r>
              <a:r>
                <a:rPr lang="zh-CN" altLang="en-US" sz="3200" b="1" baseline="-25000">
                  <a:solidFill>
                    <a:srgbClr val="FF0000"/>
                  </a:solidFill>
                  <a:latin typeface="黑体" panose="02010609060101010101" charset="-122"/>
                  <a:ea typeface="黑体" panose="02010609060101010101" charset="-122"/>
                  <a:cs typeface="黑体" panose="02010609060101010101" charset="-122"/>
                  <a:sym typeface="+mn-ea"/>
                </a:rPr>
                <a:t>2</a:t>
              </a:r>
              <a:r>
                <a:rPr lang="zh-CN" altLang="en-US" sz="3200" b="1">
                  <a:solidFill>
                    <a:srgbClr val="FF0000"/>
                  </a:solidFill>
                  <a:latin typeface="黑体" panose="02010609060101010101" charset="-122"/>
                  <a:ea typeface="黑体" panose="02010609060101010101" charset="-122"/>
                  <a:cs typeface="黑体" panose="02010609060101010101" charset="-122"/>
                  <a:sym typeface="+mn-ea"/>
                </a:rPr>
                <a:t>O          </a:t>
              </a:r>
              <a:r>
                <a:rPr lang="en-US" altLang="zh-CN" sz="3200" b="1">
                  <a:solidFill>
                    <a:srgbClr val="FF0000"/>
                  </a:solidFill>
                  <a:latin typeface="黑体" panose="02010609060101010101" charset="-122"/>
                  <a:ea typeface="黑体" panose="02010609060101010101" charset="-122"/>
                  <a:cs typeface="黑体" panose="02010609060101010101" charset="-122"/>
                  <a:sym typeface="+mn-ea"/>
                </a:rPr>
                <a:t>   </a:t>
              </a:r>
              <a:r>
                <a:rPr lang="zh-CN" altLang="en-US" sz="3200" b="1">
                  <a:solidFill>
                    <a:srgbClr val="FF0000"/>
                  </a:solidFill>
                  <a:latin typeface="黑体" panose="02010609060101010101" charset="-122"/>
                  <a:ea typeface="黑体" panose="02010609060101010101" charset="-122"/>
                  <a:cs typeface="黑体" panose="02010609060101010101" charset="-122"/>
                  <a:sym typeface="+mn-ea"/>
                </a:rPr>
                <a:t>C</a:t>
              </a:r>
              <a:r>
                <a:rPr lang="zh-CN" altLang="en-US" sz="3200" b="1" baseline="-25000">
                  <a:solidFill>
                    <a:srgbClr val="FF0000"/>
                  </a:solidFill>
                  <a:latin typeface="黑体" panose="02010609060101010101" charset="-122"/>
                  <a:ea typeface="黑体" panose="02010609060101010101" charset="-122"/>
                  <a:cs typeface="黑体" panose="02010609060101010101" charset="-122"/>
                  <a:sym typeface="+mn-ea"/>
                </a:rPr>
                <a:t>6</a:t>
              </a:r>
              <a:r>
                <a:rPr lang="zh-CN" altLang="en-US" sz="3200" b="1">
                  <a:solidFill>
                    <a:srgbClr val="FF0000"/>
                  </a:solidFill>
                  <a:latin typeface="黑体" panose="02010609060101010101" charset="-122"/>
                  <a:ea typeface="黑体" panose="02010609060101010101" charset="-122"/>
                  <a:cs typeface="黑体" panose="02010609060101010101" charset="-122"/>
                  <a:sym typeface="+mn-ea"/>
                </a:rPr>
                <a:t>H</a:t>
              </a:r>
              <a:r>
                <a:rPr lang="zh-CN" altLang="en-US" sz="3200" b="1" baseline="-25000">
                  <a:solidFill>
                    <a:srgbClr val="FF0000"/>
                  </a:solidFill>
                  <a:latin typeface="黑体" panose="02010609060101010101" charset="-122"/>
                  <a:ea typeface="黑体" panose="02010609060101010101" charset="-122"/>
                  <a:cs typeface="黑体" panose="02010609060101010101" charset="-122"/>
                  <a:sym typeface="+mn-ea"/>
                </a:rPr>
                <a:t>12</a:t>
              </a:r>
              <a:r>
                <a:rPr lang="zh-CN" altLang="en-US" sz="3200" b="1">
                  <a:solidFill>
                    <a:srgbClr val="FF0000"/>
                  </a:solidFill>
                  <a:latin typeface="黑体" panose="02010609060101010101" charset="-122"/>
                  <a:ea typeface="黑体" panose="02010609060101010101" charset="-122"/>
                  <a:cs typeface="黑体" panose="02010609060101010101" charset="-122"/>
                  <a:sym typeface="+mn-ea"/>
                </a:rPr>
                <a:t>O</a:t>
              </a:r>
              <a:r>
                <a:rPr lang="zh-CN" altLang="en-US" sz="3200" b="1" baseline="-25000">
                  <a:solidFill>
                    <a:srgbClr val="FF0000"/>
                  </a:solidFill>
                  <a:latin typeface="黑体" panose="02010609060101010101" charset="-122"/>
                  <a:ea typeface="黑体" panose="02010609060101010101" charset="-122"/>
                  <a:cs typeface="黑体" panose="02010609060101010101" charset="-122"/>
                  <a:sym typeface="+mn-ea"/>
                </a:rPr>
                <a:t>6</a:t>
              </a:r>
              <a:r>
                <a:rPr lang="zh-CN" altLang="en-US" sz="3200" b="1">
                  <a:solidFill>
                    <a:srgbClr val="FF0000"/>
                  </a:solidFill>
                  <a:latin typeface="黑体" panose="02010609060101010101" charset="-122"/>
                  <a:ea typeface="黑体" panose="02010609060101010101" charset="-122"/>
                  <a:cs typeface="黑体" panose="02010609060101010101" charset="-122"/>
                  <a:sym typeface="+mn-ea"/>
                </a:rPr>
                <a:t>+ 6H</a:t>
              </a:r>
              <a:r>
                <a:rPr lang="zh-CN" altLang="en-US" sz="3200" b="1" baseline="-25000">
                  <a:solidFill>
                    <a:srgbClr val="FF0000"/>
                  </a:solidFill>
                  <a:latin typeface="黑体" panose="02010609060101010101" charset="-122"/>
                  <a:ea typeface="黑体" panose="02010609060101010101" charset="-122"/>
                  <a:cs typeface="黑体" panose="02010609060101010101" charset="-122"/>
                  <a:sym typeface="+mn-ea"/>
                </a:rPr>
                <a:t>2</a:t>
              </a:r>
              <a:r>
                <a:rPr lang="zh-CN" altLang="en-US" sz="3200" b="1">
                  <a:solidFill>
                    <a:srgbClr val="FF0000"/>
                  </a:solidFill>
                  <a:latin typeface="黑体" panose="02010609060101010101" charset="-122"/>
                  <a:ea typeface="黑体" panose="02010609060101010101" charset="-122"/>
                  <a:cs typeface="黑体" panose="02010609060101010101" charset="-122"/>
                  <a:sym typeface="+mn-ea"/>
                </a:rPr>
                <a:t>O+ 6O</a:t>
              </a:r>
              <a:r>
                <a:rPr lang="zh-CN" altLang="en-US" sz="3200" b="1" baseline="-25000">
                  <a:solidFill>
                    <a:srgbClr val="FF0000"/>
                  </a:solidFill>
                  <a:latin typeface="黑体" panose="02010609060101010101" charset="-122"/>
                  <a:ea typeface="黑体" panose="02010609060101010101" charset="-122"/>
                  <a:cs typeface="黑体" panose="02010609060101010101" charset="-122"/>
                  <a:sym typeface="+mn-ea"/>
                </a:rPr>
                <a:t>2</a:t>
              </a:r>
              <a:endParaRPr lang="zh-CN" altLang="en-US" sz="3200" b="1" baseline="-25000">
                <a:solidFill>
                  <a:srgbClr val="FF0000"/>
                </a:solidFill>
                <a:latin typeface="黑体" panose="02010609060101010101" charset="-122"/>
                <a:ea typeface="黑体" panose="02010609060101010101" charset="-122"/>
                <a:cs typeface="黑体" panose="02010609060101010101" charset="-122"/>
                <a:sym typeface="+mn-ea"/>
              </a:endParaRPr>
            </a:p>
          </p:txBody>
        </p:sp>
        <p:grpSp>
          <p:nvGrpSpPr>
            <p:cNvPr id="35" name="组合 34"/>
            <p:cNvGrpSpPr/>
            <p:nvPr>
              <p:custDataLst>
                <p:tags r:id="rId7"/>
              </p:custDataLst>
            </p:nvPr>
          </p:nvGrpSpPr>
          <p:grpSpPr>
            <a:xfrm>
              <a:off x="8003" y="6238"/>
              <a:ext cx="3360" cy="1700"/>
              <a:chOff x="4329" y="4257"/>
              <a:chExt cx="3360" cy="1700"/>
            </a:xfrm>
          </p:grpSpPr>
          <p:sp>
            <p:nvSpPr>
              <p:cNvPr id="19" name="Line 21"/>
              <p:cNvSpPr>
                <a:spLocks noChangeShapeType="1"/>
              </p:cNvSpPr>
              <p:nvPr>
                <p:custDataLst>
                  <p:tags r:id="rId8"/>
                </p:custDataLst>
              </p:nvPr>
            </p:nvSpPr>
            <p:spPr bwMode="auto">
              <a:xfrm>
                <a:off x="4329" y="5135"/>
                <a:ext cx="336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charset="-122"/>
                  <a:ea typeface="微软雅黑"/>
                </a:endParaRPr>
              </a:p>
            </p:txBody>
          </p:sp>
          <p:sp>
            <p:nvSpPr>
              <p:cNvPr id="20" name="Text Box 22"/>
              <p:cNvSpPr txBox="1">
                <a:spLocks noChangeArrowheads="1"/>
              </p:cNvSpPr>
              <p:nvPr>
                <p:custDataLst>
                  <p:tags r:id="rId9"/>
                </p:custDataLst>
              </p:nvPr>
            </p:nvSpPr>
            <p:spPr bwMode="auto">
              <a:xfrm>
                <a:off x="4809" y="5135"/>
                <a:ext cx="270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0E1DE6"/>
                    </a:solidFill>
                    <a:latin typeface="黑体" panose="02010609060101010101" charset="-122"/>
                    <a:ea typeface="黑体" panose="02010609060101010101" charset="-122"/>
                  </a:rPr>
                  <a:t>叶绿体</a:t>
                </a:r>
                <a:endParaRPr kumimoji="1" lang="zh-CN" altLang="en-US" sz="2800" b="1">
                  <a:solidFill>
                    <a:srgbClr val="0E1DE6"/>
                  </a:solidFill>
                  <a:latin typeface="黑体" panose="02010609060101010101" charset="-122"/>
                  <a:ea typeface="黑体" panose="02010609060101010101" charset="-122"/>
                </a:endParaRPr>
              </a:p>
            </p:txBody>
          </p:sp>
          <p:sp>
            <p:nvSpPr>
              <p:cNvPr id="21" name="Text Box 23"/>
              <p:cNvSpPr txBox="1">
                <a:spLocks noChangeArrowheads="1"/>
              </p:cNvSpPr>
              <p:nvPr>
                <p:custDataLst>
                  <p:tags r:id="rId10"/>
                </p:custDataLst>
              </p:nvPr>
            </p:nvSpPr>
            <p:spPr bwMode="auto">
              <a:xfrm>
                <a:off x="4954" y="4257"/>
                <a:ext cx="1636"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0E1DE6"/>
                    </a:solidFill>
                    <a:latin typeface="黑体" panose="02010609060101010101" charset="-122"/>
                    <a:ea typeface="黑体" panose="02010609060101010101" charset="-122"/>
                  </a:rPr>
                  <a:t>光能</a:t>
                </a:r>
                <a:endParaRPr kumimoji="1" lang="zh-CN" altLang="en-US" sz="2800" b="1">
                  <a:solidFill>
                    <a:srgbClr val="0E1DE6"/>
                  </a:solidFill>
                  <a:latin typeface="黑体" panose="02010609060101010101" charset="-122"/>
                  <a:ea typeface="黑体" panose="02010609060101010101" charset="-122"/>
                </a:endParaRPr>
              </a:p>
            </p:txBody>
          </p:sp>
        </p:grpSp>
      </p:grpSp>
      <p:sp>
        <p:nvSpPr>
          <p:cNvPr id="8" name="矩形 7" title=""/>
          <p:cNvSpPr/>
          <p:nvPr>
            <p:custDataLst>
              <p:tags r:id="rId11"/>
            </p:custDataLst>
          </p:nvPr>
        </p:nvSpPr>
        <p:spPr>
          <a:xfrm>
            <a:off x="271145" y="4824730"/>
            <a:ext cx="10975975" cy="1856740"/>
          </a:xfrm>
          <a:prstGeom prst="rect">
            <a:avLst/>
          </a:prstGeom>
        </p:spPr>
        <p:txBody>
          <a:bodyPr wrap="square">
            <a:spAutoFit/>
          </a:bodyPr>
          <a:lstStyle/>
          <a:p>
            <a:pPr indent="-228600" algn="l">
              <a:lnSpc>
                <a:spcPct val="120000"/>
              </a:lnSpc>
              <a:spcBef>
                <a:spcPct val="50000"/>
              </a:spcBef>
              <a:buClrTx/>
              <a:buSzTx/>
              <a:buFont typeface="Wingdings" panose="05000000000000000000" pitchFamily="2" charset="2"/>
            </a:pPr>
            <a:r>
              <a:rPr lang="zh-CN" altLang="en-US" sz="2800">
                <a:solidFill>
                  <a:schemeClr val="tx1"/>
                </a:solidFill>
                <a:latin typeface="黑体" panose="02010609060101010101" charset="-122"/>
                <a:ea typeface="黑体" panose="02010609060101010101" charset="-122"/>
                <a:cs typeface="黑体" panose="02010609060101010101" charset="-122"/>
                <a:sym typeface="+mn-lt"/>
              </a:rPr>
              <a:t>（</a:t>
            </a:r>
            <a:r>
              <a:rPr lang="en-US" altLang="zh-CN" sz="2800">
                <a:solidFill>
                  <a:schemeClr val="tx1"/>
                </a:solidFill>
                <a:latin typeface="黑体" panose="02010609060101010101" charset="-122"/>
                <a:ea typeface="黑体" panose="02010609060101010101" charset="-122"/>
                <a:cs typeface="黑体" panose="02010609060101010101" charset="-122"/>
                <a:sym typeface="+mn-lt"/>
              </a:rPr>
              <a:t>1</a:t>
            </a:r>
            <a:r>
              <a:rPr lang="zh-CN" altLang="en-US" sz="2800">
                <a:solidFill>
                  <a:schemeClr val="tx1"/>
                </a:solidFill>
                <a:latin typeface="黑体" panose="02010609060101010101" charset="-122"/>
                <a:ea typeface="黑体" panose="02010609060101010101" charset="-122"/>
                <a:cs typeface="黑体" panose="02010609060101010101" charset="-122"/>
                <a:sym typeface="+mn-lt"/>
              </a:rPr>
              <a:t>）</a:t>
            </a:r>
            <a:r>
              <a:rPr lang="en-US" altLang="zh-CN" sz="2800">
                <a:solidFill>
                  <a:schemeClr val="tx1"/>
                </a:solidFill>
                <a:latin typeface="黑体" panose="02010609060101010101" charset="-122"/>
                <a:ea typeface="黑体" panose="02010609060101010101" charset="-122"/>
                <a:cs typeface="黑体" panose="02010609060101010101" charset="-122"/>
                <a:sym typeface="+mn-lt"/>
              </a:rPr>
              <a:t>原料与产物分别是什么？</a:t>
            </a:r>
            <a:r>
              <a:rPr lang="zh-CN" altLang="en-US" sz="2800">
                <a:solidFill>
                  <a:schemeClr val="tx1"/>
                </a:solidFill>
                <a:latin typeface="黑体" panose="02010609060101010101" charset="-122"/>
                <a:ea typeface="黑体" panose="02010609060101010101" charset="-122"/>
                <a:cs typeface="黑体" panose="02010609060101010101" charset="-122"/>
                <a:sym typeface="+mn-lt"/>
              </a:rPr>
              <a:t>（</a:t>
            </a:r>
            <a:r>
              <a:rPr lang="en-US" altLang="zh-CN" sz="2800">
                <a:solidFill>
                  <a:schemeClr val="tx1"/>
                </a:solidFill>
                <a:latin typeface="黑体" panose="02010609060101010101" charset="-122"/>
                <a:ea typeface="黑体" panose="02010609060101010101" charset="-122"/>
                <a:cs typeface="黑体" panose="02010609060101010101" charset="-122"/>
                <a:sym typeface="+mn-lt"/>
              </a:rPr>
              <a:t>2</a:t>
            </a:r>
            <a:r>
              <a:rPr lang="zh-CN" altLang="en-US" sz="2800">
                <a:solidFill>
                  <a:schemeClr val="tx1"/>
                </a:solidFill>
                <a:latin typeface="黑体" panose="02010609060101010101" charset="-122"/>
                <a:ea typeface="黑体" panose="02010609060101010101" charset="-122"/>
                <a:cs typeface="黑体" panose="02010609060101010101" charset="-122"/>
                <a:sym typeface="+mn-lt"/>
              </a:rPr>
              <a:t>）</a:t>
            </a:r>
            <a:r>
              <a:rPr lang="en-US" altLang="zh-CN" sz="2800">
                <a:solidFill>
                  <a:schemeClr val="tx1"/>
                </a:solidFill>
                <a:latin typeface="黑体" panose="02010609060101010101" charset="-122"/>
                <a:ea typeface="黑体" panose="02010609060101010101" charset="-122"/>
                <a:cs typeface="黑体" panose="02010609060101010101" charset="-122"/>
                <a:sym typeface="+mn-lt"/>
              </a:rPr>
              <a:t>场所是哪里？反应需要什么条件？</a:t>
            </a:r>
            <a:endParaRPr lang="en-US" altLang="zh-CN" sz="2800">
              <a:solidFill>
                <a:schemeClr val="tx1"/>
              </a:solidFill>
              <a:latin typeface="黑体" panose="02010609060101010101" charset="-122"/>
              <a:ea typeface="黑体" panose="02010609060101010101" charset="-122"/>
              <a:cs typeface="黑体" panose="02010609060101010101" charset="-122"/>
              <a:sym typeface="+mn-lt"/>
            </a:endParaRPr>
          </a:p>
          <a:p>
            <a:pPr indent="-228600" algn="l">
              <a:lnSpc>
                <a:spcPct val="120000"/>
              </a:lnSpc>
              <a:spcBef>
                <a:spcPct val="50000"/>
              </a:spcBef>
              <a:buClrTx/>
              <a:buSzTx/>
              <a:buFont typeface="Wingdings" panose="05000000000000000000" pitchFamily="2" charset="2"/>
            </a:pPr>
            <a:r>
              <a:rPr lang="zh-CN" altLang="en-US" sz="2800">
                <a:solidFill>
                  <a:schemeClr val="tx1"/>
                </a:solidFill>
                <a:latin typeface="黑体" panose="02010609060101010101" charset="-122"/>
                <a:ea typeface="黑体" panose="02010609060101010101" charset="-122"/>
                <a:cs typeface="黑体" panose="02010609060101010101" charset="-122"/>
                <a:sym typeface="+mn-lt"/>
              </a:rPr>
              <a:t>（</a:t>
            </a:r>
            <a:r>
              <a:rPr lang="en-US" altLang="zh-CN" sz="2800">
                <a:solidFill>
                  <a:schemeClr val="tx1"/>
                </a:solidFill>
                <a:latin typeface="黑体" panose="02010609060101010101" charset="-122"/>
                <a:ea typeface="黑体" panose="02010609060101010101" charset="-122"/>
                <a:cs typeface="黑体" panose="02010609060101010101" charset="-122"/>
                <a:sym typeface="+mn-lt"/>
              </a:rPr>
              <a:t>3</a:t>
            </a:r>
            <a:r>
              <a:rPr lang="zh-CN" altLang="en-US" sz="2800">
                <a:solidFill>
                  <a:schemeClr val="tx1"/>
                </a:solidFill>
                <a:latin typeface="黑体" panose="02010609060101010101" charset="-122"/>
                <a:ea typeface="黑体" panose="02010609060101010101" charset="-122"/>
                <a:cs typeface="黑体" panose="02010609060101010101" charset="-122"/>
                <a:sym typeface="+mn-lt"/>
              </a:rPr>
              <a:t>）</a:t>
            </a:r>
            <a:r>
              <a:rPr lang="en-US" altLang="zh-CN" sz="2800">
                <a:solidFill>
                  <a:schemeClr val="tx1"/>
                </a:solidFill>
                <a:latin typeface="黑体" panose="02010609060101010101" charset="-122"/>
                <a:ea typeface="黑体" panose="02010609060101010101" charset="-122"/>
                <a:cs typeface="黑体" panose="02010609060101010101" charset="-122"/>
                <a:sym typeface="+mn-lt"/>
              </a:rPr>
              <a:t>该反应中物质和能量的变化是怎样的？</a:t>
            </a:r>
            <a:r>
              <a:rPr lang="zh-CN" altLang="en-US" sz="2800">
                <a:solidFill>
                  <a:schemeClr val="tx1"/>
                </a:solidFill>
                <a:latin typeface="黑体" panose="02010609060101010101" charset="-122"/>
                <a:ea typeface="黑体" panose="02010609060101010101" charset="-122"/>
                <a:cs typeface="黑体" panose="02010609060101010101" charset="-122"/>
                <a:sym typeface="+mn-lt"/>
              </a:rPr>
              <a:t>（</a:t>
            </a:r>
            <a:r>
              <a:rPr lang="en-US" altLang="zh-CN" sz="2800">
                <a:solidFill>
                  <a:schemeClr val="tx1"/>
                </a:solidFill>
                <a:latin typeface="黑体" panose="02010609060101010101" charset="-122"/>
                <a:ea typeface="黑体" panose="02010609060101010101" charset="-122"/>
                <a:cs typeface="黑体" panose="02010609060101010101" charset="-122"/>
                <a:sym typeface="+mn-lt"/>
              </a:rPr>
              <a:t>4</a:t>
            </a:r>
            <a:r>
              <a:rPr lang="zh-CN" altLang="en-US" sz="2800">
                <a:solidFill>
                  <a:schemeClr val="tx1"/>
                </a:solidFill>
                <a:latin typeface="黑体" panose="02010609060101010101" charset="-122"/>
                <a:ea typeface="黑体" panose="02010609060101010101" charset="-122"/>
                <a:cs typeface="黑体" panose="02010609060101010101" charset="-122"/>
                <a:sym typeface="+mn-lt"/>
              </a:rPr>
              <a:t>）光合作用和有氧呼吸是可逆反应吗？</a:t>
            </a:r>
            <a:endParaRPr lang="zh-CN" altLang="en-US" sz="2800">
              <a:solidFill>
                <a:schemeClr val="tx1"/>
              </a:solidFill>
              <a:latin typeface="黑体" panose="02010609060101010101" charset="-122"/>
              <a:ea typeface="黑体" panose="02010609060101010101" charset="-122"/>
              <a:cs typeface="黑体" panose="02010609060101010101" charset="-122"/>
              <a:sym typeface="+mn-lt"/>
            </a:endParaRPr>
          </a:p>
        </p:txBody>
      </p:sp>
      <p:grpSp>
        <p:nvGrpSpPr>
          <p:cNvPr id="40" name="组合 39" title=""/>
          <p:cNvGrpSpPr/>
          <p:nvPr>
            <p:custDataLst>
              <p:tags r:id="rId12"/>
            </p:custDataLst>
          </p:nvPr>
        </p:nvGrpSpPr>
        <p:grpSpPr>
          <a:xfrm>
            <a:off x="2184400" y="2590165"/>
            <a:ext cx="7548245" cy="1097280"/>
            <a:chOff x="901" y="4558"/>
            <a:chExt cx="11887" cy="1728"/>
          </a:xfrm>
        </p:grpSpPr>
        <p:sp>
          <p:nvSpPr>
            <p:cNvPr id="18" name="Text Box 20"/>
            <p:cNvSpPr txBox="1">
              <a:spLocks noChangeArrowheads="1"/>
            </p:cNvSpPr>
            <p:nvPr>
              <p:custDataLst>
                <p:tags r:id="rId13"/>
              </p:custDataLst>
            </p:nvPr>
          </p:nvSpPr>
          <p:spPr bwMode="auto">
            <a:xfrm>
              <a:off x="901" y="4662"/>
              <a:ext cx="3840" cy="1416"/>
            </a:xfrm>
            <a:prstGeom prst="rect">
              <a:avLst/>
            </a:prstGeom>
            <a:noFill/>
            <a:ln w="63500" algn="ctr">
              <a:noFill/>
              <a:miter lim="800000"/>
            </a:ln>
            <a:effectLst/>
          </p:spPr>
          <p:txBody>
            <a:bodyPr wrap="square" lIns="0" tIns="0" rIns="0" bIns="0" rtlCol="0">
              <a:noAutofit/>
            </a:bodyPr>
            <a:lstStyle/>
            <a:p>
              <a:pPr lvl="0" algn="l">
                <a:lnSpc>
                  <a:spcPct val="150000"/>
                </a:lnSpc>
                <a:buClrTx/>
                <a:buSzTx/>
                <a:buFontTx/>
              </a:pPr>
              <a:r>
                <a:rPr lang="zh-CN" altLang="en-US" sz="3200" b="1">
                  <a:solidFill>
                    <a:srgbClr val="FF0000"/>
                  </a:solidFill>
                  <a:latin typeface="Times New Roman" panose="02020603050405020304" pitchFamily="18" charset="0"/>
                  <a:ea typeface="微软雅黑"/>
                  <a:cs typeface="Times New Roman" panose="02020603050405020304" pitchFamily="18" charset="0"/>
                  <a:sym typeface="+mn-ea"/>
                </a:rPr>
                <a:t>CO</a:t>
              </a:r>
              <a:r>
                <a:rPr lang="zh-CN" altLang="en-US" sz="3200" b="1" baseline="-25000">
                  <a:solidFill>
                    <a:srgbClr val="FF0000"/>
                  </a:solidFill>
                  <a:latin typeface="Times New Roman" panose="02020603050405020304" pitchFamily="18" charset="0"/>
                  <a:ea typeface="微软雅黑"/>
                  <a:cs typeface="Times New Roman" panose="02020603050405020304" pitchFamily="18" charset="0"/>
                  <a:sym typeface="+mn-ea"/>
                </a:rPr>
                <a:t>2</a:t>
              </a:r>
              <a:r>
                <a:rPr lang="zh-CN" altLang="en-US" sz="3200" b="1">
                  <a:solidFill>
                    <a:srgbClr val="FF0000"/>
                  </a:solidFill>
                  <a:latin typeface="Times New Roman" panose="02020603050405020304" pitchFamily="18" charset="0"/>
                  <a:ea typeface="微软雅黑"/>
                  <a:cs typeface="Times New Roman" panose="02020603050405020304" pitchFamily="18" charset="0"/>
                  <a:sym typeface="+mn-ea"/>
                </a:rPr>
                <a:t>+H</a:t>
              </a:r>
              <a:r>
                <a:rPr lang="zh-CN" altLang="en-US" sz="3200" b="1" baseline="-25000">
                  <a:solidFill>
                    <a:srgbClr val="FF0000"/>
                  </a:solidFill>
                  <a:latin typeface="Times New Roman" panose="02020603050405020304" pitchFamily="18" charset="0"/>
                  <a:ea typeface="微软雅黑"/>
                  <a:cs typeface="Times New Roman" panose="02020603050405020304" pitchFamily="18" charset="0"/>
                  <a:sym typeface="+mn-ea"/>
                </a:rPr>
                <a:t>2</a:t>
              </a:r>
              <a:r>
                <a:rPr lang="zh-CN" altLang="en-US" sz="3200" b="1">
                  <a:solidFill>
                    <a:srgbClr val="FF0000"/>
                  </a:solidFill>
                  <a:latin typeface="Times New Roman" panose="02020603050405020304" pitchFamily="18" charset="0"/>
                  <a:ea typeface="微软雅黑"/>
                  <a:cs typeface="Times New Roman" panose="02020603050405020304" pitchFamily="18" charset="0"/>
                  <a:sym typeface="+mn-ea"/>
                </a:rPr>
                <a:t>O</a:t>
              </a:r>
              <a:endParaRPr lang="zh-CN" altLang="en-US" sz="3200" b="1">
                <a:solidFill>
                  <a:srgbClr val="FF0000"/>
                </a:solidFill>
                <a:latin typeface="Times New Roman" panose="02020603050405020304" pitchFamily="18" charset="0"/>
                <a:ea typeface="微软雅黑"/>
                <a:cs typeface="Times New Roman" panose="02020603050405020304" pitchFamily="18" charset="0"/>
                <a:sym typeface="+mn-ea"/>
              </a:endParaRPr>
            </a:p>
          </p:txBody>
        </p:sp>
        <p:sp>
          <p:nvSpPr>
            <p:cNvPr id="22" name="Text Box 32"/>
            <p:cNvSpPr txBox="1">
              <a:spLocks noChangeArrowheads="1"/>
            </p:cNvSpPr>
            <p:nvPr>
              <p:custDataLst>
                <p:tags r:id="rId14"/>
              </p:custDataLst>
            </p:nvPr>
          </p:nvSpPr>
          <p:spPr bwMode="auto">
            <a:xfrm>
              <a:off x="8108" y="4636"/>
              <a:ext cx="4680" cy="1163"/>
            </a:xfrm>
            <a:prstGeom prst="rect">
              <a:avLst/>
            </a:prstGeom>
            <a:noFill/>
            <a:ln w="63500" algn="ctr">
              <a:noFill/>
              <a:miter lim="800000"/>
            </a:ln>
            <a:effectLst/>
          </p:spPr>
          <p:txBody>
            <a:bodyPr wrap="square" lIns="0" tIns="0" rIns="0" bIns="0" rtlCol="0">
              <a:spAutoFit/>
            </a:bodyPr>
            <a:lstStyle/>
            <a:p>
              <a:pPr lvl="0" algn="l">
                <a:lnSpc>
                  <a:spcPct val="150000"/>
                </a:lnSpc>
                <a:buClrTx/>
                <a:buSzTx/>
                <a:buFontTx/>
              </a:pPr>
              <a:r>
                <a:rPr lang="zh-CN" altLang="en-US" sz="3200" b="1">
                  <a:solidFill>
                    <a:srgbClr val="FF0000"/>
                  </a:solidFill>
                  <a:latin typeface="Times New Roman" panose="02020603050405020304" pitchFamily="18" charset="0"/>
                  <a:ea typeface="微软雅黑"/>
                  <a:cs typeface="Times New Roman" panose="02020603050405020304" pitchFamily="18" charset="0"/>
                  <a:sym typeface="+mn-ea"/>
                </a:rPr>
                <a:t>(CH</a:t>
              </a:r>
              <a:r>
                <a:rPr lang="zh-CN" altLang="en-US" sz="3200" b="1" baseline="-25000">
                  <a:solidFill>
                    <a:srgbClr val="FF0000"/>
                  </a:solidFill>
                  <a:latin typeface="Times New Roman" panose="02020603050405020304" pitchFamily="18" charset="0"/>
                  <a:ea typeface="微软雅黑"/>
                  <a:cs typeface="Times New Roman" panose="02020603050405020304" pitchFamily="18" charset="0"/>
                  <a:sym typeface="+mn-ea"/>
                </a:rPr>
                <a:t>2</a:t>
              </a:r>
              <a:r>
                <a:rPr lang="zh-CN" altLang="en-US" sz="3200" b="1">
                  <a:solidFill>
                    <a:srgbClr val="FF0000"/>
                  </a:solidFill>
                  <a:latin typeface="Times New Roman" panose="02020603050405020304" pitchFamily="18" charset="0"/>
                  <a:ea typeface="微软雅黑"/>
                  <a:cs typeface="Times New Roman" panose="02020603050405020304" pitchFamily="18" charset="0"/>
                  <a:sym typeface="+mn-ea"/>
                </a:rPr>
                <a:t>O)+O</a:t>
              </a:r>
              <a:r>
                <a:rPr lang="zh-CN" altLang="en-US" sz="3200" b="1" baseline="-25000">
                  <a:solidFill>
                    <a:srgbClr val="FF0000"/>
                  </a:solidFill>
                  <a:latin typeface="Times New Roman" panose="02020603050405020304" pitchFamily="18" charset="0"/>
                  <a:ea typeface="微软雅黑"/>
                  <a:cs typeface="Times New Roman" panose="02020603050405020304" pitchFamily="18" charset="0"/>
                  <a:sym typeface="+mn-ea"/>
                </a:rPr>
                <a:t>2</a:t>
              </a:r>
              <a:endParaRPr lang="zh-CN" altLang="en-US" sz="3200" b="1" baseline="-25000">
                <a:solidFill>
                  <a:srgbClr val="FF0000"/>
                </a:solidFill>
                <a:latin typeface="Times New Roman" panose="02020603050405020304" pitchFamily="18" charset="0"/>
                <a:ea typeface="微软雅黑"/>
                <a:cs typeface="Times New Roman" panose="02020603050405020304" pitchFamily="18" charset="0"/>
                <a:sym typeface="+mn-ea"/>
              </a:endParaRPr>
            </a:p>
          </p:txBody>
        </p:sp>
        <p:grpSp>
          <p:nvGrpSpPr>
            <p:cNvPr id="36" name="组合 35"/>
            <p:cNvGrpSpPr/>
            <p:nvPr>
              <p:custDataLst>
                <p:tags r:id="rId15"/>
              </p:custDataLst>
            </p:nvPr>
          </p:nvGrpSpPr>
          <p:grpSpPr>
            <a:xfrm>
              <a:off x="4529" y="4558"/>
              <a:ext cx="3360" cy="1728"/>
              <a:chOff x="4329" y="4358"/>
              <a:chExt cx="3360" cy="1728"/>
            </a:xfrm>
          </p:grpSpPr>
          <p:sp>
            <p:nvSpPr>
              <p:cNvPr id="37" name="Line 21"/>
              <p:cNvSpPr>
                <a:spLocks noChangeShapeType="1"/>
              </p:cNvSpPr>
              <p:nvPr>
                <p:custDataLst>
                  <p:tags r:id="rId16"/>
                </p:custDataLst>
              </p:nvPr>
            </p:nvSpPr>
            <p:spPr bwMode="auto">
              <a:xfrm>
                <a:off x="4329" y="5135"/>
                <a:ext cx="336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charset="-122"/>
                  <a:ea typeface="微软雅黑"/>
                </a:endParaRPr>
              </a:p>
            </p:txBody>
          </p:sp>
          <p:sp>
            <p:nvSpPr>
              <p:cNvPr id="38" name="Text Box 22"/>
              <p:cNvSpPr txBox="1">
                <a:spLocks noChangeArrowheads="1"/>
              </p:cNvSpPr>
              <p:nvPr>
                <p:custDataLst>
                  <p:tags r:id="rId17"/>
                </p:custDataLst>
              </p:nvPr>
            </p:nvSpPr>
            <p:spPr bwMode="auto">
              <a:xfrm>
                <a:off x="4809" y="5264"/>
                <a:ext cx="270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0E1DE6"/>
                    </a:solidFill>
                    <a:latin typeface="黑体" panose="02010609060101010101" charset="-122"/>
                    <a:ea typeface="黑体" panose="02010609060101010101" charset="-122"/>
                  </a:rPr>
                  <a:t>叶绿体</a:t>
                </a:r>
                <a:endParaRPr kumimoji="1" lang="zh-CN" altLang="en-US" sz="2800" b="1">
                  <a:solidFill>
                    <a:srgbClr val="0E1DE6"/>
                  </a:solidFill>
                  <a:latin typeface="黑体" panose="02010609060101010101" charset="-122"/>
                  <a:ea typeface="黑体" panose="02010609060101010101" charset="-122"/>
                </a:endParaRPr>
              </a:p>
            </p:txBody>
          </p:sp>
          <p:sp>
            <p:nvSpPr>
              <p:cNvPr id="39" name="Text Box 23"/>
              <p:cNvSpPr txBox="1">
                <a:spLocks noChangeArrowheads="1"/>
              </p:cNvSpPr>
              <p:nvPr>
                <p:custDataLst>
                  <p:tags r:id="rId18"/>
                </p:custDataLst>
              </p:nvPr>
            </p:nvSpPr>
            <p:spPr bwMode="auto">
              <a:xfrm>
                <a:off x="5049" y="4358"/>
                <a:ext cx="2563"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0E1DE6"/>
                    </a:solidFill>
                    <a:latin typeface="黑体" panose="02010609060101010101" charset="-122"/>
                    <a:ea typeface="黑体" panose="02010609060101010101" charset="-122"/>
                  </a:rPr>
                  <a:t>光能</a:t>
                </a:r>
                <a:endParaRPr kumimoji="1" lang="zh-CN" altLang="en-US" sz="2800" b="1">
                  <a:solidFill>
                    <a:srgbClr val="0E1DE6"/>
                  </a:solidFill>
                  <a:latin typeface="黑体" panose="02010609060101010101" charset="-122"/>
                  <a:ea typeface="黑体" panose="02010609060101010101" charset="-122"/>
                </a:endParaRPr>
              </a:p>
            </p:txBody>
          </p:sp>
        </p:grpSp>
      </p:grpSp>
      <p:sp>
        <p:nvSpPr>
          <p:cNvPr id="94209" name="Text Box 2" title=""/>
          <p:cNvSpPr txBox="1"/>
          <p:nvPr>
            <p:custDataLst>
              <p:tags r:id="rId19"/>
            </p:custDataLst>
          </p:nvPr>
        </p:nvSpPr>
        <p:spPr bwMode="auto">
          <a:xfrm>
            <a:off x="221615" y="835025"/>
            <a:ext cx="3023870" cy="516255"/>
          </a:xfrm>
          <a:prstGeom prst="rect">
            <a:avLst/>
          </a:prstGeom>
          <a:solidFill>
            <a:srgbClr val="BAD699"/>
          </a:solidFill>
          <a:ln>
            <a:noFill/>
          </a:ln>
        </p:spPr>
        <p:txBody>
          <a:bodyPr wrap="square" lIns="0" tIns="0" rIns="0" bIns="0" anchor="t">
            <a:spAutoFit/>
          </a:bodyPr>
          <a:lstStyle>
            <a:lvl1pPr defTabSz="1216025">
              <a:defRPr>
                <a:solidFill>
                  <a:schemeClr val="tx1"/>
                </a:solidFill>
                <a:latin typeface="Calibri"/>
                <a:ea typeface="宋体" panose="02010600030101010101" pitchFamily="2" charset="-122"/>
              </a:defRPr>
            </a:lvl1pPr>
            <a:lvl2pPr marL="742950" indent="-285750" defTabSz="1216025">
              <a:defRPr>
                <a:solidFill>
                  <a:schemeClr val="tx1"/>
                </a:solidFill>
                <a:latin typeface="Calibri"/>
                <a:ea typeface="宋体" panose="02010600030101010101" pitchFamily="2" charset="-122"/>
              </a:defRPr>
            </a:lvl2pPr>
            <a:lvl3pPr marL="1143000" indent="-228600" defTabSz="1216025">
              <a:defRPr>
                <a:solidFill>
                  <a:schemeClr val="tx1"/>
                </a:solidFill>
                <a:latin typeface="Calibri"/>
                <a:ea typeface="宋体" panose="02010600030101010101" pitchFamily="2" charset="-122"/>
              </a:defRPr>
            </a:lvl3pPr>
            <a:lvl4pPr marL="1600200" indent="-228600" defTabSz="1216025">
              <a:defRPr>
                <a:solidFill>
                  <a:schemeClr val="tx1"/>
                </a:solidFill>
                <a:latin typeface="Calibri"/>
                <a:ea typeface="宋体" panose="02010600030101010101" pitchFamily="2" charset="-122"/>
              </a:defRPr>
            </a:lvl4pPr>
            <a:lvl5pPr marL="2057400" indent="-228600" defTabSz="1216025">
              <a:defRPr>
                <a:solidFill>
                  <a:schemeClr val="tx1"/>
                </a:solidFill>
                <a:latin typeface="Calibri"/>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9pPr>
          </a:lstStyle>
          <a:p>
            <a:pPr lvl="0" algn="l">
              <a:lnSpc>
                <a:spcPct val="120000"/>
              </a:lnSpc>
              <a:buClrTx/>
              <a:buSzTx/>
              <a:buFontTx/>
            </a:pPr>
            <a:r>
              <a:rPr lang="en-US" altLang="zh-CN" sz="2800" b="1">
                <a:solidFill>
                  <a:schemeClr val="tx1"/>
                </a:solidFill>
                <a:latin typeface="黑体" panose="02010609060101010101" charset="-122"/>
                <a:ea typeface="黑体" panose="02010609060101010101" charset="-122"/>
                <a:cs typeface="黑体" panose="02010609060101010101" charset="-122"/>
                <a:sym typeface="+mn-ea"/>
              </a:rPr>
              <a:t>1.光合作用</a:t>
            </a:r>
            <a:r>
              <a:rPr lang="zh-CN" altLang="en-US" sz="2800" b="1">
                <a:solidFill>
                  <a:schemeClr val="tx1"/>
                </a:solidFill>
                <a:latin typeface="黑体" panose="02010609060101010101" charset="-122"/>
                <a:ea typeface="黑体" panose="02010609060101010101" charset="-122"/>
                <a:cs typeface="黑体" panose="02010609060101010101" charset="-122"/>
                <a:sym typeface="+mn-ea"/>
              </a:rPr>
              <a:t>的定义</a:t>
            </a:r>
            <a:endParaRPr lang="zh-CN" altLang="en-US" sz="2800" b="1">
              <a:solidFill>
                <a:schemeClr val="tx1"/>
              </a:solidFill>
              <a:latin typeface="黑体" panose="02010609060101010101" charset="-122"/>
              <a:ea typeface="黑体" panose="02010609060101010101" charset="-122"/>
              <a:cs typeface="黑体" panose="02010609060101010101" charset="-122"/>
              <a:sym typeface="+mn-ea"/>
            </a:endParaRPr>
          </a:p>
        </p:txBody>
      </p:sp>
      <p:grpSp>
        <p:nvGrpSpPr>
          <p:cNvPr id="2" name="组合 1" title=""/>
          <p:cNvGrpSpPr/>
          <p:nvPr>
            <p:custDataLst>
              <p:tags r:id="rId20"/>
            </p:custDataLst>
          </p:nvPr>
        </p:nvGrpSpPr>
        <p:grpSpPr>
          <a:xfrm>
            <a:off x="0" y="164465"/>
            <a:ext cx="12192000" cy="518160"/>
            <a:chOff x="0" y="259"/>
            <a:chExt cx="19200" cy="816"/>
          </a:xfrm>
        </p:grpSpPr>
        <p:grpSp>
          <p:nvGrpSpPr>
            <p:cNvPr id="4" name="组合 3"/>
            <p:cNvGrpSpPr/>
            <p:nvPr>
              <p:custDataLst>
                <p:tags r:id="rId21"/>
              </p:custDataLst>
            </p:nvPr>
          </p:nvGrpSpPr>
          <p:grpSpPr>
            <a:xfrm>
              <a:off x="0" y="261"/>
              <a:ext cx="19200" cy="814"/>
              <a:chOff x="0" y="-57"/>
              <a:chExt cx="19200" cy="814"/>
            </a:xfrm>
          </p:grpSpPr>
          <p:cxnSp>
            <p:nvCxnSpPr>
              <p:cNvPr id="6" name="直接连接符 5"/>
              <p:cNvCxnSpPr/>
              <p:nvPr>
                <p:custDataLst>
                  <p:tags r:id="rId22"/>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7" name="组合 6"/>
              <p:cNvGrpSpPr/>
              <p:nvPr>
                <p:custDataLst>
                  <p:tags r:id="rId23"/>
                </p:custDataLst>
              </p:nvPr>
            </p:nvGrpSpPr>
            <p:grpSpPr>
              <a:xfrm>
                <a:off x="631" y="-57"/>
                <a:ext cx="5765" cy="694"/>
                <a:chOff x="623970" y="1485351"/>
                <a:chExt cx="3660653" cy="440988"/>
              </a:xfrm>
            </p:grpSpPr>
            <p:grpSp>
              <p:nvGrpSpPr>
                <p:cNvPr id="42" name="组合 41"/>
                <p:cNvGrpSpPr>
                  <a:grpSpLocks noChangeAspect="1"/>
                </p:cNvGrpSpPr>
                <p:nvPr>
                  <p:custDataLst>
                    <p:tags r:id="rId24"/>
                  </p:custDataLst>
                </p:nvPr>
              </p:nvGrpSpPr>
              <p:grpSpPr>
                <a:xfrm>
                  <a:off x="623970" y="1630931"/>
                  <a:ext cx="264961" cy="295408"/>
                  <a:chOff x="457642" y="346857"/>
                  <a:chExt cx="375937" cy="419137"/>
                </a:xfrm>
              </p:grpSpPr>
              <p:sp>
                <p:nvSpPr>
                  <p:cNvPr id="44" name="椭圆 43"/>
                  <p:cNvSpPr/>
                  <p:nvPr>
                    <p:custDataLst>
                      <p:tags r:id="rId25"/>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5" name="椭圆 44"/>
                  <p:cNvSpPr>
                    <a:spLocks noChangeAspect="1"/>
                  </p:cNvSpPr>
                  <p:nvPr>
                    <p:custDataLst>
                      <p:tags r:id="rId26"/>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6" name="椭圆 45"/>
                  <p:cNvSpPr>
                    <a:spLocks noChangeAspect="1"/>
                  </p:cNvSpPr>
                  <p:nvPr>
                    <p:custDataLst>
                      <p:tags r:id="rId27"/>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9" name="直接连接符 8"/>
                  <p:cNvCxnSpPr>
                    <a:stCxn id="44" idx="4"/>
                    <a:endCxn id="46" idx="0"/>
                  </p:cNvCxnSpPr>
                  <p:nvPr>
                    <p:custDataLst>
                      <p:tags r:id="rId28"/>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46" idx="4"/>
                  </p:cNvCxnSpPr>
                  <p:nvPr>
                    <p:custDataLst>
                      <p:tags r:id="rId29"/>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45" idx="6"/>
                    <a:endCxn id="46" idx="2"/>
                  </p:cNvCxnSpPr>
                  <p:nvPr>
                    <p:custDataLst>
                      <p:tags r:id="rId30"/>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endCxn id="46" idx="6"/>
                  </p:cNvCxnSpPr>
                  <p:nvPr>
                    <p:custDataLst>
                      <p:tags r:id="rId31"/>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1" name="文本框 50"/>
                <p:cNvSpPr txBox="1"/>
                <p:nvPr>
                  <p:custDataLst>
                    <p:tags r:id="rId32"/>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52" name="圆角矩形 51"/>
            <p:cNvSpPr/>
            <p:nvPr>
              <p:custDataLst>
                <p:tags r:id="rId33"/>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
        <p:nvSpPr>
          <p:cNvPr id="10" name="文本框 9" title=""/>
          <p:cNvSpPr txBox="1"/>
          <p:nvPr>
            <p:custDataLst>
              <p:tags r:id="rId34"/>
            </p:custDataLst>
          </p:nvPr>
        </p:nvSpPr>
        <p:spPr>
          <a:xfrm>
            <a:off x="400685" y="1503680"/>
            <a:ext cx="936625" cy="521970"/>
          </a:xfrm>
          <a:prstGeom prst="rect">
            <a:avLst/>
          </a:prstGeom>
          <a:noFill/>
        </p:spPr>
        <p:txBody>
          <a:bodyPr wrap="square" rtlCol="0" anchor="t">
            <a:spAutoFit/>
          </a:bodyPr>
          <a:lstStyle/>
          <a:p>
            <a:r>
              <a:rPr lang="en-US" altLang="zh-CN" sz="2800">
                <a:solidFill>
                  <a:srgbClr val="FF0000"/>
                </a:solidFill>
                <a:latin typeface="黑体" panose="02010609060101010101" charset="-122"/>
                <a:ea typeface="黑体" panose="02010609060101010101" charset="-122"/>
                <a:cs typeface="微软雅黑" panose="020b0503020204020204" charset="-122"/>
                <a:sym typeface="+mn-ea"/>
              </a:rPr>
              <a:t>绿色</a:t>
            </a:r>
            <a:endParaRPr lang="en-US" altLang="zh-CN" sz="2800">
              <a:solidFill>
                <a:srgbClr val="FF0000"/>
              </a:solidFill>
              <a:latin typeface="黑体" panose="02010609060101010101" charset="-122"/>
              <a:ea typeface="黑体" panose="02010609060101010101" charset="-122"/>
              <a:cs typeface="微软雅黑" panose="020b0503020204020204" charset="-122"/>
              <a:sym typeface="+mn-ea"/>
            </a:endParaRPr>
          </a:p>
        </p:txBody>
      </p:sp>
      <p:sp>
        <p:nvSpPr>
          <p:cNvPr id="11" name="文本框 10" title=""/>
          <p:cNvSpPr txBox="1"/>
          <p:nvPr>
            <p:custDataLst>
              <p:tags r:id="rId35"/>
            </p:custDataLst>
          </p:nvPr>
        </p:nvSpPr>
        <p:spPr>
          <a:xfrm>
            <a:off x="2954655" y="1503680"/>
            <a:ext cx="1533525" cy="521970"/>
          </a:xfrm>
          <a:prstGeom prst="rect">
            <a:avLst/>
          </a:prstGeom>
          <a:noFill/>
        </p:spPr>
        <p:txBody>
          <a:bodyPr wrap="square" rtlCol="0" anchor="t">
            <a:spAutoFit/>
          </a:bodyPr>
          <a:lstStyle/>
          <a:p>
            <a:r>
              <a:rPr lang="zh-CN" altLang="en-US" sz="2800">
                <a:solidFill>
                  <a:srgbClr val="FF0000"/>
                </a:solidFill>
                <a:latin typeface="黑体" panose="02010609060101010101" charset="-122"/>
                <a:ea typeface="黑体" panose="02010609060101010101" charset="-122"/>
                <a:cs typeface="微软雅黑" panose="020b0503020204020204" charset="-122"/>
                <a:sym typeface="+mn-ea"/>
              </a:rPr>
              <a:t>叶绿体</a:t>
            </a:r>
            <a:endParaRPr lang="zh-CN" altLang="en-US" sz="2800">
              <a:solidFill>
                <a:srgbClr val="FF0000"/>
              </a:solidFill>
              <a:latin typeface="黑体" panose="02010609060101010101" charset="-122"/>
              <a:ea typeface="黑体" panose="02010609060101010101" charset="-122"/>
              <a:cs typeface="微软雅黑" panose="020b0503020204020204" charset="-122"/>
              <a:sym typeface="+mn-ea"/>
            </a:endParaRPr>
          </a:p>
        </p:txBody>
      </p:sp>
      <p:sp>
        <p:nvSpPr>
          <p:cNvPr id="12" name="文本框 11" title=""/>
          <p:cNvSpPr txBox="1"/>
          <p:nvPr>
            <p:custDataLst>
              <p:tags r:id="rId36"/>
            </p:custDataLst>
          </p:nvPr>
        </p:nvSpPr>
        <p:spPr>
          <a:xfrm>
            <a:off x="6863080" y="1503680"/>
            <a:ext cx="1770380" cy="521970"/>
          </a:xfrm>
          <a:prstGeom prst="rect">
            <a:avLst/>
          </a:prstGeom>
          <a:noFill/>
        </p:spPr>
        <p:txBody>
          <a:bodyPr wrap="square" rtlCol="0" anchor="t">
            <a:spAutoFit/>
          </a:bodyPr>
          <a:lstStyle/>
          <a:p>
            <a:r>
              <a:rPr lang="zh-CN" altLang="en-US" sz="2800">
                <a:solidFill>
                  <a:srgbClr val="FF0000"/>
                </a:solidFill>
                <a:latin typeface="黑体" panose="02010609060101010101" charset="-122"/>
                <a:ea typeface="黑体" panose="02010609060101010101" charset="-122"/>
                <a:cs typeface="微软雅黑" panose="020b0503020204020204" charset="-122"/>
                <a:sym typeface="+mn-ea"/>
              </a:rPr>
              <a:t>二氧化碳</a:t>
            </a:r>
            <a:endParaRPr lang="zh-CN" altLang="en-US" sz="2800">
              <a:solidFill>
                <a:srgbClr val="FF0000"/>
              </a:solidFill>
              <a:latin typeface="黑体" panose="02010609060101010101" charset="-122"/>
              <a:ea typeface="黑体" panose="02010609060101010101" charset="-122"/>
              <a:cs typeface="微软雅黑" panose="020b0503020204020204" charset="-122"/>
              <a:sym typeface="+mn-ea"/>
            </a:endParaRPr>
          </a:p>
        </p:txBody>
      </p:sp>
      <p:sp>
        <p:nvSpPr>
          <p:cNvPr id="13" name="文本框 12" title=""/>
          <p:cNvSpPr txBox="1"/>
          <p:nvPr>
            <p:custDataLst>
              <p:tags r:id="rId37"/>
            </p:custDataLst>
          </p:nvPr>
        </p:nvSpPr>
        <p:spPr>
          <a:xfrm>
            <a:off x="9129395" y="1503680"/>
            <a:ext cx="681355" cy="521970"/>
          </a:xfrm>
          <a:prstGeom prst="rect">
            <a:avLst/>
          </a:prstGeom>
          <a:noFill/>
        </p:spPr>
        <p:txBody>
          <a:bodyPr wrap="square" rtlCol="0" anchor="t">
            <a:spAutoFit/>
          </a:bodyPr>
          <a:lstStyle/>
          <a:p>
            <a:r>
              <a:rPr lang="zh-CN" altLang="en-US" sz="2800">
                <a:solidFill>
                  <a:srgbClr val="FF0000"/>
                </a:solidFill>
                <a:latin typeface="黑体" panose="02010609060101010101" charset="-122"/>
                <a:ea typeface="黑体" panose="02010609060101010101" charset="-122"/>
                <a:cs typeface="微软雅黑" panose="020b0503020204020204" charset="-122"/>
                <a:sym typeface="+mn-ea"/>
              </a:rPr>
              <a:t>水</a:t>
            </a:r>
            <a:endParaRPr lang="zh-CN" altLang="en-US" sz="2800">
              <a:solidFill>
                <a:srgbClr val="FF0000"/>
              </a:solidFill>
              <a:latin typeface="黑体" panose="02010609060101010101" charset="-122"/>
              <a:ea typeface="黑体" panose="02010609060101010101" charset="-122"/>
              <a:cs typeface="微软雅黑" panose="020b0503020204020204" charset="-122"/>
              <a:sym typeface="+mn-ea"/>
            </a:endParaRPr>
          </a:p>
        </p:txBody>
      </p:sp>
      <p:sp>
        <p:nvSpPr>
          <p:cNvPr id="14" name="文本框 13" title=""/>
          <p:cNvSpPr txBox="1"/>
          <p:nvPr>
            <p:custDataLst>
              <p:tags r:id="rId38"/>
            </p:custDataLst>
          </p:nvPr>
        </p:nvSpPr>
        <p:spPr>
          <a:xfrm>
            <a:off x="2185670" y="1979930"/>
            <a:ext cx="1261110" cy="521970"/>
          </a:xfrm>
          <a:prstGeom prst="rect">
            <a:avLst/>
          </a:prstGeom>
          <a:noFill/>
        </p:spPr>
        <p:txBody>
          <a:bodyPr wrap="square" rtlCol="0" anchor="t">
            <a:spAutoFit/>
          </a:bodyPr>
          <a:lstStyle/>
          <a:p>
            <a:r>
              <a:rPr lang="zh-CN" altLang="en-US" sz="2800">
                <a:solidFill>
                  <a:srgbClr val="FF0000"/>
                </a:solidFill>
                <a:latin typeface="黑体" panose="02010609060101010101" charset="-122"/>
                <a:ea typeface="黑体" panose="02010609060101010101" charset="-122"/>
                <a:cs typeface="微软雅黑" panose="020b0503020204020204" charset="-122"/>
                <a:sym typeface="+mn-ea"/>
              </a:rPr>
              <a:t>有机物</a:t>
            </a:r>
            <a:endParaRPr lang="zh-CN" altLang="en-US" sz="2800">
              <a:solidFill>
                <a:srgbClr val="FF0000"/>
              </a:solidFill>
              <a:latin typeface="黑体" panose="02010609060101010101" charset="-122"/>
              <a:ea typeface="黑体" panose="02010609060101010101" charset="-122"/>
              <a:cs typeface="微软雅黑" panose="020b0503020204020204"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500" fill="hold"/>
                                        <p:tgtEl>
                                          <p:spTgt spid="41"/>
                                        </p:tgtEl>
                                        <p:attrNameLst>
                                          <p:attrName>ppt_x</p:attrName>
                                        </p:attrNameLst>
                                      </p:cBhvr>
                                      <p:tavLst>
                                        <p:tav tm="0">
                                          <p:val>
                                            <p:strVal val="#ppt_x"/>
                                          </p:val>
                                        </p:tav>
                                        <p:tav tm="100000">
                                          <p:val>
                                            <p:strVal val="#ppt_x"/>
                                          </p:val>
                                        </p:tav>
                                      </p:tavLst>
                                    </p:anim>
                                    <p:anim calcmode="lin" valueType="num">
                                      <p:cBhvr additive="base">
                                        <p:cTn id="5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10" grpId="0"/>
      <p:bldP spid="11" grpId="0"/>
      <p:bldP spid="13" grpId="0"/>
      <p:bldP spid="14" grpId="0"/>
      <p:bldP spid="12" grpId="0"/>
    </p:bldLst>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4" name="Oval 2" title=""/>
          <p:cNvSpPr>
            <a:spLocks noChangeAspect="1"/>
          </p:cNvSpPr>
          <p:nvPr>
            <p:custDataLst>
              <p:tags r:id="rId4"/>
            </p:custDataLst>
          </p:nvPr>
        </p:nvSpPr>
        <p:spPr>
          <a:xfrm>
            <a:off x="3245092" y="2049418"/>
            <a:ext cx="1599000" cy="1476000"/>
          </a:xfrm>
          <a:prstGeom prst="ellipse">
            <a:avLst/>
          </a:prstGeom>
          <a:solidFill>
            <a:srgbClr val="B0FE6A"/>
          </a:solidFill>
          <a:ln w="9525" cap="flat" cmpd="sng">
            <a:solidFill>
              <a:srgbClr val="0E6254"/>
            </a:solidFill>
            <a:prstDash val="solid"/>
            <a:headEnd type="none" w="med" len="med"/>
            <a:tailEnd type="none" w="med" len="med"/>
          </a:ln>
        </p:spPr>
        <p:txBody>
          <a:bodyPr wrap="none" lIns="91404" tIns="45702" rIns="91404" bIns="45702" anchor="ctr"/>
          <a:lstStyle/>
          <a:p>
            <a:pPr algn="ctr"/>
            <a:r>
              <a:rPr lang="zh-CN" altLang="en-US" sz="2800" b="1">
                <a:solidFill>
                  <a:srgbClr val="080808"/>
                </a:solidFill>
                <a:latin typeface="楷体" panose="02010609060101010101" pitchFamily="49" charset="-122"/>
                <a:ea typeface="楷体" panose="02010609060101010101" pitchFamily="49" charset="-122"/>
              </a:rPr>
              <a:t>叶绿体</a:t>
            </a:r>
            <a:endParaRPr lang="en-US" altLang="zh-CN" sz="2800" b="1">
              <a:solidFill>
                <a:srgbClr val="080808"/>
              </a:solidFill>
              <a:latin typeface="楷体" panose="02010609060101010101" pitchFamily="49" charset="-122"/>
              <a:ea typeface="楷体" panose="02010609060101010101" pitchFamily="49" charset="-122"/>
            </a:endParaRPr>
          </a:p>
          <a:p>
            <a:pPr algn="ctr"/>
            <a:r>
              <a:rPr lang="zh-CN" altLang="en-US" sz="2800" b="1">
                <a:solidFill>
                  <a:srgbClr val="080808"/>
                </a:solidFill>
                <a:latin typeface="楷体" panose="02010609060101010101" pitchFamily="49" charset="-122"/>
                <a:ea typeface="楷体" panose="02010609060101010101" pitchFamily="49" charset="-122"/>
              </a:rPr>
              <a:t>中的色素</a:t>
            </a:r>
            <a:endParaRPr lang="zh-CN" altLang="en-US" sz="2800" b="1">
              <a:solidFill>
                <a:srgbClr val="080808"/>
              </a:solidFill>
              <a:latin typeface="楷体" panose="02010609060101010101" pitchFamily="49" charset="-122"/>
              <a:ea typeface="楷体" panose="02010609060101010101" pitchFamily="49" charset="-122"/>
            </a:endParaRPr>
          </a:p>
        </p:txBody>
      </p:sp>
      <p:sp>
        <p:nvSpPr>
          <p:cNvPr id="5" name="AutoShape 3" title=""/>
          <p:cNvSpPr/>
          <p:nvPr>
            <p:custDataLst>
              <p:tags r:id="rId5"/>
            </p:custDataLst>
          </p:nvPr>
        </p:nvSpPr>
        <p:spPr>
          <a:xfrm>
            <a:off x="805815" y="2024380"/>
            <a:ext cx="1365885" cy="1203325"/>
          </a:xfrm>
          <a:prstGeom prst="cloud">
            <a:avLst/>
          </a:prstGeom>
          <a:solidFill>
            <a:schemeClr val="bg1">
              <a:lumMod val="75000"/>
            </a:schemeClr>
          </a:solidFill>
          <a:ln w="9525" cap="flat" cmpd="sng">
            <a:noFill/>
            <a:prstDash val="solid"/>
            <a:miter/>
            <a:headEnd type="none" w="med" len="med"/>
            <a:tailEnd type="none" w="med" len="med"/>
          </a:ln>
        </p:spPr>
        <p:txBody>
          <a:bodyPr wrap="none" lIns="91404" tIns="45702" rIns="91404" bIns="45702" anchor="ctr"/>
          <a:lstStyle/>
          <a:p>
            <a:pPr algn="ctr"/>
            <a:r>
              <a:rPr lang="zh-CN" altLang="en-US" sz="2800" b="1">
                <a:solidFill>
                  <a:srgbClr val="C00000"/>
                </a:solidFill>
                <a:latin typeface="黑体" panose="02010609060101010101" charset="-122"/>
                <a:ea typeface="黑体" panose="02010609060101010101" charset="-122"/>
              </a:rPr>
              <a:t>可见光</a:t>
            </a:r>
            <a:endParaRPr lang="zh-CN" altLang="en-US" sz="2800" b="1">
              <a:solidFill>
                <a:srgbClr val="C00000"/>
              </a:solidFill>
              <a:latin typeface="黑体" panose="02010609060101010101" charset="-122"/>
              <a:ea typeface="黑体" panose="02010609060101010101" charset="-122"/>
            </a:endParaRPr>
          </a:p>
        </p:txBody>
      </p:sp>
      <p:sp>
        <p:nvSpPr>
          <p:cNvPr id="6" name="AutoShape 4" title=""/>
          <p:cNvSpPr/>
          <p:nvPr>
            <p:custDataLst>
              <p:tags r:id="rId6"/>
            </p:custDataLst>
          </p:nvPr>
        </p:nvSpPr>
        <p:spPr>
          <a:xfrm>
            <a:off x="2254491" y="2538285"/>
            <a:ext cx="1030459" cy="299736"/>
          </a:xfrm>
          <a:custGeom>
            <a:gdLst>
              <a:gd name="txL" fmla="*/ 3375 w 21600"/>
              <a:gd name="txT" fmla="*/ 5400 h 21600"/>
              <a:gd name="txR" fmla="*/ 18900 w 21600"/>
              <a:gd name="txB" fmla="*/ 16200 h 21600"/>
            </a:gdLst>
            <a:cxnLst>
              <a:cxn ang="17694720">
                <a:pos x="24395113" y="0"/>
              </a:cxn>
              <a:cxn ang="11796480">
                <a:pos x="0" y="2150533"/>
              </a:cxn>
              <a:cxn ang="5898240">
                <a:pos x="24395113" y="4301067"/>
              </a:cxn>
              <a:cxn ang="0">
                <a:pos x="32526815" y="2150533"/>
              </a:cxn>
            </a:cxnLst>
            <a:rect l="txL" t="txT" r="txR" b="txB"/>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cap="flat" cmpd="sng">
            <a:solidFill>
              <a:schemeClr val="tx1"/>
            </a:solidFill>
            <a:prstDash val="solid"/>
            <a:miter/>
            <a:headEnd type="none" w="med" len="med"/>
            <a:tailEnd type="none" w="med" len="med"/>
          </a:ln>
        </p:spPr>
        <p:txBody>
          <a:bodyPr wrap="none" lIns="91404" tIns="45702" rIns="91404" bIns="45702" anchor="ctr"/>
          <a:lstStyle/>
          <a:p>
            <a:pPr algn="ctr"/>
            <a:endParaRPr lang="zh-CN" altLang="en-US" sz="2400">
              <a:solidFill>
                <a:schemeClr val="accent2"/>
              </a:solidFill>
              <a:latin typeface="Tahoma" panose="020b0604030504040204" pitchFamily="34" charset="0"/>
              <a:ea typeface="黑体" panose="02010609060101010101" charset="-122"/>
            </a:endParaRPr>
          </a:p>
        </p:txBody>
      </p:sp>
      <p:sp>
        <p:nvSpPr>
          <p:cNvPr id="7" name="AutoShape 5" title=""/>
          <p:cNvSpPr/>
          <p:nvPr>
            <p:custDataLst>
              <p:tags r:id="rId7"/>
            </p:custDataLst>
          </p:nvPr>
        </p:nvSpPr>
        <p:spPr>
          <a:xfrm rot="-21324412" flipV="1">
            <a:off x="3439795" y="168275"/>
            <a:ext cx="1327150" cy="1905000"/>
          </a:xfrm>
          <a:custGeom>
            <a:cxnLst>
              <a:cxn ang="0">
                <a:pos x="28777409" y="93310"/>
              </a:cxn>
              <a:cxn ang="0">
                <a:pos x="3981821" y="45510621"/>
              </a:cxn>
              <a:cxn ang="0">
                <a:pos x="28830590" y="3157979"/>
              </a:cxn>
              <a:cxn ang="0">
                <a:pos x="61811010" y="26243846"/>
              </a:cxn>
              <a:cxn ang="0">
                <a:pos x="59500881" y="57457976"/>
              </a:cxn>
              <a:cxn ang="0">
                <a:pos x="48261001" y="51033190"/>
              </a:cxn>
            </a:cxnLst>
            <a:rect l="0" t="0" r="0" b="0"/>
            <a:pathLst>
              <a:path w="21600" h="21600">
                <a:moveTo>
                  <a:pt x="19490" y="5076"/>
                </a:moveTo>
                <a:cubicBezTo>
                  <a:pt x="17565" y="2153"/>
                  <a:pt x="14299" y="394"/>
                  <a:pt x="10800" y="394"/>
                </a:cubicBezTo>
                <a:cubicBezTo>
                  <a:pt x="6940" y="393"/>
                  <a:pt x="3398" y="2529"/>
                  <a:pt x="1596" y="5943"/>
                </a:cubicBezTo>
                <a:lnTo>
                  <a:pt x="1248" y="5759"/>
                </a:lnTo>
                <a:cubicBezTo>
                  <a:pt x="3118" y="2216"/>
                  <a:pt x="6794" y="-1"/>
                  <a:pt x="10800" y="0"/>
                </a:cubicBezTo>
                <a:cubicBezTo>
                  <a:pt x="14432" y="0"/>
                  <a:pt x="17821" y="1826"/>
                  <a:pt x="19819" y="4859"/>
                </a:cubicBezTo>
                <a:lnTo>
                  <a:pt x="22074" y="3374"/>
                </a:lnTo>
                <a:lnTo>
                  <a:pt x="21249" y="7387"/>
                </a:lnTo>
                <a:lnTo>
                  <a:pt x="17235" y="6561"/>
                </a:lnTo>
                <a:lnTo>
                  <a:pt x="19490" y="5076"/>
                </a:lnTo>
                <a:close/>
              </a:path>
            </a:pathLst>
          </a:custGeom>
          <a:solidFill>
            <a:schemeClr val="tx1">
              <a:lumMod val="60000"/>
              <a:lumOff val="40000"/>
            </a:schemeClr>
          </a:solidFill>
          <a:ln w="9525" cap="flat" cmpd="sng">
            <a:solidFill>
              <a:schemeClr val="accent6">
                <a:lumMod val="50000"/>
              </a:schemeClr>
            </a:solidFill>
            <a:prstDash val="solid"/>
            <a:miter/>
            <a:headEnd type="none" w="med" len="med"/>
            <a:tailEnd type="none" w="med" len="med"/>
          </a:ln>
        </p:spPr>
        <p:txBody>
          <a:bodyPr wrap="none" anchor="ctr"/>
          <a:lstStyle/>
          <a:p>
            <a:endParaRPr lang="zh-CN" altLang="en-US">
              <a:latin typeface="Arial" panose="020b0604020202020204" pitchFamily="34" charset="0"/>
              <a:ea typeface="黑体" panose="02010609060101010101" charset="-122"/>
            </a:endParaRPr>
          </a:p>
        </p:txBody>
      </p:sp>
      <p:sp>
        <p:nvSpPr>
          <p:cNvPr id="8" name="AutoShape 7" title=""/>
          <p:cNvSpPr/>
          <p:nvPr>
            <p:custDataLst>
              <p:tags r:id="rId8"/>
            </p:custDataLst>
          </p:nvPr>
        </p:nvSpPr>
        <p:spPr>
          <a:xfrm flipV="1">
            <a:off x="6970477" y="1512906"/>
            <a:ext cx="2564591" cy="2286000"/>
          </a:xfrm>
          <a:custGeom>
            <a:cxnLst>
              <a:cxn ang="0">
                <a:pos x="18657034" y="60136516"/>
              </a:cxn>
              <a:cxn ang="0">
                <a:pos x="113267844" y="238832409"/>
              </a:cxn>
              <a:cxn ang="0">
                <a:pos x="20950935" y="61312641"/>
              </a:cxn>
              <a:cxn ang="0">
                <a:pos x="269559039" y="23913463"/>
              </a:cxn>
              <a:cxn ang="0">
                <a:pos x="265085932" y="68156245"/>
              </a:cxn>
              <a:cxn ang="0">
                <a:pos x="214760253" y="64224750"/>
              </a:cxn>
            </a:cxnLst>
            <a:rect l="0" t="0" r="0" b="0"/>
            <a:pathLst>
              <a:path w="21600" h="21600">
                <a:moveTo>
                  <a:pt x="18922" y="4002"/>
                </a:moveTo>
                <a:cubicBezTo>
                  <a:pt x="16910" y="1597"/>
                  <a:pt x="13935" y="208"/>
                  <a:pt x="10800" y="208"/>
                </a:cubicBezTo>
                <a:cubicBezTo>
                  <a:pt x="4950" y="208"/>
                  <a:pt x="208" y="4950"/>
                  <a:pt x="208" y="10800"/>
                </a:cubicBezTo>
                <a:cubicBezTo>
                  <a:pt x="207" y="15919"/>
                  <a:pt x="3869" y="20306"/>
                  <a:pt x="8906" y="21221"/>
                </a:cubicBezTo>
                <a:lnTo>
                  <a:pt x="8869" y="21426"/>
                </a:lnTo>
                <a:cubicBezTo>
                  <a:pt x="3733" y="20492"/>
                  <a:pt x="0" y="16020"/>
                  <a:pt x="0" y="10800"/>
                </a:cubicBezTo>
                <a:cubicBezTo>
                  <a:pt x="0" y="4835"/>
                  <a:pt x="4835" y="0"/>
                  <a:pt x="10800" y="0"/>
                </a:cubicBezTo>
                <a:cubicBezTo>
                  <a:pt x="13997" y="-1"/>
                  <a:pt x="17030" y="1416"/>
                  <a:pt x="19082" y="3868"/>
                </a:cubicBezTo>
                <a:lnTo>
                  <a:pt x="21152" y="2135"/>
                </a:lnTo>
                <a:lnTo>
                  <a:pt x="20801" y="6085"/>
                </a:lnTo>
                <a:lnTo>
                  <a:pt x="16852" y="5734"/>
                </a:lnTo>
                <a:lnTo>
                  <a:pt x="18922" y="4002"/>
                </a:lnTo>
                <a:close/>
              </a:path>
            </a:pathLst>
          </a:custGeom>
          <a:solidFill>
            <a:schemeClr val="accent6">
              <a:lumMod val="50000"/>
            </a:schemeClr>
          </a:solidFill>
          <a:ln w="28575" cap="flat" cmpd="sng">
            <a:solidFill>
              <a:schemeClr val="tx2">
                <a:lumMod val="50000"/>
              </a:schemeClr>
            </a:solidFill>
            <a:prstDash val="solid"/>
            <a:miter/>
            <a:headEnd type="none" w="med" len="med"/>
            <a:tailEnd type="none" w="med" len="med"/>
          </a:ln>
        </p:spPr>
        <p:txBody>
          <a:bodyPr wrap="none" anchor="ctr"/>
          <a:lstStyle/>
          <a:p>
            <a:endParaRPr lang="zh-CN" altLang="en-US">
              <a:latin typeface="Arial" panose="020b0604020202020204" pitchFamily="34" charset="0"/>
              <a:ea typeface="黑体" panose="02010609060101010101" charset="-122"/>
            </a:endParaRPr>
          </a:p>
        </p:txBody>
      </p:sp>
      <p:sp>
        <p:nvSpPr>
          <p:cNvPr id="9" name="Text Box 8" title=""/>
          <p:cNvSpPr txBox="1"/>
          <p:nvPr>
            <p:custDataLst>
              <p:tags r:id="rId9"/>
            </p:custDataLst>
          </p:nvPr>
        </p:nvSpPr>
        <p:spPr>
          <a:xfrm>
            <a:off x="9242093" y="2550264"/>
            <a:ext cx="914400" cy="584739"/>
          </a:xfrm>
          <a:prstGeom prst="rect">
            <a:avLst/>
          </a:prstGeom>
          <a:noFill/>
          <a:ln w="9525">
            <a:noFill/>
          </a:ln>
        </p:spPr>
        <p:txBody>
          <a:bodyPr lIns="91404" tIns="45702" rIns="91404" bIns="45702">
            <a:spAutoFit/>
          </a:bodyPr>
          <a:lstStyle/>
          <a:p>
            <a:pPr>
              <a:spcBef>
                <a:spcPct val="50000"/>
              </a:spcBef>
            </a:pPr>
            <a:r>
              <a:rPr lang="en-US" altLang="x-none" sz="3200" b="1">
                <a:solidFill>
                  <a:srgbClr val="6600CC"/>
                </a:solidFill>
                <a:latin typeface="Times New Roman" panose="02020603050405020304" pitchFamily="18" charset="0"/>
                <a:ea typeface="黑体" panose="02010609060101010101" charset="-122"/>
                <a:cs typeface="Times New Roman" panose="02020603050405020304" pitchFamily="18" charset="0"/>
              </a:rPr>
              <a:t>C</a:t>
            </a:r>
            <a:r>
              <a:rPr lang="en-US" altLang="x-none" sz="3200" b="1" baseline="-25000">
                <a:solidFill>
                  <a:srgbClr val="6600CC"/>
                </a:solidFill>
                <a:latin typeface="Times New Roman" panose="02020603050405020304" pitchFamily="18" charset="0"/>
                <a:ea typeface="黑体" panose="02010609060101010101" charset="-122"/>
                <a:cs typeface="Times New Roman" panose="02020603050405020304" pitchFamily="18" charset="0"/>
              </a:rPr>
              <a:t>5</a:t>
            </a:r>
            <a:endParaRPr lang="en-US" altLang="x-none" sz="3200" b="1" baseline="-25000">
              <a:solidFill>
                <a:srgbClr val="6600CC"/>
              </a:solidFill>
              <a:latin typeface="Times New Roman" panose="02020603050405020304" pitchFamily="18" charset="0"/>
              <a:ea typeface="黑体" panose="02010609060101010101" charset="-122"/>
              <a:cs typeface="Times New Roman" panose="02020603050405020304" pitchFamily="18" charset="0"/>
            </a:endParaRPr>
          </a:p>
        </p:txBody>
      </p:sp>
      <p:sp>
        <p:nvSpPr>
          <p:cNvPr id="10" name="Text Box 9" title=""/>
          <p:cNvSpPr txBox="1"/>
          <p:nvPr>
            <p:custDataLst>
              <p:tags r:id="rId10"/>
            </p:custDataLst>
          </p:nvPr>
        </p:nvSpPr>
        <p:spPr>
          <a:xfrm>
            <a:off x="7999138" y="1194649"/>
            <a:ext cx="1066800" cy="523184"/>
          </a:xfrm>
          <a:prstGeom prst="rect">
            <a:avLst/>
          </a:prstGeom>
          <a:noFill/>
          <a:ln w="9525">
            <a:noFill/>
          </a:ln>
        </p:spPr>
        <p:txBody>
          <a:bodyPr lIns="91404" tIns="45702" rIns="91404" bIns="45702">
            <a:spAutoFit/>
          </a:bodyPr>
          <a:lstStyle/>
          <a:p>
            <a:pPr>
              <a:spcBef>
                <a:spcPct val="50000"/>
              </a:spcBef>
            </a:pPr>
            <a:r>
              <a:rPr lang="en-US" altLang="x-none" sz="2800" b="1">
                <a:solidFill>
                  <a:srgbClr val="6600CC"/>
                </a:solidFill>
                <a:latin typeface="Times New Roman" panose="02020603050405020304" pitchFamily="18" charset="0"/>
                <a:ea typeface="黑体" panose="02010609060101010101" charset="-122"/>
                <a:cs typeface="Times New Roman" panose="02020603050405020304" pitchFamily="18" charset="0"/>
              </a:rPr>
              <a:t>2C</a:t>
            </a:r>
            <a:r>
              <a:rPr lang="en-US" altLang="x-none" sz="2800" b="1" baseline="-25000">
                <a:solidFill>
                  <a:srgbClr val="6600CC"/>
                </a:solidFill>
                <a:latin typeface="Times New Roman" panose="02020603050405020304" pitchFamily="18" charset="0"/>
                <a:ea typeface="黑体" panose="02010609060101010101" charset="-122"/>
                <a:cs typeface="Times New Roman" panose="02020603050405020304" pitchFamily="18" charset="0"/>
              </a:rPr>
              <a:t>3</a:t>
            </a:r>
            <a:endParaRPr lang="en-US" altLang="x-none" sz="2800" b="1" baseline="-25000">
              <a:solidFill>
                <a:srgbClr val="6600CC"/>
              </a:solidFill>
              <a:latin typeface="Times New Roman" panose="02020603050405020304" pitchFamily="18" charset="0"/>
              <a:ea typeface="黑体" panose="02010609060101010101" charset="-122"/>
              <a:cs typeface="Times New Roman" panose="02020603050405020304" pitchFamily="18" charset="0"/>
            </a:endParaRPr>
          </a:p>
        </p:txBody>
      </p:sp>
      <p:sp>
        <p:nvSpPr>
          <p:cNvPr id="11" name="AutoShape 10" title=""/>
          <p:cNvSpPr/>
          <p:nvPr>
            <p:custDataLst>
              <p:tags r:id="rId11"/>
            </p:custDataLst>
          </p:nvPr>
        </p:nvSpPr>
        <p:spPr>
          <a:xfrm rot="-16858960" flipH="1">
            <a:off x="7404777" y="1981170"/>
            <a:ext cx="2441571" cy="1713701"/>
          </a:xfrm>
          <a:custGeom>
            <a:cxnLst>
              <a:cxn ang="0">
                <a:pos x="144718865" y="8277732"/>
              </a:cxn>
              <a:cxn ang="0">
                <a:pos x="111136951" y="1333963"/>
              </a:cxn>
              <a:cxn ang="0">
                <a:pos x="143757123" y="9403335"/>
              </a:cxn>
              <a:cxn ang="0">
                <a:pos x="190534553" y="13030024"/>
              </a:cxn>
              <a:cxn ang="0">
                <a:pos x="187190735" y="36582964"/>
              </a:cxn>
              <a:cxn ang="0">
                <a:pos x="151640206" y="34373583"/>
              </a:cxn>
            </a:cxnLst>
            <a:rect l="0" t="0" r="0" b="0"/>
            <a:pathLst>
              <a:path w="21600" h="21600">
                <a:moveTo>
                  <a:pt x="18949" y="4050"/>
                </a:moveTo>
                <a:cubicBezTo>
                  <a:pt x="17283" y="2038"/>
                  <a:pt x="14932" y="714"/>
                  <a:pt x="12348" y="331"/>
                </a:cubicBezTo>
                <a:lnTo>
                  <a:pt x="12380" y="116"/>
                </a:lnTo>
                <a:cubicBezTo>
                  <a:pt x="15017" y="506"/>
                  <a:pt x="17417" y="1857"/>
                  <a:pt x="19117" y="3911"/>
                </a:cubicBezTo>
                <a:lnTo>
                  <a:pt x="21197" y="2188"/>
                </a:lnTo>
                <a:lnTo>
                  <a:pt x="20825" y="6143"/>
                </a:lnTo>
                <a:lnTo>
                  <a:pt x="16870" y="5772"/>
                </a:lnTo>
                <a:lnTo>
                  <a:pt x="18949" y="4050"/>
                </a:lnTo>
                <a:close/>
              </a:path>
            </a:pathLst>
          </a:custGeom>
          <a:solidFill>
            <a:schemeClr val="accent6">
              <a:lumMod val="50000"/>
            </a:schemeClr>
          </a:solidFill>
          <a:ln w="28575" cap="flat" cmpd="sng">
            <a:solidFill>
              <a:schemeClr val="tx2">
                <a:lumMod val="50000"/>
              </a:schemeClr>
            </a:solidFill>
            <a:prstDash val="solid"/>
            <a:miter/>
            <a:headEnd type="none" w="med" len="med"/>
            <a:tailEnd type="none" w="med" len="med"/>
          </a:ln>
        </p:spPr>
        <p:txBody>
          <a:bodyPr wrap="none" anchor="ctr"/>
          <a:lstStyle/>
          <a:p>
            <a:endParaRPr lang="zh-CN" altLang="en-US">
              <a:latin typeface="Arial" panose="020b0604020202020204" pitchFamily="34" charset="0"/>
              <a:ea typeface="黑体" panose="02010609060101010101" charset="-122"/>
            </a:endParaRPr>
          </a:p>
        </p:txBody>
      </p:sp>
      <p:sp>
        <p:nvSpPr>
          <p:cNvPr id="12" name="AutoShape 11" title=""/>
          <p:cNvSpPr/>
          <p:nvPr>
            <p:custDataLst>
              <p:tags r:id="rId12"/>
            </p:custDataLst>
          </p:nvPr>
        </p:nvSpPr>
        <p:spPr>
          <a:xfrm rot="16200000">
            <a:off x="4739323" y="2770022"/>
            <a:ext cx="762000" cy="1714500"/>
          </a:xfrm>
          <a:custGeom>
            <a:cxnLst>
              <a:cxn ang="0">
                <a:pos x="15020113" y="466249"/>
              </a:cxn>
              <a:cxn ang="0">
                <a:pos x="1739829" y="38665463"/>
              </a:cxn>
              <a:cxn ang="0">
                <a:pos x="14930507" y="4296886"/>
              </a:cxn>
              <a:cxn ang="0">
                <a:pos x="29818751" y="49080025"/>
              </a:cxn>
              <a:cxn ang="0">
                <a:pos x="27004856" y="71761423"/>
              </a:cxn>
              <a:cxn ang="0">
                <a:pos x="22524615" y="57522585"/>
              </a:cxn>
            </a:cxnLst>
            <a:rect l="0" t="0" r="0" b="0"/>
            <a:pathLst>
              <a:path w="21600" h="21600">
                <a:moveTo>
                  <a:pt x="20731" y="8529"/>
                </a:moveTo>
                <a:cubicBezTo>
                  <a:pt x="19672" y="3896"/>
                  <a:pt x="15551" y="612"/>
                  <a:pt x="10800" y="612"/>
                </a:cubicBezTo>
                <a:cubicBezTo>
                  <a:pt x="6929" y="611"/>
                  <a:pt x="3392" y="2805"/>
                  <a:pt x="1672" y="6273"/>
                </a:cubicBezTo>
                <a:lnTo>
                  <a:pt x="1124" y="6001"/>
                </a:lnTo>
                <a:cubicBezTo>
                  <a:pt x="2947" y="2325"/>
                  <a:pt x="6696" y="-1"/>
                  <a:pt x="10800" y="0"/>
                </a:cubicBezTo>
                <a:cubicBezTo>
                  <a:pt x="15837" y="0"/>
                  <a:pt x="20205" y="3482"/>
                  <a:pt x="21328" y="8392"/>
                </a:cubicBezTo>
                <a:lnTo>
                  <a:pt x="23960" y="7790"/>
                </a:lnTo>
                <a:lnTo>
                  <a:pt x="21699" y="11390"/>
                </a:lnTo>
                <a:lnTo>
                  <a:pt x="18099" y="9130"/>
                </a:lnTo>
                <a:lnTo>
                  <a:pt x="20731" y="8529"/>
                </a:lnTo>
                <a:close/>
              </a:path>
            </a:pathLst>
          </a:custGeom>
          <a:solidFill>
            <a:schemeClr val="tx1">
              <a:lumMod val="60000"/>
              <a:lumOff val="40000"/>
            </a:schemeClr>
          </a:solidFill>
          <a:ln w="9525" cap="flat" cmpd="sng">
            <a:solidFill>
              <a:schemeClr val="accent6">
                <a:lumMod val="50000"/>
              </a:schemeClr>
            </a:solidFill>
            <a:prstDash val="solid"/>
            <a:miter/>
            <a:headEnd type="none" w="med" len="med"/>
            <a:tailEnd type="none" w="med" len="med"/>
          </a:ln>
        </p:spPr>
        <p:txBody>
          <a:bodyPr wrap="none" anchor="ctr"/>
          <a:lstStyle/>
          <a:p>
            <a:endParaRPr lang="zh-CN" altLang="en-US">
              <a:latin typeface="Arial" panose="020b0604020202020204" pitchFamily="34" charset="0"/>
              <a:ea typeface="黑体" panose="02010609060101010101" charset="-122"/>
            </a:endParaRPr>
          </a:p>
        </p:txBody>
      </p:sp>
      <p:sp>
        <p:nvSpPr>
          <p:cNvPr id="13" name="AutoShape 12" title=""/>
          <p:cNvSpPr/>
          <p:nvPr>
            <p:custDataLst>
              <p:tags r:id="rId13"/>
            </p:custDataLst>
          </p:nvPr>
        </p:nvSpPr>
        <p:spPr>
          <a:xfrm rot="16027969" flipH="1" flipV="1">
            <a:off x="5890864" y="2527159"/>
            <a:ext cx="815315" cy="2051446"/>
          </a:xfrm>
          <a:custGeom>
            <a:cxnLst>
              <a:cxn ang="0">
                <a:pos x="11223096" y="361033"/>
              </a:cxn>
              <a:cxn ang="0">
                <a:pos x="454237" y="29068672"/>
              </a:cxn>
              <a:cxn ang="0">
                <a:pos x="11348791" y="1831883"/>
              </a:cxn>
              <a:cxn ang="0">
                <a:pos x="29818751" y="19001831"/>
              </a:cxn>
              <a:cxn ang="0">
                <a:pos x="27004856" y="27783178"/>
              </a:cxn>
              <a:cxn ang="0">
                <a:pos x="22524615" y="22270485"/>
              </a:cxn>
            </a:cxnLst>
            <a:rect l="0" t="0" r="0" b="0"/>
            <a:pathLst>
              <a:path w="21600" h="21600">
                <a:moveTo>
                  <a:pt x="20731" y="8529"/>
                </a:moveTo>
                <a:cubicBezTo>
                  <a:pt x="19672" y="3896"/>
                  <a:pt x="15551" y="612"/>
                  <a:pt x="10800" y="612"/>
                </a:cubicBezTo>
                <a:cubicBezTo>
                  <a:pt x="5173" y="612"/>
                  <a:pt x="612" y="5173"/>
                  <a:pt x="612" y="10800"/>
                </a:cubicBezTo>
                <a:cubicBezTo>
                  <a:pt x="611" y="11162"/>
                  <a:pt x="631" y="11524"/>
                  <a:pt x="669" y="11885"/>
                </a:cubicBezTo>
                <a:lnTo>
                  <a:pt x="61" y="11950"/>
                </a:lnTo>
                <a:cubicBezTo>
                  <a:pt x="20" y="11568"/>
                  <a:pt x="0" y="11184"/>
                  <a:pt x="0" y="10800"/>
                </a:cubicBezTo>
                <a:cubicBezTo>
                  <a:pt x="0" y="4835"/>
                  <a:pt x="4835" y="0"/>
                  <a:pt x="10800" y="0"/>
                </a:cubicBezTo>
                <a:cubicBezTo>
                  <a:pt x="15837" y="-1"/>
                  <a:pt x="20205" y="3482"/>
                  <a:pt x="21328" y="8392"/>
                </a:cubicBezTo>
                <a:lnTo>
                  <a:pt x="23960" y="7790"/>
                </a:lnTo>
                <a:lnTo>
                  <a:pt x="21699" y="11390"/>
                </a:lnTo>
                <a:lnTo>
                  <a:pt x="18099" y="9130"/>
                </a:lnTo>
                <a:lnTo>
                  <a:pt x="20731" y="8529"/>
                </a:lnTo>
                <a:close/>
              </a:path>
            </a:pathLst>
          </a:custGeom>
          <a:solidFill>
            <a:schemeClr val="accent6">
              <a:lumMod val="50000"/>
            </a:schemeClr>
          </a:solidFill>
          <a:ln w="9525" cap="flat" cmpd="sng">
            <a:solidFill>
              <a:schemeClr val="tx2">
                <a:lumMod val="50000"/>
              </a:schemeClr>
            </a:solidFill>
            <a:prstDash val="solid"/>
            <a:miter/>
            <a:headEnd type="none" w="med" len="med"/>
            <a:tailEnd type="none" w="med" len="med"/>
          </a:ln>
        </p:spPr>
        <p:txBody>
          <a:bodyPr wrap="none" anchor="ctr"/>
          <a:lstStyle/>
          <a:p>
            <a:endParaRPr lang="zh-CN" altLang="en-US">
              <a:latin typeface="Arial" panose="020b0604020202020204" pitchFamily="34" charset="0"/>
              <a:ea typeface="黑体" panose="02010609060101010101" charset="-122"/>
            </a:endParaRPr>
          </a:p>
        </p:txBody>
      </p:sp>
      <p:sp>
        <p:nvSpPr>
          <p:cNvPr id="14" name="Text Box 13" title=""/>
          <p:cNvSpPr txBox="1"/>
          <p:nvPr>
            <p:custDataLst>
              <p:tags r:id="rId14"/>
            </p:custDataLst>
          </p:nvPr>
        </p:nvSpPr>
        <p:spPr>
          <a:xfrm>
            <a:off x="4813417" y="3698465"/>
            <a:ext cx="1504950" cy="523184"/>
          </a:xfrm>
          <a:prstGeom prst="rect">
            <a:avLst/>
          </a:prstGeom>
          <a:noFill/>
          <a:ln w="9525">
            <a:noFill/>
          </a:ln>
        </p:spPr>
        <p:txBody>
          <a:bodyPr wrap="square" lIns="91404" tIns="45702" rIns="91404" bIns="45702">
            <a:spAutoFit/>
          </a:bodyPr>
          <a:lstStyle/>
          <a:p>
            <a:pPr>
              <a:spcBef>
                <a:spcPct val="50000"/>
              </a:spcBef>
            </a:pPr>
            <a:r>
              <a:rPr lang="en-US" altLang="x-none" sz="2800" b="1">
                <a:solidFill>
                  <a:srgbClr val="080808"/>
                </a:solidFill>
                <a:latin typeface="Times New Roman" panose="02020603050405020304" pitchFamily="18" charset="0"/>
                <a:ea typeface="黑体" panose="02010609060101010101" charset="-122"/>
                <a:cs typeface="Times New Roman" panose="02020603050405020304" pitchFamily="18" charset="0"/>
              </a:rPr>
              <a:t>ADP+Pi</a:t>
            </a:r>
            <a:endParaRPr lang="en-US" altLang="x-none" sz="2800" b="1">
              <a:solidFill>
                <a:srgbClr val="080808"/>
              </a:solidFill>
              <a:latin typeface="Times New Roman" panose="02020603050405020304" pitchFamily="18" charset="0"/>
              <a:ea typeface="黑体" panose="02010609060101010101" charset="-122"/>
              <a:cs typeface="Times New Roman" panose="02020603050405020304" pitchFamily="18" charset="0"/>
            </a:endParaRPr>
          </a:p>
        </p:txBody>
      </p:sp>
      <p:sp>
        <p:nvSpPr>
          <p:cNvPr id="15" name="Text Box 14" title=""/>
          <p:cNvSpPr txBox="1"/>
          <p:nvPr>
            <p:custDataLst>
              <p:tags r:id="rId15"/>
            </p:custDataLst>
          </p:nvPr>
        </p:nvSpPr>
        <p:spPr>
          <a:xfrm>
            <a:off x="5216014" y="2965814"/>
            <a:ext cx="990600" cy="523184"/>
          </a:xfrm>
          <a:prstGeom prst="rect">
            <a:avLst/>
          </a:prstGeom>
          <a:noFill/>
          <a:ln w="9525">
            <a:noFill/>
          </a:ln>
        </p:spPr>
        <p:txBody>
          <a:bodyPr lIns="91404" tIns="45702" rIns="91404" bIns="45702">
            <a:spAutoFit/>
          </a:bodyPr>
          <a:lstStyle/>
          <a:p>
            <a:pPr>
              <a:spcBef>
                <a:spcPct val="50000"/>
              </a:spcBef>
            </a:pPr>
            <a:r>
              <a:rPr lang="en-US" altLang="x-none" sz="2800" b="1">
                <a:solidFill>
                  <a:schemeClr val="accent5">
                    <a:lumMod val="50000"/>
                  </a:schemeClr>
                </a:solidFill>
                <a:latin typeface="Times New Roman" panose="02020603050405020304" pitchFamily="18" charset="0"/>
                <a:ea typeface="黑体" panose="02010609060101010101" charset="-122"/>
                <a:cs typeface="Times New Roman" panose="02020603050405020304" pitchFamily="18" charset="0"/>
              </a:rPr>
              <a:t>ATP</a:t>
            </a:r>
            <a:endParaRPr lang="en-US" altLang="x-none" sz="2800" b="1">
              <a:solidFill>
                <a:schemeClr val="accent5">
                  <a:lumMod val="50000"/>
                </a:schemeClr>
              </a:solidFill>
              <a:latin typeface="Times New Roman" panose="02020603050405020304" pitchFamily="18" charset="0"/>
              <a:ea typeface="黑体" panose="02010609060101010101" charset="-122"/>
              <a:cs typeface="Times New Roman" panose="02020603050405020304" pitchFamily="18" charset="0"/>
            </a:endParaRPr>
          </a:p>
        </p:txBody>
      </p:sp>
      <p:sp>
        <p:nvSpPr>
          <p:cNvPr id="16" name="Text Box 15" title=""/>
          <p:cNvSpPr txBox="1"/>
          <p:nvPr>
            <p:custDataLst>
              <p:tags r:id="rId16"/>
            </p:custDataLst>
          </p:nvPr>
        </p:nvSpPr>
        <p:spPr>
          <a:xfrm>
            <a:off x="3100474" y="989772"/>
            <a:ext cx="1066800" cy="523184"/>
          </a:xfrm>
          <a:prstGeom prst="rect">
            <a:avLst/>
          </a:prstGeom>
          <a:noFill/>
          <a:ln w="9525">
            <a:noFill/>
          </a:ln>
        </p:spPr>
        <p:txBody>
          <a:bodyPr lIns="91404" tIns="45702" rIns="91404" bIns="45702">
            <a:spAutoFit/>
          </a:bodyPr>
          <a:lstStyle/>
          <a:p>
            <a:pPr>
              <a:spcBef>
                <a:spcPct val="50000"/>
              </a:spcBef>
            </a:pPr>
            <a:r>
              <a:rPr lang="en-US" altLang="x-none" sz="2800" b="1">
                <a:solidFill>
                  <a:srgbClr val="0E1DE6"/>
                </a:solidFill>
                <a:latin typeface="Times New Roman" panose="02020603050405020304" pitchFamily="18" charset="0"/>
                <a:ea typeface="黑体" panose="02010609060101010101" charset="-122"/>
                <a:cs typeface="Times New Roman" panose="02020603050405020304" pitchFamily="18" charset="0"/>
              </a:rPr>
              <a:t>H</a:t>
            </a:r>
            <a:r>
              <a:rPr lang="en-US" altLang="x-none" sz="2800" b="1" baseline="-25000">
                <a:solidFill>
                  <a:srgbClr val="0E1DE6"/>
                </a:solidFill>
                <a:latin typeface="Times New Roman" panose="02020603050405020304" pitchFamily="18" charset="0"/>
                <a:ea typeface="黑体" panose="02010609060101010101" charset="-122"/>
                <a:cs typeface="Times New Roman" panose="02020603050405020304" pitchFamily="18" charset="0"/>
              </a:rPr>
              <a:t>2</a:t>
            </a:r>
            <a:r>
              <a:rPr lang="en-US" altLang="x-none" sz="2800" b="1">
                <a:solidFill>
                  <a:srgbClr val="0E1DE6"/>
                </a:solidFill>
                <a:latin typeface="Times New Roman" panose="02020603050405020304" pitchFamily="18" charset="0"/>
                <a:ea typeface="黑体" panose="02010609060101010101" charset="-122"/>
                <a:cs typeface="Times New Roman" panose="02020603050405020304" pitchFamily="18" charset="0"/>
              </a:rPr>
              <a:t>O</a:t>
            </a:r>
            <a:endParaRPr lang="en-US" altLang="x-none" sz="2800" b="1">
              <a:solidFill>
                <a:srgbClr val="0E1DE6"/>
              </a:solidFill>
              <a:latin typeface="Times New Roman" panose="02020603050405020304" pitchFamily="18" charset="0"/>
              <a:ea typeface="黑体" panose="02010609060101010101" charset="-122"/>
              <a:cs typeface="Times New Roman" panose="02020603050405020304" pitchFamily="18" charset="0"/>
            </a:endParaRPr>
          </a:p>
        </p:txBody>
      </p:sp>
      <p:sp>
        <p:nvSpPr>
          <p:cNvPr id="17" name="Text Box 16" title=""/>
          <p:cNvSpPr txBox="1"/>
          <p:nvPr>
            <p:custDataLst>
              <p:tags r:id="rId17"/>
            </p:custDataLst>
          </p:nvPr>
        </p:nvSpPr>
        <p:spPr>
          <a:xfrm>
            <a:off x="4369835" y="952941"/>
            <a:ext cx="715963" cy="523184"/>
          </a:xfrm>
          <a:prstGeom prst="rect">
            <a:avLst/>
          </a:prstGeom>
          <a:noFill/>
          <a:ln w="9525">
            <a:noFill/>
          </a:ln>
        </p:spPr>
        <p:txBody>
          <a:bodyPr lIns="91404" tIns="45702" rIns="91404" bIns="45702">
            <a:spAutoFit/>
          </a:bodyPr>
          <a:lstStyle/>
          <a:p>
            <a:pPr>
              <a:spcBef>
                <a:spcPct val="50000"/>
              </a:spcBef>
            </a:pPr>
            <a:r>
              <a:rPr lang="en-US" altLang="x-none" sz="2800" b="1">
                <a:solidFill>
                  <a:srgbClr val="0E1DE6"/>
                </a:solidFill>
                <a:latin typeface="Times New Roman" panose="02020603050405020304" pitchFamily="18" charset="0"/>
                <a:ea typeface="黑体" panose="02010609060101010101" charset="-122"/>
                <a:cs typeface="Times New Roman" panose="02020603050405020304" pitchFamily="18" charset="0"/>
              </a:rPr>
              <a:t>O</a:t>
            </a:r>
            <a:r>
              <a:rPr lang="en-US" altLang="x-none" sz="2800" b="1" baseline="-25000">
                <a:solidFill>
                  <a:srgbClr val="0E1DE6"/>
                </a:solidFill>
                <a:latin typeface="Times New Roman" panose="02020603050405020304" pitchFamily="18" charset="0"/>
                <a:ea typeface="黑体" panose="02010609060101010101" charset="-122"/>
                <a:cs typeface="Times New Roman" panose="02020603050405020304" pitchFamily="18" charset="0"/>
              </a:rPr>
              <a:t>2</a:t>
            </a:r>
            <a:endParaRPr lang="en-US" altLang="x-none" sz="2800" b="1" baseline="-25000">
              <a:solidFill>
                <a:srgbClr val="0E1DE6"/>
              </a:solidFill>
              <a:latin typeface="Times New Roman" panose="02020603050405020304" pitchFamily="18" charset="0"/>
              <a:ea typeface="黑体" panose="02010609060101010101" charset="-122"/>
              <a:cs typeface="Times New Roman" panose="02020603050405020304" pitchFamily="18" charset="0"/>
            </a:endParaRPr>
          </a:p>
        </p:txBody>
      </p:sp>
      <p:sp>
        <p:nvSpPr>
          <p:cNvPr id="18" name="Text Box 17" title=""/>
          <p:cNvSpPr txBox="1"/>
          <p:nvPr>
            <p:custDataLst>
              <p:tags r:id="rId18"/>
            </p:custDataLst>
          </p:nvPr>
        </p:nvSpPr>
        <p:spPr>
          <a:xfrm>
            <a:off x="4568041" y="1734006"/>
            <a:ext cx="685800" cy="520700"/>
          </a:xfrm>
          <a:prstGeom prst="rect">
            <a:avLst/>
          </a:prstGeom>
          <a:noFill/>
          <a:ln w="9525">
            <a:noFill/>
          </a:ln>
        </p:spPr>
        <p:txBody>
          <a:bodyPr wrap="square" lIns="91404" tIns="45702" rIns="91404" bIns="45702">
            <a:spAutoFit/>
          </a:bodyPr>
          <a:lstStyle/>
          <a:p>
            <a:r>
              <a:rPr lang="en-US" altLang="x-none" sz="2800" b="1">
                <a:solidFill>
                  <a:srgbClr val="0E1DE6"/>
                </a:solidFill>
                <a:latin typeface="Times New Roman" panose="02020603050405020304" pitchFamily="18" charset="0"/>
                <a:ea typeface="黑体" panose="02010609060101010101" charset="-122"/>
                <a:cs typeface="Times New Roman" panose="02020603050405020304" pitchFamily="18" charset="0"/>
              </a:rPr>
              <a:t>H</a:t>
            </a:r>
            <a:r>
              <a:rPr lang="en-US" altLang="x-none" sz="2800" b="1" baseline="30000">
                <a:solidFill>
                  <a:srgbClr val="0E1DE6"/>
                </a:solidFill>
                <a:latin typeface="Times New Roman" panose="02020603050405020304" pitchFamily="18" charset="0"/>
                <a:ea typeface="黑体" panose="02010609060101010101" charset="-122"/>
                <a:cs typeface="Times New Roman" panose="02020603050405020304" pitchFamily="18" charset="0"/>
              </a:rPr>
              <a:t>+</a:t>
            </a:r>
            <a:endParaRPr lang="en-US" altLang="x-none" sz="2800" b="1" baseline="30000">
              <a:solidFill>
                <a:srgbClr val="0E1DE6"/>
              </a:solidFill>
              <a:latin typeface="Times New Roman" panose="02020603050405020304" pitchFamily="18" charset="0"/>
              <a:ea typeface="黑体" panose="02010609060101010101" charset="-122"/>
              <a:cs typeface="Times New Roman" panose="02020603050405020304" pitchFamily="18" charset="0"/>
            </a:endParaRPr>
          </a:p>
        </p:txBody>
      </p:sp>
      <p:sp>
        <p:nvSpPr>
          <p:cNvPr id="19" name="Text Box 19" title=""/>
          <p:cNvSpPr txBox="1"/>
          <p:nvPr>
            <p:custDataLst>
              <p:tags r:id="rId19"/>
            </p:custDataLst>
          </p:nvPr>
        </p:nvSpPr>
        <p:spPr>
          <a:xfrm>
            <a:off x="7740892" y="2360926"/>
            <a:ext cx="1447800" cy="461628"/>
          </a:xfrm>
          <a:prstGeom prst="rect">
            <a:avLst/>
          </a:prstGeom>
          <a:noFill/>
          <a:ln w="9525">
            <a:noFill/>
          </a:ln>
        </p:spPr>
        <p:txBody>
          <a:bodyPr lIns="91404" tIns="45702" rIns="91404" bIns="45702">
            <a:spAutoFit/>
          </a:bodyPr>
          <a:lstStyle/>
          <a:p>
            <a:pPr>
              <a:spcBef>
                <a:spcPct val="50000"/>
              </a:spcBef>
            </a:pPr>
            <a:r>
              <a:rPr lang="zh-CN" altLang="en-US" sz="2400" b="1">
                <a:solidFill>
                  <a:srgbClr val="080808"/>
                </a:solidFill>
                <a:latin typeface="+mn-ea"/>
                <a:ea typeface="+mn-ea"/>
              </a:rPr>
              <a:t>多种酶</a:t>
            </a:r>
            <a:endParaRPr lang="zh-CN" altLang="en-US" sz="2400" b="1">
              <a:solidFill>
                <a:srgbClr val="080808"/>
              </a:solidFill>
              <a:latin typeface="+mn-ea"/>
              <a:ea typeface="+mn-ea"/>
            </a:endParaRPr>
          </a:p>
        </p:txBody>
      </p:sp>
      <p:sp>
        <p:nvSpPr>
          <p:cNvPr id="20" name="Text Box 20" title=""/>
          <p:cNvSpPr txBox="1"/>
          <p:nvPr>
            <p:custDataLst>
              <p:tags r:id="rId20"/>
            </p:custDataLst>
          </p:nvPr>
        </p:nvSpPr>
        <p:spPr>
          <a:xfrm>
            <a:off x="5368416" y="3347954"/>
            <a:ext cx="685800" cy="461628"/>
          </a:xfrm>
          <a:prstGeom prst="rect">
            <a:avLst/>
          </a:prstGeom>
          <a:noFill/>
          <a:ln w="9525">
            <a:noFill/>
          </a:ln>
        </p:spPr>
        <p:txBody>
          <a:bodyPr lIns="91404" tIns="45702" rIns="91404" bIns="45702">
            <a:spAutoFit/>
          </a:bodyPr>
          <a:lstStyle/>
          <a:p>
            <a:pPr>
              <a:spcBef>
                <a:spcPct val="50000"/>
              </a:spcBef>
            </a:pPr>
            <a:r>
              <a:rPr lang="zh-CN" altLang="en-US" sz="2400" b="1">
                <a:solidFill>
                  <a:srgbClr val="080808"/>
                </a:solidFill>
                <a:latin typeface="+mn-ea"/>
                <a:ea typeface="+mn-ea"/>
              </a:rPr>
              <a:t>酶</a:t>
            </a:r>
            <a:endParaRPr lang="zh-CN" altLang="en-US" sz="2400" b="1">
              <a:solidFill>
                <a:srgbClr val="080808"/>
              </a:solidFill>
              <a:latin typeface="+mn-ea"/>
              <a:ea typeface="+mn-ea"/>
            </a:endParaRPr>
          </a:p>
        </p:txBody>
      </p:sp>
      <p:sp>
        <p:nvSpPr>
          <p:cNvPr id="21" name="AutoShape 21" title=""/>
          <p:cNvSpPr/>
          <p:nvPr>
            <p:custDataLst>
              <p:tags r:id="rId21"/>
            </p:custDataLst>
          </p:nvPr>
        </p:nvSpPr>
        <p:spPr>
          <a:xfrm>
            <a:off x="8509051" y="3751027"/>
            <a:ext cx="1113774" cy="117109"/>
          </a:xfrm>
          <a:prstGeom prst="rightArrow">
            <a:avLst>
              <a:gd name="adj1" fmla="val 50000"/>
              <a:gd name="adj2" fmla="val 199351"/>
            </a:avLst>
          </a:prstGeom>
          <a:solidFill>
            <a:schemeClr val="accent6">
              <a:lumMod val="50000"/>
            </a:schemeClr>
          </a:solidFill>
          <a:ln w="28575" cap="flat" cmpd="sng">
            <a:solidFill>
              <a:schemeClr val="tx2">
                <a:lumMod val="50000"/>
              </a:schemeClr>
            </a:solidFill>
            <a:prstDash val="solid"/>
            <a:miter/>
            <a:headEnd type="none" w="med" len="med"/>
            <a:tailEnd type="none" w="med" len="med"/>
          </a:ln>
        </p:spPr>
        <p:txBody>
          <a:bodyPr wrap="none" anchor="ctr"/>
          <a:lstStyle/>
          <a:p>
            <a:endParaRPr lang="zh-CN" altLang="en-US">
              <a:latin typeface="Arial" panose="020b0604020202020204" pitchFamily="34" charset="0"/>
              <a:ea typeface="黑体" panose="02010609060101010101" charset="-122"/>
            </a:endParaRPr>
          </a:p>
        </p:txBody>
      </p:sp>
      <p:sp>
        <p:nvSpPr>
          <p:cNvPr id="22" name="Text Box 22" title=""/>
          <p:cNvSpPr txBox="1"/>
          <p:nvPr>
            <p:custDataLst>
              <p:tags r:id="rId22"/>
            </p:custDataLst>
          </p:nvPr>
        </p:nvSpPr>
        <p:spPr>
          <a:xfrm>
            <a:off x="9622825" y="3525418"/>
            <a:ext cx="1492250" cy="523184"/>
          </a:xfrm>
          <a:prstGeom prst="rect">
            <a:avLst/>
          </a:prstGeom>
          <a:noFill/>
          <a:ln w="9525">
            <a:noFill/>
          </a:ln>
        </p:spPr>
        <p:txBody>
          <a:bodyPr lIns="91404" tIns="45702" rIns="91404" bIns="45702">
            <a:spAutoFit/>
          </a:bodyPr>
          <a:lstStyle/>
          <a:p>
            <a:pPr>
              <a:spcBef>
                <a:spcPct val="50000"/>
              </a:spcBef>
            </a:pPr>
            <a:r>
              <a:rPr lang="en-US" altLang="x-none" sz="2800" b="1">
                <a:solidFill>
                  <a:srgbClr val="660033"/>
                </a:solidFill>
                <a:latin typeface="Times New Roman" panose="02020603050405020304" pitchFamily="18" charset="0"/>
                <a:ea typeface="黑体" panose="02010609060101010101" charset="-122"/>
                <a:cs typeface="Times New Roman" panose="02020603050405020304" pitchFamily="18" charset="0"/>
              </a:rPr>
              <a:t>(CH</a:t>
            </a:r>
            <a:r>
              <a:rPr lang="en-US" altLang="x-none" sz="2800" b="1" baseline="-25000">
                <a:solidFill>
                  <a:srgbClr val="660033"/>
                </a:solidFill>
                <a:latin typeface="Times New Roman" panose="02020603050405020304" pitchFamily="18" charset="0"/>
                <a:ea typeface="黑体" panose="02010609060101010101" charset="-122"/>
                <a:cs typeface="Times New Roman" panose="02020603050405020304" pitchFamily="18" charset="0"/>
              </a:rPr>
              <a:t>2</a:t>
            </a:r>
            <a:r>
              <a:rPr lang="en-US" altLang="x-none" sz="2800" b="1">
                <a:solidFill>
                  <a:srgbClr val="660033"/>
                </a:solidFill>
                <a:latin typeface="Times New Roman" panose="02020603050405020304" pitchFamily="18" charset="0"/>
                <a:ea typeface="黑体" panose="02010609060101010101" charset="-122"/>
                <a:cs typeface="Times New Roman" panose="02020603050405020304" pitchFamily="18" charset="0"/>
              </a:rPr>
              <a:t>O)</a:t>
            </a:r>
            <a:endParaRPr lang="en-US" altLang="x-none" sz="2800" b="1">
              <a:solidFill>
                <a:srgbClr val="660033"/>
              </a:solidFill>
              <a:latin typeface="Times New Roman" panose="02020603050405020304" pitchFamily="18" charset="0"/>
              <a:ea typeface="黑体" panose="02010609060101010101" charset="-122"/>
              <a:cs typeface="Times New Roman" panose="02020603050405020304" pitchFamily="18" charset="0"/>
            </a:endParaRPr>
          </a:p>
        </p:txBody>
      </p:sp>
      <p:sp>
        <p:nvSpPr>
          <p:cNvPr id="23" name="Text Box 23" title=""/>
          <p:cNvSpPr txBox="1"/>
          <p:nvPr>
            <p:custDataLst>
              <p:tags r:id="rId23"/>
            </p:custDataLst>
          </p:nvPr>
        </p:nvSpPr>
        <p:spPr>
          <a:xfrm>
            <a:off x="10368950" y="1717833"/>
            <a:ext cx="1066800" cy="523184"/>
          </a:xfrm>
          <a:prstGeom prst="rect">
            <a:avLst/>
          </a:prstGeom>
          <a:noFill/>
          <a:ln w="9525">
            <a:noFill/>
          </a:ln>
        </p:spPr>
        <p:txBody>
          <a:bodyPr lIns="91404" tIns="45702" rIns="91404" bIns="45702">
            <a:spAutoFit/>
          </a:bodyPr>
          <a:lstStyle/>
          <a:p>
            <a:pPr>
              <a:spcBef>
                <a:spcPct val="50000"/>
              </a:spcBef>
            </a:pPr>
            <a:r>
              <a:rPr lang="en-US" altLang="x-none" sz="2800" b="1">
                <a:solidFill>
                  <a:srgbClr val="003300"/>
                </a:solidFill>
                <a:latin typeface="Times New Roman" panose="02020603050405020304" pitchFamily="18" charset="0"/>
                <a:ea typeface="黑体" panose="02010609060101010101" charset="-122"/>
                <a:cs typeface="Times New Roman" panose="02020603050405020304" pitchFamily="18" charset="0"/>
              </a:rPr>
              <a:t>CO</a:t>
            </a:r>
            <a:r>
              <a:rPr lang="en-US" altLang="x-none" sz="2800" b="1" baseline="-25000">
                <a:solidFill>
                  <a:srgbClr val="003300"/>
                </a:solidFill>
                <a:latin typeface="Times New Roman" panose="02020603050405020304" pitchFamily="18" charset="0"/>
                <a:ea typeface="黑体" panose="02010609060101010101" charset="-122"/>
                <a:cs typeface="Times New Roman" panose="02020603050405020304" pitchFamily="18" charset="0"/>
              </a:rPr>
              <a:t>2</a:t>
            </a:r>
            <a:endParaRPr lang="en-US" altLang="x-none" sz="2800" b="1" baseline="-25000">
              <a:solidFill>
                <a:srgbClr val="003300"/>
              </a:solidFill>
              <a:latin typeface="Times New Roman" panose="02020603050405020304" pitchFamily="18" charset="0"/>
              <a:ea typeface="黑体" panose="02010609060101010101" charset="-122"/>
              <a:cs typeface="Times New Roman" panose="02020603050405020304" pitchFamily="18" charset="0"/>
            </a:endParaRPr>
          </a:p>
        </p:txBody>
      </p:sp>
      <p:sp>
        <p:nvSpPr>
          <p:cNvPr id="24" name="AutoShape 24" title=""/>
          <p:cNvSpPr/>
          <p:nvPr>
            <p:custDataLst>
              <p:tags r:id="rId24"/>
            </p:custDataLst>
          </p:nvPr>
        </p:nvSpPr>
        <p:spPr>
          <a:xfrm>
            <a:off x="9226793" y="1965498"/>
            <a:ext cx="1066799" cy="118908"/>
          </a:xfrm>
          <a:prstGeom prst="leftArrow">
            <a:avLst>
              <a:gd name="adj1" fmla="val 50000"/>
              <a:gd name="adj2" fmla="val 112500"/>
            </a:avLst>
          </a:prstGeom>
          <a:solidFill>
            <a:schemeClr val="accent6">
              <a:lumMod val="50000"/>
            </a:schemeClr>
          </a:solidFill>
          <a:ln w="28575" cap="flat" cmpd="sng">
            <a:solidFill>
              <a:schemeClr val="tx2">
                <a:lumMod val="50000"/>
              </a:schemeClr>
            </a:solidFill>
            <a:prstDash val="solid"/>
            <a:miter/>
            <a:headEnd type="none" w="med" len="med"/>
            <a:tailEnd type="none" w="med" len="med"/>
          </a:ln>
        </p:spPr>
        <p:txBody>
          <a:bodyPr wrap="none" anchor="ctr"/>
          <a:lstStyle/>
          <a:p>
            <a:endParaRPr lang="zh-CN" altLang="en-US">
              <a:latin typeface="Arial" panose="020b0604020202020204" pitchFamily="34" charset="0"/>
              <a:ea typeface="黑体" panose="02010609060101010101" charset="-122"/>
            </a:endParaRPr>
          </a:p>
        </p:txBody>
      </p:sp>
      <p:sp>
        <p:nvSpPr>
          <p:cNvPr id="25" name="Text Box 25" title=""/>
          <p:cNvSpPr txBox="1"/>
          <p:nvPr>
            <p:custDataLst>
              <p:tags r:id="rId25"/>
            </p:custDataLst>
          </p:nvPr>
        </p:nvSpPr>
        <p:spPr>
          <a:xfrm>
            <a:off x="2262442" y="2171573"/>
            <a:ext cx="838200" cy="461628"/>
          </a:xfrm>
          <a:prstGeom prst="rect">
            <a:avLst/>
          </a:prstGeom>
          <a:noFill/>
          <a:ln w="9525">
            <a:noFill/>
          </a:ln>
        </p:spPr>
        <p:txBody>
          <a:bodyPr lIns="91404" tIns="45702" rIns="91404" bIns="45702">
            <a:spAutoFit/>
          </a:bodyPr>
          <a:lstStyle/>
          <a:p>
            <a:pPr>
              <a:spcBef>
                <a:spcPct val="50000"/>
              </a:spcBef>
            </a:pPr>
            <a:r>
              <a:rPr lang="zh-CN" altLang="en-US" sz="2400" b="1">
                <a:latin typeface="+mn-ea"/>
                <a:ea typeface="+mn-ea"/>
              </a:rPr>
              <a:t>吸收</a:t>
            </a:r>
            <a:endParaRPr lang="zh-CN" altLang="en-US" sz="2400" b="1">
              <a:latin typeface="+mn-ea"/>
              <a:ea typeface="+mn-ea"/>
            </a:endParaRPr>
          </a:p>
        </p:txBody>
      </p:sp>
      <p:sp>
        <p:nvSpPr>
          <p:cNvPr id="26" name="Text Box 26" title=""/>
          <p:cNvSpPr txBox="1"/>
          <p:nvPr>
            <p:custDataLst>
              <p:tags r:id="rId26"/>
            </p:custDataLst>
          </p:nvPr>
        </p:nvSpPr>
        <p:spPr>
          <a:xfrm>
            <a:off x="3733641" y="1497406"/>
            <a:ext cx="883419" cy="461628"/>
          </a:xfrm>
          <a:prstGeom prst="rect">
            <a:avLst/>
          </a:prstGeom>
          <a:noFill/>
          <a:ln w="9525">
            <a:noFill/>
          </a:ln>
        </p:spPr>
        <p:txBody>
          <a:bodyPr wrap="square" lIns="91404" tIns="45702" rIns="91404" bIns="45702">
            <a:spAutoFit/>
          </a:bodyPr>
          <a:lstStyle/>
          <a:p>
            <a:pPr>
              <a:spcBef>
                <a:spcPct val="50000"/>
              </a:spcBef>
            </a:pPr>
            <a:r>
              <a:rPr lang="zh-CN" altLang="en-US" sz="2400" b="1">
                <a:latin typeface="+mn-ea"/>
                <a:ea typeface="+mn-ea"/>
              </a:rPr>
              <a:t>光解</a:t>
            </a:r>
            <a:endParaRPr lang="zh-CN" altLang="en-US" sz="2400" b="1">
              <a:latin typeface="+mn-ea"/>
              <a:ea typeface="+mn-ea"/>
            </a:endParaRPr>
          </a:p>
        </p:txBody>
      </p:sp>
      <p:sp>
        <p:nvSpPr>
          <p:cNvPr id="27" name="Text Box 28" title=""/>
          <p:cNvSpPr txBox="1"/>
          <p:nvPr>
            <p:custDataLst>
              <p:tags r:id="rId27"/>
            </p:custDataLst>
          </p:nvPr>
        </p:nvSpPr>
        <p:spPr>
          <a:xfrm>
            <a:off x="9369864" y="1541074"/>
            <a:ext cx="838200" cy="461628"/>
          </a:xfrm>
          <a:prstGeom prst="rect">
            <a:avLst/>
          </a:prstGeom>
          <a:noFill/>
          <a:ln w="9525">
            <a:noFill/>
          </a:ln>
        </p:spPr>
        <p:txBody>
          <a:bodyPr lIns="91404" tIns="45702" rIns="91404" bIns="45702">
            <a:spAutoFit/>
          </a:bodyPr>
          <a:lstStyle/>
          <a:p>
            <a:pPr>
              <a:spcBef>
                <a:spcPct val="50000"/>
              </a:spcBef>
            </a:pPr>
            <a:r>
              <a:rPr lang="zh-CN" altLang="en-US" sz="2400" b="1">
                <a:latin typeface="+mn-ea"/>
                <a:ea typeface="+mn-ea"/>
              </a:rPr>
              <a:t>固定</a:t>
            </a:r>
            <a:endParaRPr lang="zh-CN" altLang="en-US" sz="2400" b="1">
              <a:latin typeface="+mn-ea"/>
              <a:ea typeface="+mn-ea"/>
            </a:endParaRPr>
          </a:p>
        </p:txBody>
      </p:sp>
      <p:sp>
        <p:nvSpPr>
          <p:cNvPr id="28" name="Text Box 29" title=""/>
          <p:cNvSpPr txBox="1"/>
          <p:nvPr>
            <p:custDataLst>
              <p:tags r:id="rId28"/>
            </p:custDataLst>
          </p:nvPr>
        </p:nvSpPr>
        <p:spPr>
          <a:xfrm>
            <a:off x="7122650" y="2262164"/>
            <a:ext cx="573087" cy="830960"/>
          </a:xfrm>
          <a:prstGeom prst="rect">
            <a:avLst/>
          </a:prstGeom>
          <a:noFill/>
          <a:ln w="9525">
            <a:noFill/>
          </a:ln>
        </p:spPr>
        <p:txBody>
          <a:bodyPr lIns="91404" tIns="45702" rIns="91404" bIns="45702">
            <a:spAutoFit/>
          </a:bodyPr>
          <a:lstStyle/>
          <a:p>
            <a:pPr>
              <a:spcBef>
                <a:spcPct val="50000"/>
              </a:spcBef>
            </a:pPr>
            <a:r>
              <a:rPr lang="zh-CN" altLang="en-US" sz="2400" b="1">
                <a:latin typeface="+mn-ea"/>
                <a:ea typeface="+mn-ea"/>
              </a:rPr>
              <a:t>还原</a:t>
            </a:r>
            <a:endParaRPr lang="zh-CN" altLang="en-US" sz="2400" b="1">
              <a:latin typeface="+mn-ea"/>
              <a:ea typeface="+mn-ea"/>
            </a:endParaRPr>
          </a:p>
        </p:txBody>
      </p:sp>
      <p:sp>
        <p:nvSpPr>
          <p:cNvPr id="29" name="AutoShape 31" title=""/>
          <p:cNvSpPr/>
          <p:nvPr>
            <p:custDataLst>
              <p:tags r:id="rId29"/>
            </p:custDataLst>
          </p:nvPr>
        </p:nvSpPr>
        <p:spPr>
          <a:xfrm rot="16200000">
            <a:off x="3328046" y="2307838"/>
            <a:ext cx="457200" cy="4309335"/>
          </a:xfrm>
          <a:prstGeom prst="leftBrace">
            <a:avLst>
              <a:gd name="adj1" fmla="val 59722"/>
              <a:gd name="adj2" fmla="val 4942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ln w="0"/>
              <a:solidFill>
                <a:schemeClr val="accent1"/>
              </a:solidFill>
              <a:effectLst>
                <a:outerShdw blurRad="38100" dist="25400" dir="5400000" algn="ctr" rotWithShape="0">
                  <a:srgbClr val="6E747A">
                    <a:alpha val="43000"/>
                  </a:srgbClr>
                </a:outerShdw>
              </a:effectLst>
              <a:latin typeface="Arial" panose="020b0604020202020204" pitchFamily="34" charset="0"/>
              <a:ea typeface="黑体" panose="02010609060101010101" charset="-122"/>
            </a:endParaRPr>
          </a:p>
        </p:txBody>
      </p:sp>
      <p:sp>
        <p:nvSpPr>
          <p:cNvPr id="30" name="AutoShape 32" title=""/>
          <p:cNvSpPr/>
          <p:nvPr>
            <p:custDataLst>
              <p:tags r:id="rId30"/>
            </p:custDataLst>
          </p:nvPr>
        </p:nvSpPr>
        <p:spPr>
          <a:xfrm rot="16200000">
            <a:off x="8280451" y="1913334"/>
            <a:ext cx="457200" cy="5098344"/>
          </a:xfrm>
          <a:prstGeom prst="leftBrace">
            <a:avLst>
              <a:gd name="adj1" fmla="val 59722"/>
              <a:gd name="adj2" fmla="val 4942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ln w="0"/>
              <a:solidFill>
                <a:schemeClr val="accent1"/>
              </a:solidFill>
              <a:effectLst>
                <a:outerShdw blurRad="38100" dist="25400" dir="5400000" algn="ctr" rotWithShape="0">
                  <a:srgbClr val="6E747A">
                    <a:alpha val="43000"/>
                  </a:srgbClr>
                </a:outerShdw>
              </a:effectLst>
              <a:latin typeface="Arial" panose="020b0604020202020204" pitchFamily="34" charset="0"/>
              <a:ea typeface="黑体" panose="02010609060101010101" charset="-122"/>
            </a:endParaRPr>
          </a:p>
        </p:txBody>
      </p:sp>
      <p:sp>
        <p:nvSpPr>
          <p:cNvPr id="31" name="Text Box 33" title=""/>
          <p:cNvSpPr txBox="1"/>
          <p:nvPr>
            <p:custDataLst>
              <p:tags r:id="rId31"/>
            </p:custDataLst>
          </p:nvPr>
        </p:nvSpPr>
        <p:spPr>
          <a:xfrm>
            <a:off x="2880216" y="4741969"/>
            <a:ext cx="1471933" cy="523184"/>
          </a:xfrm>
          <a:prstGeom prst="rect">
            <a:avLst/>
          </a:prstGeom>
          <a:noFill/>
          <a:ln w="9525">
            <a:noFill/>
          </a:ln>
        </p:spPr>
        <p:txBody>
          <a:bodyPr wrap="square" lIns="91404" tIns="45702" rIns="91404" bIns="45702">
            <a:spAutoFit/>
          </a:bodyPr>
          <a:lstStyle/>
          <a:p>
            <a:pPr>
              <a:spcBef>
                <a:spcPct val="50000"/>
              </a:spcBef>
            </a:pPr>
            <a:r>
              <a:rPr lang="zh-CN" altLang="en-US" sz="2800" b="1">
                <a:solidFill>
                  <a:srgbClr val="080808"/>
                </a:solidFill>
                <a:latin typeface="+mn-ea"/>
                <a:ea typeface="+mn-ea"/>
              </a:rPr>
              <a:t>光反应</a:t>
            </a:r>
            <a:endParaRPr lang="zh-CN" altLang="en-US" sz="2800" b="1">
              <a:solidFill>
                <a:srgbClr val="080808"/>
              </a:solidFill>
              <a:latin typeface="+mn-ea"/>
              <a:ea typeface="+mn-ea"/>
            </a:endParaRPr>
          </a:p>
        </p:txBody>
      </p:sp>
      <p:sp>
        <p:nvSpPr>
          <p:cNvPr id="32" name="Text Box 34" title=""/>
          <p:cNvSpPr txBox="1"/>
          <p:nvPr>
            <p:custDataLst>
              <p:tags r:id="rId32"/>
            </p:custDataLst>
          </p:nvPr>
        </p:nvSpPr>
        <p:spPr>
          <a:xfrm>
            <a:off x="7896958" y="4723794"/>
            <a:ext cx="1472906" cy="523184"/>
          </a:xfrm>
          <a:prstGeom prst="rect">
            <a:avLst/>
          </a:prstGeom>
          <a:noFill/>
          <a:ln w="9525">
            <a:noFill/>
          </a:ln>
        </p:spPr>
        <p:txBody>
          <a:bodyPr wrap="square" lIns="91404" tIns="45702" rIns="91404" bIns="45702">
            <a:spAutoFit/>
          </a:bodyPr>
          <a:lstStyle/>
          <a:p>
            <a:pPr>
              <a:spcBef>
                <a:spcPct val="50000"/>
              </a:spcBef>
            </a:pPr>
            <a:r>
              <a:rPr lang="zh-CN" altLang="en-US" sz="2800" b="1">
                <a:solidFill>
                  <a:srgbClr val="080808"/>
                </a:solidFill>
                <a:latin typeface="+mn-ea"/>
                <a:ea typeface="+mn-ea"/>
              </a:rPr>
              <a:t>暗反应</a:t>
            </a:r>
            <a:endParaRPr lang="zh-CN" altLang="en-US" sz="2800" b="1">
              <a:solidFill>
                <a:srgbClr val="080808"/>
              </a:solidFill>
              <a:latin typeface="+mn-ea"/>
              <a:ea typeface="+mn-ea"/>
            </a:endParaRPr>
          </a:p>
        </p:txBody>
      </p:sp>
      <p:sp>
        <p:nvSpPr>
          <p:cNvPr id="33" name="TextBox 38" title=""/>
          <p:cNvSpPr txBox="1"/>
          <p:nvPr>
            <p:custDataLst>
              <p:tags r:id="rId33"/>
            </p:custDataLst>
          </p:nvPr>
        </p:nvSpPr>
        <p:spPr>
          <a:xfrm>
            <a:off x="5086389" y="2525808"/>
            <a:ext cx="1494429" cy="523220"/>
          </a:xfrm>
          <a:prstGeom prst="rect">
            <a:avLst/>
          </a:prstGeom>
          <a:noFill/>
        </p:spPr>
        <p:txBody>
          <a:bodyPr wrap="square" rtlCol="0">
            <a:spAutoFit/>
          </a:bodyPr>
          <a:lstStyle/>
          <a:p>
            <a:r>
              <a:rPr lang="en-US" altLang="zh-CN" sz="2800" b="1">
                <a:solidFill>
                  <a:srgbClr val="080808"/>
                </a:solidFill>
                <a:latin typeface="Times New Roman" panose="02020603050405020304" pitchFamily="18" charset="0"/>
                <a:ea typeface="黑体" panose="02010609060101010101" charset="-122"/>
                <a:cs typeface="Times New Roman" panose="02020603050405020304" pitchFamily="18" charset="0"/>
              </a:rPr>
              <a:t>NADP</a:t>
            </a:r>
            <a:r>
              <a:rPr lang="en-US" altLang="zh-CN" sz="2800" b="1" baseline="30000">
                <a:solidFill>
                  <a:srgbClr val="080808"/>
                </a:solidFill>
                <a:latin typeface="Times New Roman" panose="02020603050405020304" pitchFamily="18" charset="0"/>
                <a:ea typeface="黑体" panose="02010609060101010101" charset="-122"/>
                <a:cs typeface="Times New Roman" panose="02020603050405020304" pitchFamily="18" charset="0"/>
              </a:rPr>
              <a:t>+</a:t>
            </a:r>
            <a:endParaRPr lang="zh-CN" altLang="en-US" sz="2800" b="1" baseline="30000">
              <a:solidFill>
                <a:srgbClr val="080808"/>
              </a:solidFill>
              <a:latin typeface="Times New Roman" panose="02020603050405020304" pitchFamily="18" charset="0"/>
              <a:ea typeface="黑体" panose="02010609060101010101" charset="-122"/>
              <a:cs typeface="Times New Roman" panose="02020603050405020304" pitchFamily="18" charset="0"/>
            </a:endParaRPr>
          </a:p>
        </p:txBody>
      </p:sp>
      <p:sp>
        <p:nvSpPr>
          <p:cNvPr id="34" name="AutoShape 11" title=""/>
          <p:cNvSpPr/>
          <p:nvPr>
            <p:custDataLst>
              <p:tags r:id="rId34"/>
            </p:custDataLst>
          </p:nvPr>
        </p:nvSpPr>
        <p:spPr>
          <a:xfrm rot="16200000">
            <a:off x="4806266" y="2004881"/>
            <a:ext cx="863307" cy="946792"/>
          </a:xfrm>
          <a:custGeom>
            <a:cxnLst>
              <a:cxn ang="0">
                <a:pos x="15020113" y="466249"/>
              </a:cxn>
              <a:cxn ang="0">
                <a:pos x="1739829" y="38665463"/>
              </a:cxn>
              <a:cxn ang="0">
                <a:pos x="14930507" y="4296886"/>
              </a:cxn>
              <a:cxn ang="0">
                <a:pos x="29818751" y="49080025"/>
              </a:cxn>
              <a:cxn ang="0">
                <a:pos x="27004856" y="71761423"/>
              </a:cxn>
              <a:cxn ang="0">
                <a:pos x="22524615" y="57522585"/>
              </a:cxn>
            </a:cxnLst>
            <a:rect l="0" t="0" r="0" b="0"/>
            <a:pathLst>
              <a:path w="21600" h="21600">
                <a:moveTo>
                  <a:pt x="20731" y="8529"/>
                </a:moveTo>
                <a:cubicBezTo>
                  <a:pt x="19672" y="3896"/>
                  <a:pt x="15551" y="612"/>
                  <a:pt x="10800" y="612"/>
                </a:cubicBezTo>
                <a:cubicBezTo>
                  <a:pt x="6929" y="611"/>
                  <a:pt x="3392" y="2805"/>
                  <a:pt x="1672" y="6273"/>
                </a:cubicBezTo>
                <a:lnTo>
                  <a:pt x="1124" y="6001"/>
                </a:lnTo>
                <a:cubicBezTo>
                  <a:pt x="2947" y="2325"/>
                  <a:pt x="6696" y="-1"/>
                  <a:pt x="10800" y="0"/>
                </a:cubicBezTo>
                <a:cubicBezTo>
                  <a:pt x="15837" y="0"/>
                  <a:pt x="20205" y="3482"/>
                  <a:pt x="21328" y="8392"/>
                </a:cubicBezTo>
                <a:lnTo>
                  <a:pt x="23960" y="7790"/>
                </a:lnTo>
                <a:lnTo>
                  <a:pt x="21699" y="11390"/>
                </a:lnTo>
                <a:lnTo>
                  <a:pt x="18099" y="9130"/>
                </a:lnTo>
                <a:lnTo>
                  <a:pt x="20731" y="8529"/>
                </a:lnTo>
                <a:close/>
              </a:path>
            </a:pathLst>
          </a:custGeom>
          <a:solidFill>
            <a:schemeClr val="tx1">
              <a:lumMod val="60000"/>
              <a:lumOff val="40000"/>
            </a:schemeClr>
          </a:solidFill>
          <a:ln w="9525" cap="flat" cmpd="sng">
            <a:solidFill>
              <a:schemeClr val="accent6">
                <a:lumMod val="50000"/>
              </a:schemeClr>
            </a:solidFill>
            <a:prstDash val="solid"/>
            <a:miter/>
            <a:headEnd type="none" w="med" len="med"/>
            <a:tailEnd type="none" w="med" len="med"/>
          </a:ln>
        </p:spPr>
        <p:txBody>
          <a:bodyPr wrap="none" anchor="ctr"/>
          <a:lstStyle/>
          <a:p>
            <a:endParaRPr lang="zh-CN" altLang="en-US">
              <a:latin typeface="Arial" panose="020b0604020202020204" pitchFamily="34" charset="0"/>
              <a:ea typeface="黑体" panose="02010609060101010101" charset="-122"/>
            </a:endParaRPr>
          </a:p>
        </p:txBody>
      </p:sp>
      <p:sp>
        <p:nvSpPr>
          <p:cNvPr id="35" name="AutoShape 36" title=""/>
          <p:cNvSpPr/>
          <p:nvPr>
            <p:custDataLst>
              <p:tags r:id="rId35"/>
            </p:custDataLst>
          </p:nvPr>
        </p:nvSpPr>
        <p:spPr>
          <a:xfrm rot="17286268" flipH="1" flipV="1">
            <a:off x="6190210" y="1983857"/>
            <a:ext cx="741801" cy="950930"/>
          </a:xfrm>
          <a:custGeom>
            <a:cxnLst>
              <a:cxn ang="0">
                <a:pos x="11223096" y="361033"/>
              </a:cxn>
              <a:cxn ang="0">
                <a:pos x="454237" y="29068672"/>
              </a:cxn>
              <a:cxn ang="0">
                <a:pos x="11348791" y="1831883"/>
              </a:cxn>
              <a:cxn ang="0">
                <a:pos x="29818751" y="19001831"/>
              </a:cxn>
              <a:cxn ang="0">
                <a:pos x="27004856" y="27783178"/>
              </a:cxn>
              <a:cxn ang="0">
                <a:pos x="22524615" y="22270485"/>
              </a:cxn>
            </a:cxnLst>
            <a:rect l="0" t="0" r="0" b="0"/>
            <a:pathLst>
              <a:path w="21600" h="21600">
                <a:moveTo>
                  <a:pt x="20731" y="8529"/>
                </a:moveTo>
                <a:cubicBezTo>
                  <a:pt x="19672" y="3896"/>
                  <a:pt x="15551" y="612"/>
                  <a:pt x="10800" y="612"/>
                </a:cubicBezTo>
                <a:cubicBezTo>
                  <a:pt x="5173" y="612"/>
                  <a:pt x="612" y="5173"/>
                  <a:pt x="612" y="10800"/>
                </a:cubicBezTo>
                <a:cubicBezTo>
                  <a:pt x="611" y="11162"/>
                  <a:pt x="631" y="11524"/>
                  <a:pt x="669" y="11885"/>
                </a:cubicBezTo>
                <a:lnTo>
                  <a:pt x="61" y="11950"/>
                </a:lnTo>
                <a:cubicBezTo>
                  <a:pt x="20" y="11568"/>
                  <a:pt x="0" y="11184"/>
                  <a:pt x="0" y="10800"/>
                </a:cubicBezTo>
                <a:cubicBezTo>
                  <a:pt x="0" y="4835"/>
                  <a:pt x="4835" y="0"/>
                  <a:pt x="10800" y="0"/>
                </a:cubicBezTo>
                <a:cubicBezTo>
                  <a:pt x="15837" y="-1"/>
                  <a:pt x="20205" y="3482"/>
                  <a:pt x="21328" y="8392"/>
                </a:cubicBezTo>
                <a:lnTo>
                  <a:pt x="23960" y="7790"/>
                </a:lnTo>
                <a:lnTo>
                  <a:pt x="21699" y="11390"/>
                </a:lnTo>
                <a:lnTo>
                  <a:pt x="18099" y="9130"/>
                </a:lnTo>
                <a:lnTo>
                  <a:pt x="20731" y="8529"/>
                </a:lnTo>
                <a:close/>
              </a:path>
            </a:pathLst>
          </a:custGeom>
          <a:solidFill>
            <a:schemeClr val="accent6">
              <a:lumMod val="50000"/>
            </a:schemeClr>
          </a:solidFill>
          <a:ln w="28575" cap="flat" cmpd="sng">
            <a:solidFill>
              <a:schemeClr val="tx2">
                <a:lumMod val="50000"/>
              </a:schemeClr>
            </a:solidFill>
            <a:prstDash val="solid"/>
            <a:miter/>
            <a:headEnd type="none" w="med" len="med"/>
            <a:tailEnd type="none" w="med" len="med"/>
          </a:ln>
        </p:spPr>
        <p:txBody>
          <a:bodyPr wrap="none" anchor="ctr"/>
          <a:lstStyle/>
          <a:p>
            <a:endParaRPr lang="zh-CN" altLang="en-US">
              <a:latin typeface="Arial" panose="020b0604020202020204" pitchFamily="34" charset="0"/>
              <a:ea typeface="黑体" panose="02010609060101010101" charset="-122"/>
            </a:endParaRPr>
          </a:p>
        </p:txBody>
      </p:sp>
      <p:sp>
        <p:nvSpPr>
          <p:cNvPr id="36" name="TextBox 39" title=""/>
          <p:cNvSpPr txBox="1"/>
          <p:nvPr>
            <p:custDataLst>
              <p:tags r:id="rId36"/>
            </p:custDataLst>
          </p:nvPr>
        </p:nvSpPr>
        <p:spPr>
          <a:xfrm>
            <a:off x="5216014" y="1822796"/>
            <a:ext cx="1555827" cy="523220"/>
          </a:xfrm>
          <a:prstGeom prst="rect">
            <a:avLst/>
          </a:prstGeom>
          <a:noFill/>
        </p:spPr>
        <p:txBody>
          <a:bodyPr wrap="square" rtlCol="0">
            <a:spAutoFit/>
          </a:bodyPr>
          <a:lstStyle/>
          <a:p>
            <a:pPr>
              <a:spcBef>
                <a:spcPct val="50000"/>
              </a:spcBef>
            </a:pPr>
            <a:r>
              <a:rPr lang="en-US" altLang="zh-CN" sz="2800" b="1">
                <a:solidFill>
                  <a:schemeClr val="accent5">
                    <a:lumMod val="50000"/>
                  </a:schemeClr>
                </a:solidFill>
                <a:latin typeface="Times New Roman" panose="02020603050405020304" pitchFamily="18" charset="0"/>
                <a:ea typeface="黑体" panose="02010609060101010101" charset="-122"/>
                <a:cs typeface="Times New Roman" panose="02020603050405020304" pitchFamily="18" charset="0"/>
              </a:rPr>
              <a:t>NADPH</a:t>
            </a:r>
            <a:endParaRPr lang="zh-CN" altLang="en-US" sz="2800" b="1">
              <a:solidFill>
                <a:schemeClr val="accent5">
                  <a:lumMod val="50000"/>
                </a:schemeClr>
              </a:solidFill>
              <a:latin typeface="Times New Roman" panose="02020603050405020304" pitchFamily="18" charset="0"/>
              <a:ea typeface="黑体" panose="02010609060101010101" charset="-122"/>
              <a:cs typeface="Times New Roman" panose="02020603050405020304" pitchFamily="18" charset="0"/>
            </a:endParaRPr>
          </a:p>
        </p:txBody>
      </p:sp>
      <p:cxnSp>
        <p:nvCxnSpPr>
          <p:cNvPr id="37" name="直接箭头连接符 4" title=""/>
          <p:cNvCxnSpPr/>
          <p:nvPr>
            <p:custDataLst>
              <p:tags r:id="rId37"/>
            </p:custDataLst>
          </p:nvPr>
        </p:nvCxnSpPr>
        <p:spPr bwMode="auto">
          <a:xfrm>
            <a:off x="4263073" y="2024952"/>
            <a:ext cx="550344" cy="216065"/>
          </a:xfrm>
          <a:prstGeom prst="straightConnector1">
            <a:avLst/>
          </a:prstGeom>
          <a:solidFill>
            <a:schemeClr val="accent1"/>
          </a:solidFill>
          <a:ln w="38100" cap="flat" cmpd="sng" algn="ctr">
            <a:solidFill>
              <a:srgbClr val="0E6254"/>
            </a:solidFill>
            <a:prstDash val="solid"/>
            <a:round/>
            <a:headEnd type="none" w="med" len="med"/>
            <a:tailEnd type="arrow"/>
          </a:ln>
          <a:effectLst/>
          <a:extLst>
            <a:ext uri="{AF507438-7753-43E0-B8FC-AC1667EBCBE1}">
              <a14:hiddenEffects xmlns:a14="http://schemas.microsoft.com/office/drawing/2010/main">
                <a:effectLst>
                  <a:outerShdw algn="ctr" dir="2700000" dist="35921" rotWithShape="0">
                    <a:schemeClr val="bg2"/>
                  </a:outerShdw>
                </a:effectLst>
              </a14:hiddenEffects>
            </a:ext>
          </a:extLst>
        </p:spPr>
      </p:cxnSp>
      <p:sp>
        <p:nvSpPr>
          <p:cNvPr id="43" name="Text Box 20" title=""/>
          <p:cNvSpPr txBox="1"/>
          <p:nvPr>
            <p:custDataLst>
              <p:tags r:id="rId38"/>
            </p:custDataLst>
          </p:nvPr>
        </p:nvSpPr>
        <p:spPr>
          <a:xfrm>
            <a:off x="5519127" y="2254986"/>
            <a:ext cx="685800" cy="461628"/>
          </a:xfrm>
          <a:prstGeom prst="rect">
            <a:avLst/>
          </a:prstGeom>
          <a:noFill/>
          <a:ln w="9525">
            <a:noFill/>
          </a:ln>
        </p:spPr>
        <p:txBody>
          <a:bodyPr lIns="91404" tIns="45702" rIns="91404" bIns="45702">
            <a:spAutoFit/>
          </a:bodyPr>
          <a:lstStyle/>
          <a:p>
            <a:pPr>
              <a:spcBef>
                <a:spcPct val="50000"/>
              </a:spcBef>
            </a:pPr>
            <a:r>
              <a:rPr lang="zh-CN" altLang="en-US" sz="2400" b="1">
                <a:solidFill>
                  <a:srgbClr val="080808"/>
                </a:solidFill>
                <a:latin typeface="+mn-ea"/>
                <a:ea typeface="+mn-ea"/>
              </a:rPr>
              <a:t>酶</a:t>
            </a:r>
            <a:endParaRPr lang="zh-CN" altLang="en-US" sz="2400" b="1">
              <a:solidFill>
                <a:srgbClr val="080808"/>
              </a:solidFill>
              <a:latin typeface="+mn-ea"/>
              <a:ea typeface="+mn-ea"/>
            </a:endParaRPr>
          </a:p>
        </p:txBody>
      </p:sp>
      <p:grpSp>
        <p:nvGrpSpPr>
          <p:cNvPr id="2" name="组合 1" title=""/>
          <p:cNvGrpSpPr/>
          <p:nvPr>
            <p:custDataLst>
              <p:tags r:id="rId39"/>
            </p:custDataLst>
          </p:nvPr>
        </p:nvGrpSpPr>
        <p:grpSpPr>
          <a:xfrm>
            <a:off x="0" y="164465"/>
            <a:ext cx="12192000" cy="518160"/>
            <a:chOff x="0" y="259"/>
            <a:chExt cx="19200" cy="816"/>
          </a:xfrm>
        </p:grpSpPr>
        <p:grpSp>
          <p:nvGrpSpPr>
            <p:cNvPr id="3" name="组合 2"/>
            <p:cNvGrpSpPr/>
            <p:nvPr>
              <p:custDataLst>
                <p:tags r:id="rId40"/>
              </p:custDataLst>
            </p:nvPr>
          </p:nvGrpSpPr>
          <p:grpSpPr>
            <a:xfrm>
              <a:off x="0" y="261"/>
              <a:ext cx="19200" cy="814"/>
              <a:chOff x="0" y="-57"/>
              <a:chExt cx="19200" cy="814"/>
            </a:xfrm>
          </p:grpSpPr>
          <p:cxnSp>
            <p:nvCxnSpPr>
              <p:cNvPr id="40" name="直接连接符 39"/>
              <p:cNvCxnSpPr/>
              <p:nvPr>
                <p:custDataLst>
                  <p:tags r:id="rId41"/>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41" name="组合 40"/>
              <p:cNvGrpSpPr/>
              <p:nvPr>
                <p:custDataLst>
                  <p:tags r:id="rId42"/>
                </p:custDataLst>
              </p:nvPr>
            </p:nvGrpSpPr>
            <p:grpSpPr>
              <a:xfrm>
                <a:off x="631" y="-57"/>
                <a:ext cx="5765" cy="694"/>
                <a:chOff x="623970" y="1485351"/>
                <a:chExt cx="3660653" cy="440988"/>
              </a:xfrm>
            </p:grpSpPr>
            <p:grpSp>
              <p:nvGrpSpPr>
                <p:cNvPr id="42" name="组合 41"/>
                <p:cNvGrpSpPr>
                  <a:grpSpLocks noChangeAspect="1"/>
                </p:cNvGrpSpPr>
                <p:nvPr>
                  <p:custDataLst>
                    <p:tags r:id="rId43"/>
                  </p:custDataLst>
                </p:nvPr>
              </p:nvGrpSpPr>
              <p:grpSpPr>
                <a:xfrm>
                  <a:off x="623970" y="1630931"/>
                  <a:ext cx="264961" cy="295408"/>
                  <a:chOff x="457642" y="346857"/>
                  <a:chExt cx="375937" cy="419137"/>
                </a:xfrm>
              </p:grpSpPr>
              <p:sp>
                <p:nvSpPr>
                  <p:cNvPr id="44" name="椭圆 43"/>
                  <p:cNvSpPr/>
                  <p:nvPr>
                    <p:custDataLst>
                      <p:tags r:id="rId44"/>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5" name="椭圆 44"/>
                  <p:cNvSpPr>
                    <a:spLocks noChangeAspect="1"/>
                  </p:cNvSpPr>
                  <p:nvPr>
                    <p:custDataLst>
                      <p:tags r:id="rId45"/>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6" name="椭圆 45"/>
                  <p:cNvSpPr>
                    <a:spLocks noChangeAspect="1"/>
                  </p:cNvSpPr>
                  <p:nvPr>
                    <p:custDataLst>
                      <p:tags r:id="rId46"/>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7" name="直接连接符 46"/>
                  <p:cNvCxnSpPr>
                    <a:stCxn id="44" idx="4"/>
                    <a:endCxn id="46" idx="0"/>
                  </p:cNvCxnSpPr>
                  <p:nvPr>
                    <p:custDataLst>
                      <p:tags r:id="rId47"/>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46" idx="4"/>
                  </p:cNvCxnSpPr>
                  <p:nvPr>
                    <p:custDataLst>
                      <p:tags r:id="rId48"/>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45" idx="6"/>
                    <a:endCxn id="46" idx="2"/>
                  </p:cNvCxnSpPr>
                  <p:nvPr>
                    <p:custDataLst>
                      <p:tags r:id="rId49"/>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endCxn id="46" idx="6"/>
                  </p:cNvCxnSpPr>
                  <p:nvPr>
                    <p:custDataLst>
                      <p:tags r:id="rId50"/>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1" name="文本框 50"/>
                <p:cNvSpPr txBox="1"/>
                <p:nvPr>
                  <p:custDataLst>
                    <p:tags r:id="rId51"/>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52" name="圆角矩形 51"/>
            <p:cNvSpPr/>
            <p:nvPr>
              <p:custDataLst>
                <p:tags r:id="rId52"/>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
        <p:nvSpPr>
          <p:cNvPr id="94209" name="Text Box 2" title=""/>
          <p:cNvSpPr txBox="1"/>
          <p:nvPr>
            <p:custDataLst>
              <p:tags r:id="rId53"/>
            </p:custDataLst>
          </p:nvPr>
        </p:nvSpPr>
        <p:spPr bwMode="auto">
          <a:xfrm>
            <a:off x="206375" y="953135"/>
            <a:ext cx="2894330" cy="430530"/>
          </a:xfrm>
          <a:prstGeom prst="rect">
            <a:avLst/>
          </a:prstGeom>
          <a:noFill/>
          <a:ln>
            <a:noFill/>
          </a:ln>
          <a:extLst>
            <a:ext uri="{909E8E84-426E-40DD-AFC4-6F175D3DCCD1}">
              <a14:hiddenFill xmlns:a14="http://schemas.microsoft.com/office/drawing/2010/main">
                <a:solidFill>
                  <a:srgbClr val="BAD699"/>
                </a:solidFill>
              </a14:hiddenFill>
            </a:ext>
          </a:extLst>
        </p:spPr>
        <p:txBody>
          <a:bodyPr wrap="square" lIns="0" tIns="0" rIns="0" bIns="0" anchor="t">
            <a:spAutoFit/>
          </a:bodyPr>
          <a:lstStyle>
            <a:lvl1pPr defTabSz="1216025">
              <a:defRPr>
                <a:solidFill>
                  <a:schemeClr val="tx1"/>
                </a:solidFill>
                <a:latin typeface="Calibri"/>
                <a:ea typeface="宋体" panose="02010600030101010101" pitchFamily="2" charset="-122"/>
              </a:defRPr>
            </a:lvl1pPr>
            <a:lvl2pPr marL="742950" indent="-285750" defTabSz="1216025">
              <a:defRPr>
                <a:solidFill>
                  <a:schemeClr val="tx1"/>
                </a:solidFill>
                <a:latin typeface="Calibri"/>
                <a:ea typeface="宋体" panose="02010600030101010101" pitchFamily="2" charset="-122"/>
              </a:defRPr>
            </a:lvl2pPr>
            <a:lvl3pPr marL="1143000" indent="-228600" defTabSz="1216025">
              <a:defRPr>
                <a:solidFill>
                  <a:schemeClr val="tx1"/>
                </a:solidFill>
                <a:latin typeface="Calibri"/>
                <a:ea typeface="宋体" panose="02010600030101010101" pitchFamily="2" charset="-122"/>
              </a:defRPr>
            </a:lvl3pPr>
            <a:lvl4pPr marL="1600200" indent="-228600" defTabSz="1216025">
              <a:defRPr>
                <a:solidFill>
                  <a:schemeClr val="tx1"/>
                </a:solidFill>
                <a:latin typeface="Calibri"/>
                <a:ea typeface="宋体" panose="02010600030101010101" pitchFamily="2" charset="-122"/>
              </a:defRPr>
            </a:lvl4pPr>
            <a:lvl5pPr marL="2057400" indent="-228600" defTabSz="1216025">
              <a:defRPr>
                <a:solidFill>
                  <a:schemeClr val="tx1"/>
                </a:solidFill>
                <a:latin typeface="Calibri"/>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9pPr>
          </a:lstStyle>
          <a:p>
            <a:pPr lvl="0" algn="l">
              <a:lnSpc>
                <a:spcPct val="100000"/>
              </a:lnSpc>
              <a:buClrTx/>
              <a:buSzTx/>
              <a:buFontTx/>
            </a:pPr>
            <a:r>
              <a:rPr lang="en-US" altLang="zh-CN" sz="2800" b="1">
                <a:solidFill>
                  <a:schemeClr val="tx1">
                    <a:lumMod val="75000"/>
                    <a:lumOff val="25000"/>
                  </a:schemeClr>
                </a:solidFill>
                <a:highlight>
                  <a:srgbClr val="FFFF00"/>
                </a:highlight>
                <a:latin typeface="黑体" panose="02010609060101010101" charset="-122"/>
                <a:ea typeface="黑体" panose="02010609060101010101" charset="-122"/>
                <a:cs typeface="黑体" panose="02010609060101010101" charset="-122"/>
                <a:sym typeface="+mn-ea"/>
              </a:rPr>
              <a:t>光合作用</a:t>
            </a:r>
            <a:r>
              <a:rPr lang="zh-CN" altLang="en-US" sz="2800" b="1">
                <a:solidFill>
                  <a:schemeClr val="tx1">
                    <a:lumMod val="75000"/>
                    <a:lumOff val="25000"/>
                  </a:schemeClr>
                </a:solidFill>
                <a:highlight>
                  <a:srgbClr val="FFFF00"/>
                </a:highlight>
                <a:latin typeface="黑体" panose="02010609060101010101" charset="-122"/>
                <a:ea typeface="黑体" panose="02010609060101010101" charset="-122"/>
                <a:cs typeface="黑体" panose="02010609060101010101" charset="-122"/>
                <a:sym typeface="+mn-ea"/>
              </a:rPr>
              <a:t>的原理</a:t>
            </a:r>
            <a:endParaRPr lang="zh-CN" altLang="en-US" sz="2800" b="1">
              <a:solidFill>
                <a:schemeClr val="tx1">
                  <a:lumMod val="75000"/>
                  <a:lumOff val="25000"/>
                </a:schemeClr>
              </a:solidFill>
              <a:highlight>
                <a:srgbClr val="FFFF00"/>
              </a:highlight>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nodeType="clickPar">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childTnLst>
                          </p:cTn>
                        </p:par>
                      </p:childTnLst>
                    </p:cTn>
                  </p:par>
                  <p:par>
                    <p:cTn id="19" fill="hold" nodeType="clickPar">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childTnLst>
                          </p:cTn>
                        </p:par>
                        <p:par>
                          <p:cTn id="32" fill="hold" nodeType="afterGroup">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22" presetClass="entr" presetSubtype="8"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childTnLst>
                          </p:cTn>
                        </p:par>
                      </p:childTnLst>
                    </p:cTn>
                  </p:par>
                  <p:par>
                    <p:cTn id="42" fill="hold" nodeType="clickPar">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nodeType="clickPar">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down)">
                                      <p:cBhvr>
                                        <p:cTn id="51" dur="500"/>
                                        <p:tgtEl>
                                          <p:spTgt spid="12"/>
                                        </p:tgtEl>
                                      </p:cBhvr>
                                    </p:animEffect>
                                  </p:childTnLst>
                                </p:cTn>
                              </p:par>
                            </p:childTnLst>
                          </p:cTn>
                        </p:par>
                        <p:par>
                          <p:cTn id="52" fill="hold" nodeType="afterGroup">
                            <p:stCondLst>
                              <p:cond delay="500"/>
                            </p:stCondLst>
                            <p:childTnLst>
                              <p:par>
                                <p:cTn id="53" presetID="22" presetClass="entr" presetSubtype="4"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500"/>
                                        <p:tgtEl>
                                          <p:spTgt spid="15"/>
                                        </p:tgtEl>
                                      </p:cBhvr>
                                    </p:animEffect>
                                  </p:childTnLst>
                                </p:cTn>
                              </p:par>
                            </p:childTnLst>
                          </p:cTn>
                        </p:par>
                      </p:childTnLst>
                    </p:cTn>
                  </p:par>
                  <p:par>
                    <p:cTn id="56" fill="hold" nodeType="clickPar">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childTnLst>
                          </p:cTn>
                        </p:par>
                      </p:childTnLst>
                    </p:cTn>
                  </p:par>
                  <p:par>
                    <p:cTn id="61" fill="hold" nodeType="clickPar">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down)">
                                      <p:cBhvr>
                                        <p:cTn id="65" dur="500"/>
                                        <p:tgtEl>
                                          <p:spTgt spid="34"/>
                                        </p:tgtEl>
                                      </p:cBhvr>
                                    </p:animEffect>
                                  </p:childTnLst>
                                </p:cTn>
                              </p:par>
                            </p:childTnLst>
                          </p:cTn>
                        </p:par>
                        <p:par>
                          <p:cTn id="66" fill="hold" nodeType="afterGroup">
                            <p:stCondLst>
                              <p:cond delay="500"/>
                            </p:stCondLst>
                            <p:childTnLst>
                              <p:par>
                                <p:cTn id="67" presetID="22" presetClass="entr" presetSubtype="4" fill="hold" grpId="0" nodeType="after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wipe(down)">
                                      <p:cBhvr>
                                        <p:cTn id="69" dur="500"/>
                                        <p:tgtEl>
                                          <p:spTgt spid="36"/>
                                        </p:tgtEl>
                                      </p:cBhvr>
                                    </p:animEffect>
                                  </p:childTnLst>
                                </p:cTn>
                              </p:par>
                            </p:childTnLst>
                          </p:cTn>
                        </p:par>
                      </p:childTnLst>
                    </p:cTn>
                  </p:par>
                  <p:par>
                    <p:cTn id="70" fill="hold" nodeType="clickPar">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0"/>
                                        <p:tgtEl>
                                          <p:spTgt spid="9"/>
                                        </p:tgtEl>
                                      </p:cBhvr>
                                    </p:animEffect>
                                  </p:childTnLst>
                                </p:cTn>
                              </p:par>
                            </p:childTnLst>
                          </p:cTn>
                        </p:par>
                      </p:childTnLst>
                    </p:cTn>
                  </p:par>
                  <p:par>
                    <p:cTn id="75" fill="hold" nodeType="clickPar">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right)">
                                      <p:cBhvr>
                                        <p:cTn id="79" dur="500"/>
                                        <p:tgtEl>
                                          <p:spTgt spid="23"/>
                                        </p:tgtEl>
                                      </p:cBhvr>
                                    </p:animEffect>
                                  </p:childTnLst>
                                </p:cTn>
                              </p:par>
                              <p:par>
                                <p:cTn id="80" presetID="22" presetClass="entr" presetSubtype="2"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right)">
                                      <p:cBhvr>
                                        <p:cTn id="82" dur="500"/>
                                        <p:tgtEl>
                                          <p:spTgt spid="24"/>
                                        </p:tgtEl>
                                      </p:cBhvr>
                                    </p:animEffect>
                                  </p:childTnLst>
                                </p:cTn>
                              </p:par>
                              <p:par>
                                <p:cTn id="83" presetID="22" presetClass="entr" presetSubtype="2"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right)">
                                      <p:cBhvr>
                                        <p:cTn id="85" dur="500"/>
                                        <p:tgtEl>
                                          <p:spTgt spid="27"/>
                                        </p:tgtEl>
                                      </p:cBhvr>
                                    </p:animEffect>
                                  </p:childTnLst>
                                </p:cTn>
                              </p:par>
                            </p:childTnLst>
                          </p:cTn>
                        </p:par>
                      </p:childTnLst>
                    </p:cTn>
                  </p:par>
                  <p:par>
                    <p:cTn id="86" fill="hold" nodeType="clickPar">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wipe(down)">
                                      <p:cBhvr>
                                        <p:cTn id="90" dur="500"/>
                                        <p:tgtEl>
                                          <p:spTgt spid="11"/>
                                        </p:tgtEl>
                                      </p:cBhvr>
                                    </p:animEffect>
                                  </p:childTnLst>
                                </p:cTn>
                              </p:par>
                            </p:childTnLst>
                          </p:cTn>
                        </p:par>
                        <p:par>
                          <p:cTn id="91" fill="hold" nodeType="afterGroup">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0"/>
                                        </p:tgtEl>
                                        <p:attrNameLst>
                                          <p:attrName>style.visibility</p:attrName>
                                        </p:attrNameLst>
                                      </p:cBhvr>
                                      <p:to>
                                        <p:strVal val="visible"/>
                                      </p:to>
                                    </p:set>
                                    <p:animEffect transition="in" filter="fade">
                                      <p:cBhvr>
                                        <p:cTn id="94" dur="500"/>
                                        <p:tgtEl>
                                          <p:spTgt spid="10"/>
                                        </p:tgtEl>
                                      </p:cBhvr>
                                    </p:animEffect>
                                  </p:childTnLst>
                                </p:cTn>
                              </p:par>
                            </p:childTnLst>
                          </p:cTn>
                        </p:par>
                      </p:childTnLst>
                    </p:cTn>
                  </p:par>
                  <p:par>
                    <p:cTn id="95" fill="hold" nodeType="clickPar">
                      <p:stCondLst>
                        <p:cond delay="indefinite"/>
                      </p:stCondLst>
                      <p:childTnLst>
                        <p:par>
                          <p:cTn id="96" fill="hold">
                            <p:stCondLst>
                              <p:cond delay="0"/>
                            </p:stCondLst>
                            <p:childTnLst>
                              <p:par>
                                <p:cTn id="97" presetID="22" presetClass="entr" presetSubtype="1" fill="hold" grpId="0" nodeType="click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wipe(up)">
                                      <p:cBhvr>
                                        <p:cTn id="99" dur="500"/>
                                        <p:tgtEl>
                                          <p:spTgt spid="3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3"/>
                                        </p:tgtEl>
                                        <p:attrNameLst>
                                          <p:attrName>style.visibility</p:attrName>
                                        </p:attrNameLst>
                                      </p:cBhvr>
                                      <p:to>
                                        <p:strVal val="visible"/>
                                      </p:to>
                                    </p:set>
                                    <p:animEffect transition="in" filter="fade">
                                      <p:cBhvr>
                                        <p:cTn id="102" dur="500"/>
                                        <p:tgtEl>
                                          <p:spTgt spid="43"/>
                                        </p:tgtEl>
                                      </p:cBhvr>
                                    </p:animEffect>
                                  </p:childTnLst>
                                </p:cTn>
                              </p:par>
                            </p:childTnLst>
                          </p:cTn>
                        </p:par>
                      </p:childTnLst>
                    </p:cTn>
                  </p:par>
                  <p:par>
                    <p:cTn id="103" fill="hold" nodeType="clickPar">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13"/>
                                        </p:tgtEl>
                                        <p:attrNameLst>
                                          <p:attrName>style.visibility</p:attrName>
                                        </p:attrNameLst>
                                      </p:cBhvr>
                                      <p:to>
                                        <p:strVal val="visible"/>
                                      </p:to>
                                    </p:set>
                                    <p:animEffect transition="in" filter="wipe(up)">
                                      <p:cBhvr>
                                        <p:cTn id="107" dur="500"/>
                                        <p:tgtEl>
                                          <p:spTgt spid="13"/>
                                        </p:tgtEl>
                                      </p:cBhvr>
                                    </p:animEffect>
                                  </p:childTnLst>
                                </p:cTn>
                              </p:par>
                            </p:childTnLst>
                          </p:cTn>
                        </p:par>
                        <p:par>
                          <p:cTn id="108" fill="hold" nodeType="afterGroup">
                            <p:stCondLst>
                              <p:cond delay="500"/>
                            </p:stCondLst>
                            <p:childTnLst>
                              <p:par>
                                <p:cTn id="109" presetID="10" presetClass="entr" presetSubtype="0" fill="hold" grpId="0" nodeType="afterEffect">
                                  <p:stCondLst>
                                    <p:cond delay="0"/>
                                  </p:stCondLst>
                                  <p:childTnLst>
                                    <p:set>
                                      <p:cBhvr>
                                        <p:cTn id="110" dur="1" fill="hold">
                                          <p:stCondLst>
                                            <p:cond delay="0"/>
                                          </p:stCondLst>
                                        </p:cTn>
                                        <p:tgtEl>
                                          <p:spTgt spid="20"/>
                                        </p:tgtEl>
                                        <p:attrNameLst>
                                          <p:attrName>style.visibility</p:attrName>
                                        </p:attrNameLst>
                                      </p:cBhvr>
                                      <p:to>
                                        <p:strVal val="visible"/>
                                      </p:to>
                                    </p:set>
                                    <p:animEffect transition="in" filter="fade">
                                      <p:cBhvr>
                                        <p:cTn id="111" dur="500"/>
                                        <p:tgtEl>
                                          <p:spTgt spid="20"/>
                                        </p:tgtEl>
                                      </p:cBhvr>
                                    </p:animEffect>
                                  </p:childTnLst>
                                </p:cTn>
                              </p:par>
                            </p:childTnLst>
                          </p:cTn>
                        </p:par>
                      </p:childTnLst>
                    </p:cTn>
                  </p:par>
                  <p:par>
                    <p:cTn id="112" fill="hold" nodeType="clickPar">
                      <p:stCondLst>
                        <p:cond delay="indefinite"/>
                      </p:stCondLst>
                      <p:childTnLst>
                        <p:par>
                          <p:cTn id="113" fill="hold">
                            <p:stCondLst>
                              <p:cond delay="0"/>
                            </p:stCondLst>
                            <p:childTnLst>
                              <p:par>
                                <p:cTn id="114" presetID="22" presetClass="entr" presetSubtype="1" fill="hold" grpId="0" nodeType="clickEffect">
                                  <p:stCondLst>
                                    <p:cond delay="0"/>
                                  </p:stCondLst>
                                  <p:childTnLst>
                                    <p:set>
                                      <p:cBhvr>
                                        <p:cTn id="115" dur="1" fill="hold">
                                          <p:stCondLst>
                                            <p:cond delay="0"/>
                                          </p:stCondLst>
                                        </p:cTn>
                                        <p:tgtEl>
                                          <p:spTgt spid="8"/>
                                        </p:tgtEl>
                                        <p:attrNameLst>
                                          <p:attrName>style.visibility</p:attrName>
                                        </p:attrNameLst>
                                      </p:cBhvr>
                                      <p:to>
                                        <p:strVal val="visible"/>
                                      </p:to>
                                    </p:set>
                                    <p:animEffect transition="in" filter="wipe(up)">
                                      <p:cBhvr>
                                        <p:cTn id="116" dur="500"/>
                                        <p:tgtEl>
                                          <p:spTgt spid="8"/>
                                        </p:tgtEl>
                                      </p:cBhvr>
                                    </p:animEffect>
                                  </p:childTnLst>
                                </p:cTn>
                              </p:par>
                              <p:par>
                                <p:cTn id="117" presetID="22" presetClass="entr" presetSubtype="1" fill="hold" grpId="0" nodeType="with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wipe(up)">
                                      <p:cBhvr>
                                        <p:cTn id="119" dur="500"/>
                                        <p:tgtEl>
                                          <p:spTgt spid="28"/>
                                        </p:tgtEl>
                                      </p:cBhvr>
                                    </p:animEffect>
                                  </p:childTnLst>
                                </p:cTn>
                              </p:par>
                            </p:childTnLst>
                          </p:cTn>
                        </p:par>
                        <p:par>
                          <p:cTn id="120" fill="hold" nodeType="afterGroup">
                            <p:stCondLst>
                              <p:cond delay="500"/>
                            </p:stCondLst>
                            <p:childTnLst>
                              <p:par>
                                <p:cTn id="121" presetID="10" presetClass="entr" presetSubtype="0" fill="hold" grpId="0" nodeType="after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fade">
                                      <p:cBhvr>
                                        <p:cTn id="123" dur="500"/>
                                        <p:tgtEl>
                                          <p:spTgt spid="19"/>
                                        </p:tgtEl>
                                      </p:cBhvr>
                                    </p:animEffect>
                                  </p:childTnLst>
                                </p:cTn>
                              </p:par>
                            </p:childTnLst>
                          </p:cTn>
                        </p:par>
                      </p:childTnLst>
                    </p:cTn>
                  </p:par>
                  <p:par>
                    <p:cTn id="124" fill="hold" nodeType="clickPar">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wipe(left)">
                                      <p:cBhvr>
                                        <p:cTn id="128" dur="500"/>
                                        <p:tgtEl>
                                          <p:spTgt spid="21"/>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22"/>
                                        </p:tgtEl>
                                        <p:attrNameLst>
                                          <p:attrName>style.visibility</p:attrName>
                                        </p:attrNameLst>
                                      </p:cBhvr>
                                      <p:to>
                                        <p:strVal val="visible"/>
                                      </p:to>
                                    </p:set>
                                    <p:animEffect transition="in" filter="wipe(left)">
                                      <p:cBhvr>
                                        <p:cTn id="131" dur="500"/>
                                        <p:tgtEl>
                                          <p:spTgt spid="22"/>
                                        </p:tgtEl>
                                      </p:cBhvr>
                                    </p:animEffect>
                                  </p:childTnLst>
                                </p:cTn>
                              </p:par>
                            </p:childTnLst>
                          </p:cTn>
                        </p:par>
                      </p:childTnLst>
                    </p:cTn>
                  </p:par>
                  <p:par>
                    <p:cTn id="132" fill="hold" nodeType="clickPar">
                      <p:stCondLst>
                        <p:cond delay="indefinite"/>
                      </p:stCondLst>
                      <p:childTnLst>
                        <p:par>
                          <p:cTn id="133" fill="hold">
                            <p:stCondLst>
                              <p:cond delay="0"/>
                            </p:stCondLst>
                            <p:childTnLst>
                              <p:par>
                                <p:cTn id="134" presetID="22" presetClass="entr" presetSubtype="1" fill="hold" grpId="0" nodeType="clickEffect">
                                  <p:stCondLst>
                                    <p:cond delay="0"/>
                                  </p:stCondLst>
                                  <p:childTnLst>
                                    <p:set>
                                      <p:cBhvr>
                                        <p:cTn id="135" dur="1" fill="hold">
                                          <p:stCondLst>
                                            <p:cond delay="0"/>
                                          </p:stCondLst>
                                        </p:cTn>
                                        <p:tgtEl>
                                          <p:spTgt spid="29"/>
                                        </p:tgtEl>
                                        <p:attrNameLst>
                                          <p:attrName>style.visibility</p:attrName>
                                        </p:attrNameLst>
                                      </p:cBhvr>
                                      <p:to>
                                        <p:strVal val="visible"/>
                                      </p:to>
                                    </p:set>
                                    <p:animEffect transition="in" filter="wipe(up)">
                                      <p:cBhvr>
                                        <p:cTn id="136" dur="500"/>
                                        <p:tgtEl>
                                          <p:spTgt spid="29"/>
                                        </p:tgtEl>
                                      </p:cBhvr>
                                    </p:animEffect>
                                  </p:childTnLst>
                                </p:cTn>
                              </p:par>
                            </p:childTnLst>
                          </p:cTn>
                        </p:par>
                      </p:childTnLst>
                    </p:cTn>
                  </p:par>
                  <p:par>
                    <p:cTn id="137" fill="hold" nodeType="clickPar">
                      <p:stCondLst>
                        <p:cond delay="indefinite"/>
                      </p:stCondLst>
                      <p:childTnLst>
                        <p:par>
                          <p:cTn id="138" fill="hold">
                            <p:stCondLst>
                              <p:cond delay="0"/>
                            </p:stCondLst>
                            <p:childTnLst>
                              <p:par>
                                <p:cTn id="139" presetID="14" presetClass="entr" presetSubtype="10" fill="hold" grpId="0" nodeType="clickEffect">
                                  <p:stCondLst>
                                    <p:cond delay="0"/>
                                  </p:stCondLst>
                                  <p:childTnLst>
                                    <p:set>
                                      <p:cBhvr>
                                        <p:cTn id="140" dur="1" fill="hold">
                                          <p:stCondLst>
                                            <p:cond delay="0"/>
                                          </p:stCondLst>
                                        </p:cTn>
                                        <p:tgtEl>
                                          <p:spTgt spid="31"/>
                                        </p:tgtEl>
                                        <p:attrNameLst>
                                          <p:attrName>style.visibility</p:attrName>
                                        </p:attrNameLst>
                                      </p:cBhvr>
                                      <p:to>
                                        <p:strVal val="visible"/>
                                      </p:to>
                                    </p:set>
                                    <p:animEffect transition="in" filter="randombar(horizontal)">
                                      <p:cBhvr>
                                        <p:cTn id="141" dur="500"/>
                                        <p:tgtEl>
                                          <p:spTgt spid="31"/>
                                        </p:tgtEl>
                                      </p:cBhvr>
                                    </p:animEffect>
                                  </p:childTnLst>
                                </p:cTn>
                              </p:par>
                            </p:childTnLst>
                          </p:cTn>
                        </p:par>
                      </p:childTnLst>
                    </p:cTn>
                  </p:par>
                  <p:par>
                    <p:cTn id="142" fill="hold" nodeType="clickPar">
                      <p:stCondLst>
                        <p:cond delay="indefinite"/>
                      </p:stCondLst>
                      <p:childTnLst>
                        <p:par>
                          <p:cTn id="143" fill="hold">
                            <p:stCondLst>
                              <p:cond delay="0"/>
                            </p:stCondLst>
                            <p:childTnLst>
                              <p:par>
                                <p:cTn id="144" presetID="22" presetClass="entr" presetSubtype="1" fill="hold" grpId="0" nodeType="clickEffect">
                                  <p:stCondLst>
                                    <p:cond delay="0"/>
                                  </p:stCondLst>
                                  <p:childTnLst>
                                    <p:set>
                                      <p:cBhvr>
                                        <p:cTn id="145" dur="1" fill="hold">
                                          <p:stCondLst>
                                            <p:cond delay="0"/>
                                          </p:stCondLst>
                                        </p:cTn>
                                        <p:tgtEl>
                                          <p:spTgt spid="30"/>
                                        </p:tgtEl>
                                        <p:attrNameLst>
                                          <p:attrName>style.visibility</p:attrName>
                                        </p:attrNameLst>
                                      </p:cBhvr>
                                      <p:to>
                                        <p:strVal val="visible"/>
                                      </p:to>
                                    </p:set>
                                    <p:animEffect transition="in" filter="wipe(up)">
                                      <p:cBhvr>
                                        <p:cTn id="146" dur="500"/>
                                        <p:tgtEl>
                                          <p:spTgt spid="30"/>
                                        </p:tgtEl>
                                      </p:cBhvr>
                                    </p:animEffect>
                                  </p:childTnLst>
                                </p:cTn>
                              </p:par>
                            </p:childTnLst>
                          </p:cTn>
                        </p:par>
                      </p:childTnLst>
                    </p:cTn>
                  </p:par>
                  <p:par>
                    <p:cTn id="147" fill="hold" nodeType="clickPar">
                      <p:stCondLst>
                        <p:cond delay="indefinite"/>
                      </p:stCondLst>
                      <p:childTnLst>
                        <p:par>
                          <p:cTn id="148" fill="hold">
                            <p:stCondLst>
                              <p:cond delay="0"/>
                            </p:stCondLst>
                            <p:childTnLst>
                              <p:par>
                                <p:cTn id="149" presetID="14" presetClass="entr" presetSubtype="10" fill="hold" grpId="0" nodeType="clickEffect">
                                  <p:stCondLst>
                                    <p:cond delay="0"/>
                                  </p:stCondLst>
                                  <p:childTnLst>
                                    <p:set>
                                      <p:cBhvr>
                                        <p:cTn id="150" dur="1" fill="hold">
                                          <p:stCondLst>
                                            <p:cond delay="0"/>
                                          </p:stCondLst>
                                        </p:cTn>
                                        <p:tgtEl>
                                          <p:spTgt spid="32"/>
                                        </p:tgtEl>
                                        <p:attrNameLst>
                                          <p:attrName>style.visibility</p:attrName>
                                        </p:attrNameLst>
                                      </p:cBhvr>
                                      <p:to>
                                        <p:strVal val="visible"/>
                                      </p:to>
                                    </p:set>
                                    <p:animEffect transition="in" filter="randombar(horizontal)">
                                      <p:cBhvr>
                                        <p:cTn id="15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0" grpId="0"/>
      <p:bldP spid="11" grpId="0" animBg="1"/>
      <p:bldP spid="12" grpId="0" animBg="1"/>
      <p:bldP spid="13" grpId="0" animBg="1"/>
      <p:bldP spid="14" grpId="0"/>
      <p:bldP spid="15" grpId="0"/>
      <p:bldP spid="16" grpId="0"/>
      <p:bldP spid="17" grpId="0"/>
      <p:bldP spid="18" grpId="0"/>
      <p:bldP spid="19" grpId="0"/>
      <p:bldP spid="20" grpId="0"/>
      <p:bldP spid="21" grpId="0" animBg="1"/>
      <p:bldP spid="22" grpId="0"/>
      <p:bldP spid="23" grpId="0"/>
      <p:bldP spid="24" grpId="0" animBg="1"/>
      <p:bldP spid="25" grpId="0"/>
      <p:bldP spid="26" grpId="0"/>
      <p:bldP spid="27" grpId="0"/>
      <p:bldP spid="28" grpId="0"/>
      <p:bldP spid="29" grpId="0" animBg="1"/>
      <p:bldP spid="30" grpId="0" animBg="1"/>
      <p:bldP spid="31" grpId="0"/>
      <p:bldP spid="32" grpId="0"/>
      <p:bldP spid="33" grpId="0"/>
      <p:bldP spid="34" grpId="0" animBg="1"/>
      <p:bldP spid="35" grpId="0" animBg="1"/>
      <p:bldP spid="36" grpId="0"/>
      <p:bldP spid="43" grpId="0"/>
    </p:bldLst>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6" name="Oval 2" title=""/>
          <p:cNvSpPr>
            <a:spLocks noChangeArrowheads="1"/>
          </p:cNvSpPr>
          <p:nvPr>
            <p:custDataLst>
              <p:tags r:id="rId4"/>
            </p:custDataLst>
          </p:nvPr>
        </p:nvSpPr>
        <p:spPr bwMode="auto">
          <a:xfrm>
            <a:off x="4067557" y="1875691"/>
            <a:ext cx="2032000" cy="2082800"/>
          </a:xfrm>
          <a:prstGeom prst="ellipse">
            <a:avLst/>
          </a:prstGeom>
          <a:solidFill>
            <a:srgbClr val="B0FE6A"/>
          </a:solidFill>
          <a:ln w="34925">
            <a:solidFill>
              <a:srgbClr val="0E6254"/>
            </a:solidFill>
            <a:miter lim="800000"/>
          </a:ln>
          <a:effectLst/>
        </p:spPr>
        <p:txBody>
          <a:bodyPr wrap="none" lIns="91404" tIns="45702" rIns="91404" bIns="45702" anchor="ctr"/>
          <a:lstStyle/>
          <a:p>
            <a:pPr algn="ctr"/>
            <a:r>
              <a:rPr kumimoji="1" lang="zh-CN" altLang="en-US" sz="2400" b="1">
                <a:solidFill>
                  <a:srgbClr val="000000"/>
                </a:solidFill>
                <a:latin typeface="楷体" panose="02010609060101010101" pitchFamily="49" charset="-122"/>
                <a:ea typeface="楷体" panose="02010609060101010101" pitchFamily="49" charset="-122"/>
              </a:rPr>
              <a:t>类囊体薄膜上</a:t>
            </a:r>
            <a:endParaRPr kumimoji="1" lang="en-US" altLang="zh-CN" sz="2400" b="1">
              <a:solidFill>
                <a:srgbClr val="000000"/>
              </a:solidFill>
              <a:latin typeface="楷体" panose="02010609060101010101" pitchFamily="49" charset="-122"/>
              <a:ea typeface="楷体" panose="02010609060101010101" pitchFamily="49" charset="-122"/>
            </a:endParaRPr>
          </a:p>
          <a:p>
            <a:pPr algn="ctr"/>
            <a:r>
              <a:rPr kumimoji="1" lang="zh-CN" altLang="en-US" sz="2400" b="1">
                <a:solidFill>
                  <a:srgbClr val="000000"/>
                </a:solidFill>
                <a:latin typeface="楷体" panose="02010609060101010101" pitchFamily="49" charset="-122"/>
                <a:ea typeface="楷体" panose="02010609060101010101" pitchFamily="49" charset="-122"/>
              </a:rPr>
              <a:t>的色素分子</a:t>
            </a:r>
            <a:endParaRPr kumimoji="1" lang="zh-CN" altLang="en-US" sz="2400" b="1">
              <a:solidFill>
                <a:srgbClr val="000000"/>
              </a:solidFill>
              <a:latin typeface="楷体" panose="02010609060101010101" pitchFamily="49" charset="-122"/>
              <a:ea typeface="楷体" panose="02010609060101010101" pitchFamily="49" charset="-122"/>
            </a:endParaRPr>
          </a:p>
        </p:txBody>
      </p:sp>
      <p:sp>
        <p:nvSpPr>
          <p:cNvPr id="7" name="AutoShape 3" title=""/>
          <p:cNvSpPr>
            <a:spLocks noChangeArrowheads="1"/>
          </p:cNvSpPr>
          <p:nvPr>
            <p:custDataLst>
              <p:tags r:id="rId5"/>
            </p:custDataLst>
          </p:nvPr>
        </p:nvSpPr>
        <p:spPr bwMode="auto">
          <a:xfrm>
            <a:off x="1745970" y="2150540"/>
            <a:ext cx="1191895" cy="1127125"/>
          </a:xfrm>
          <a:prstGeom prst="star32">
            <a:avLst>
              <a:gd name="adj" fmla="val 37500"/>
            </a:avLst>
          </a:prstGeom>
          <a:solidFill>
            <a:schemeClr val="bg1">
              <a:lumMod val="85000"/>
            </a:schemeClr>
          </a:solidFill>
          <a:ln w="9525">
            <a:solidFill>
              <a:schemeClr val="accent1">
                <a:lumMod val="50000"/>
              </a:schemeClr>
            </a:solidFill>
            <a:miter lim="800000"/>
          </a:ln>
          <a:effectLst/>
        </p:spPr>
        <p:txBody>
          <a:bodyPr wrap="none" lIns="91404" tIns="45702" rIns="91404" bIns="45702" anchor="ctr"/>
          <a:lstStyle/>
          <a:p>
            <a:pPr algn="ctr"/>
            <a:r>
              <a:rPr kumimoji="1" lang="zh-CN" altLang="en-US" sz="2400" b="1">
                <a:solidFill>
                  <a:schemeClr val="accent5">
                    <a:lumMod val="25000"/>
                  </a:schemeClr>
                </a:solidFill>
                <a:latin typeface="楷体" panose="02010609060101010101" pitchFamily="49" charset="-122"/>
                <a:ea typeface="楷体" panose="02010609060101010101" pitchFamily="49" charset="-122"/>
              </a:rPr>
              <a:t>可见光</a:t>
            </a:r>
            <a:endParaRPr kumimoji="1" lang="zh-CN" altLang="en-US" sz="2400" b="1">
              <a:solidFill>
                <a:schemeClr val="accent5">
                  <a:lumMod val="25000"/>
                </a:schemeClr>
              </a:solidFill>
              <a:latin typeface="楷体" panose="02010609060101010101" pitchFamily="49" charset="-122"/>
              <a:ea typeface="楷体" panose="02010609060101010101" pitchFamily="49" charset="-122"/>
            </a:endParaRPr>
          </a:p>
        </p:txBody>
      </p:sp>
      <p:sp>
        <p:nvSpPr>
          <p:cNvPr id="8" name="AutoShape 4" title=""/>
          <p:cNvSpPr>
            <a:spLocks noChangeArrowheads="1"/>
          </p:cNvSpPr>
          <p:nvPr>
            <p:custDataLst>
              <p:tags r:id="rId6"/>
            </p:custDataLst>
          </p:nvPr>
        </p:nvSpPr>
        <p:spPr bwMode="auto">
          <a:xfrm>
            <a:off x="2952638" y="2650643"/>
            <a:ext cx="1039263" cy="304800"/>
          </a:xfrm>
          <a:custGeom>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a:solidFill>
              <a:schemeClr val="tx1"/>
            </a:solidFill>
            <a:miter lim="800000"/>
          </a:ln>
          <a:effectLst/>
          <a:extLst>
            <a:ext uri="{AF507438-7753-43E0-B8FC-AC1667EBCBE1}">
              <a14:hiddenEffects xmlns:a14="http://schemas.microsoft.com/office/drawing/2010/main">
                <a:effectLst>
                  <a:outerShdw algn="ctr" dir="2700000" dist="35921" rotWithShape="0">
                    <a:schemeClr val="bg2"/>
                  </a:outerShdw>
                </a:effectLst>
              </a14:hiddenEffects>
            </a:ext>
          </a:extLst>
        </p:spPr>
        <p:txBody>
          <a:bodyPr wrap="none" lIns="91404" tIns="45702" rIns="91404" bIns="45702" anchor="ctr"/>
          <a:lstStyle/>
          <a:p>
            <a:pPr algn="ctr"/>
            <a:endParaRPr kumimoji="1" lang="zh-CN" altLang="zh-CN" sz="2000" b="1">
              <a:latin typeface="+mj-ea"/>
              <a:ea typeface="+mj-ea"/>
            </a:endParaRPr>
          </a:p>
        </p:txBody>
      </p:sp>
      <p:sp>
        <p:nvSpPr>
          <p:cNvPr id="9" name="AutoShape 6" title=""/>
          <p:cNvSpPr>
            <a:spLocks noChangeArrowheads="1"/>
          </p:cNvSpPr>
          <p:nvPr>
            <p:custDataLst>
              <p:tags r:id="rId7"/>
            </p:custDataLst>
          </p:nvPr>
        </p:nvSpPr>
        <p:spPr bwMode="auto">
          <a:xfrm rot="974662">
            <a:off x="5471047" y="1913889"/>
            <a:ext cx="452755" cy="149225"/>
          </a:xfrm>
          <a:prstGeom prst="rightArrow">
            <a:avLst>
              <a:gd name="adj1" fmla="val 50000"/>
              <a:gd name="adj2" fmla="val 200000"/>
            </a:avLst>
          </a:prstGeom>
          <a:solidFill>
            <a:schemeClr val="accent3">
              <a:lumMod val="50000"/>
            </a:schemeClr>
          </a:solidFill>
          <a:ln w="9525">
            <a:solidFill>
              <a:srgbClr val="0E6254"/>
            </a:solidFill>
            <a:miter lim="800000"/>
          </a:ln>
          <a:effectLst/>
        </p:spPr>
        <p:txBody>
          <a:bodyPr wrap="none" anchor="ctr"/>
          <a:lstStyle/>
          <a:p>
            <a:endParaRPr lang="zh-CN" altLang="en-US" sz="2000" b="1">
              <a:latin typeface="+mj-ea"/>
              <a:ea typeface="+mj-ea"/>
            </a:endParaRPr>
          </a:p>
        </p:txBody>
      </p:sp>
      <p:sp>
        <p:nvSpPr>
          <p:cNvPr id="10" name="Text Box 13" title=""/>
          <p:cNvSpPr txBox="1">
            <a:spLocks noChangeArrowheads="1"/>
          </p:cNvSpPr>
          <p:nvPr>
            <p:custDataLst>
              <p:tags r:id="rId8"/>
            </p:custDataLst>
          </p:nvPr>
        </p:nvSpPr>
        <p:spPr bwMode="auto">
          <a:xfrm>
            <a:off x="6446016" y="3698141"/>
            <a:ext cx="1805305" cy="58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lIns="91404" tIns="45702" rIns="91404" bIns="45702">
            <a:spAutoFit/>
          </a:bodyPr>
          <a:lstStyle/>
          <a:p>
            <a:pPr>
              <a:spcBef>
                <a:spcPct val="50000"/>
              </a:spcBef>
            </a:pPr>
            <a:r>
              <a:rPr kumimoji="1" lang="en-US" altLang="zh-CN" sz="3200" b="1"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ADP+Pi</a:t>
            </a:r>
            <a:endParaRPr kumimoji="1" lang="en-US" altLang="zh-CN" sz="3200" b="1">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Text Box 14" title=""/>
          <p:cNvSpPr txBox="1">
            <a:spLocks noChangeArrowheads="1"/>
          </p:cNvSpPr>
          <p:nvPr>
            <p:custDataLst>
              <p:tags r:id="rId9"/>
            </p:custDataLst>
          </p:nvPr>
        </p:nvSpPr>
        <p:spPr bwMode="auto">
          <a:xfrm>
            <a:off x="6894479" y="3146196"/>
            <a:ext cx="990600" cy="58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lIns="91404" tIns="45702" rIns="91404" bIns="45702">
            <a:spAutoFit/>
          </a:bodyPr>
          <a:lstStyle/>
          <a:p>
            <a:pPr>
              <a:spcBef>
                <a:spcPct val="50000"/>
              </a:spcBef>
            </a:pPr>
            <a:r>
              <a:rPr kumimoji="1" lang="en-US" altLang="zh-CN" sz="32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ATP</a:t>
            </a:r>
            <a:endParaRPr kumimoji="1" lang="en-US" altLang="zh-CN" sz="3200" b="1">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Text Box 15" title=""/>
          <p:cNvSpPr txBox="1">
            <a:spLocks noChangeArrowheads="1"/>
          </p:cNvSpPr>
          <p:nvPr>
            <p:custDataLst>
              <p:tags r:id="rId10"/>
            </p:custDataLst>
          </p:nvPr>
        </p:nvSpPr>
        <p:spPr bwMode="auto">
          <a:xfrm>
            <a:off x="3395814" y="856888"/>
            <a:ext cx="1066800" cy="584739"/>
          </a:xfrm>
          <a:prstGeom prst="rect">
            <a:avLst/>
          </a:prstGeom>
          <a:noFill/>
          <a:ln>
            <a:noFill/>
          </a:ln>
          <a:effectLst/>
        </p:spPr>
        <p:txBody>
          <a:bodyPr lIns="91404" tIns="45702" rIns="91404" bIns="45702">
            <a:spAutoFit/>
          </a:bodyPr>
          <a:lstStyle/>
          <a:p>
            <a:pPr>
              <a:spcBef>
                <a:spcPct val="50000"/>
              </a:spcBef>
            </a:pPr>
            <a:r>
              <a:rPr kumimoji="1" lang="en-US" altLang="zh-CN" sz="3200" b="1">
                <a:solidFill>
                  <a:srgbClr val="FF0000"/>
                </a:solidFill>
                <a:latin typeface="Times New Roman" panose="02020603050405020304" pitchFamily="18" charset="0"/>
                <a:ea typeface="+mj-ea"/>
                <a:cs typeface="Times New Roman" panose="02020603050405020304" pitchFamily="18" charset="0"/>
              </a:rPr>
              <a:t>H</a:t>
            </a:r>
            <a:r>
              <a:rPr kumimoji="1" lang="en-US" altLang="zh-CN" sz="3200" b="1" baseline="-25000">
                <a:solidFill>
                  <a:srgbClr val="FF0000"/>
                </a:solidFill>
                <a:latin typeface="Times New Roman" panose="02020603050405020304" pitchFamily="18" charset="0"/>
                <a:ea typeface="+mj-ea"/>
                <a:cs typeface="Times New Roman" panose="02020603050405020304" pitchFamily="18" charset="0"/>
              </a:rPr>
              <a:t>2</a:t>
            </a:r>
            <a:r>
              <a:rPr kumimoji="1" lang="en-US" altLang="zh-CN" sz="3200" b="1">
                <a:solidFill>
                  <a:srgbClr val="FF0000"/>
                </a:solidFill>
                <a:latin typeface="Times New Roman" panose="02020603050405020304" pitchFamily="18" charset="0"/>
                <a:ea typeface="+mj-ea"/>
                <a:cs typeface="Times New Roman" panose="02020603050405020304" pitchFamily="18" charset="0"/>
              </a:rPr>
              <a:t>O</a:t>
            </a:r>
            <a:endParaRPr kumimoji="1" lang="en-US" altLang="zh-CN" sz="3200" b="1">
              <a:solidFill>
                <a:srgbClr val="FF0000"/>
              </a:solidFill>
              <a:latin typeface="Times New Roman" panose="02020603050405020304" pitchFamily="18" charset="0"/>
              <a:ea typeface="+mj-ea"/>
              <a:cs typeface="Times New Roman" panose="02020603050405020304" pitchFamily="18" charset="0"/>
            </a:endParaRPr>
          </a:p>
        </p:txBody>
      </p:sp>
      <p:sp>
        <p:nvSpPr>
          <p:cNvPr id="13" name="Text Box 16" title=""/>
          <p:cNvSpPr txBox="1">
            <a:spLocks noChangeArrowheads="1"/>
          </p:cNvSpPr>
          <p:nvPr>
            <p:custDataLst>
              <p:tags r:id="rId11"/>
            </p:custDataLst>
          </p:nvPr>
        </p:nvSpPr>
        <p:spPr bwMode="auto">
          <a:xfrm>
            <a:off x="5944851" y="983999"/>
            <a:ext cx="762000" cy="58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lIns="91404" tIns="45702" rIns="91404" bIns="45702">
            <a:spAutoFit/>
          </a:bodyPr>
          <a:lstStyle/>
          <a:p>
            <a:pPr>
              <a:spcBef>
                <a:spcPct val="50000"/>
              </a:spcBef>
            </a:pPr>
            <a:r>
              <a:rPr kumimoji="1" lang="en-US" altLang="zh-CN" sz="3200" b="1">
                <a:solidFill>
                  <a:srgbClr val="FF0000"/>
                </a:solidFill>
                <a:latin typeface="Times New Roman" panose="02020603050405020304" pitchFamily="18" charset="0"/>
                <a:ea typeface="+mj-ea"/>
                <a:cs typeface="Times New Roman" panose="02020603050405020304" pitchFamily="18" charset="0"/>
              </a:rPr>
              <a:t>O</a:t>
            </a:r>
            <a:r>
              <a:rPr kumimoji="1" lang="en-US" altLang="zh-CN" sz="3200" b="1" baseline="-25000">
                <a:solidFill>
                  <a:srgbClr val="FF0000"/>
                </a:solidFill>
                <a:latin typeface="Times New Roman" panose="02020603050405020304" pitchFamily="18" charset="0"/>
                <a:ea typeface="+mj-ea"/>
                <a:cs typeface="Times New Roman" panose="02020603050405020304" pitchFamily="18" charset="0"/>
              </a:rPr>
              <a:t>2</a:t>
            </a:r>
            <a:endParaRPr kumimoji="1" lang="en-US" altLang="zh-CN" sz="3200" b="1" baseline="-25000">
              <a:solidFill>
                <a:srgbClr val="FF0000"/>
              </a:solidFill>
              <a:latin typeface="Times New Roman" panose="02020603050405020304" pitchFamily="18" charset="0"/>
              <a:ea typeface="+mj-ea"/>
              <a:cs typeface="Times New Roman" panose="02020603050405020304" pitchFamily="18" charset="0"/>
            </a:endParaRPr>
          </a:p>
        </p:txBody>
      </p:sp>
      <p:sp>
        <p:nvSpPr>
          <p:cNvPr id="14" name="Text Box 17" title=""/>
          <p:cNvSpPr txBox="1">
            <a:spLocks noChangeArrowheads="1"/>
          </p:cNvSpPr>
          <p:nvPr>
            <p:custDataLst>
              <p:tags r:id="rId12"/>
            </p:custDataLst>
          </p:nvPr>
        </p:nvSpPr>
        <p:spPr bwMode="auto">
          <a:xfrm>
            <a:off x="6894162" y="2686087"/>
            <a:ext cx="2230948" cy="58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lIns="91404" tIns="45702" rIns="91404" bIns="45702">
            <a:spAutoFit/>
          </a:bodyPr>
          <a:lstStyle/>
          <a:p>
            <a:pPr>
              <a:spcBef>
                <a:spcPct val="50000"/>
              </a:spcBef>
            </a:pPr>
            <a:r>
              <a:rPr kumimoji="1" lang="en-US" altLang="zh-CN" sz="32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NADP</a:t>
            </a:r>
            <a:r>
              <a:rPr kumimoji="1" lang="en-US" altLang="zh-CN" sz="3200" b="1"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kumimoji="1" lang="en-US" altLang="zh-CN" sz="3200" b="1"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5" name="组合 14" title=""/>
          <p:cNvGrpSpPr/>
          <p:nvPr>
            <p:custDataLst>
              <p:tags r:id="rId13"/>
            </p:custDataLst>
          </p:nvPr>
        </p:nvGrpSpPr>
        <p:grpSpPr>
          <a:xfrm>
            <a:off x="5768281" y="3359487"/>
            <a:ext cx="2052320" cy="704623"/>
            <a:chOff x="5820767" y="3277663"/>
            <a:chExt cx="2052320" cy="704623"/>
          </a:xfrm>
        </p:grpSpPr>
        <p:sp>
          <p:nvSpPr>
            <p:cNvPr id="16" name="AutoShape 11"/>
            <p:cNvSpPr>
              <a:spLocks noChangeArrowheads="1"/>
            </p:cNvSpPr>
            <p:nvPr>
              <p:custDataLst>
                <p:tags r:id="rId14"/>
              </p:custDataLst>
            </p:nvPr>
          </p:nvSpPr>
          <p:spPr bwMode="auto">
            <a:xfrm rot="-5400000">
              <a:off x="6494615" y="2603815"/>
              <a:ext cx="704623" cy="2052320"/>
            </a:xfrm>
            <a:custGeom>
              <a:gdLst>
                <a:gd name="G0" fmla="+- -844074 0 0"/>
                <a:gd name="G1" fmla="+- -10067748 0 0"/>
                <a:gd name="G2" fmla="+- -844074 0 -10067748"/>
                <a:gd name="G3" fmla="+- 10800 0 0"/>
                <a:gd name="G4" fmla="+- 0 0 -844074"/>
                <a:gd name="T0" fmla="*/ 360 256 1"/>
                <a:gd name="T1" fmla="*/ 0 256 1"/>
                <a:gd name="G5" fmla="+- G2 T0 T1"/>
                <a:gd name="G6" fmla="?: G2 G2 G5"/>
                <a:gd name="G7" fmla="+- 0 0 G6"/>
                <a:gd name="G8" fmla="+- 10188 0 0"/>
                <a:gd name="G9" fmla="+- 0 0 -10067748"/>
                <a:gd name="G10" fmla="+- 10188 0 2700"/>
                <a:gd name="G11" fmla="cos G10 -844074"/>
                <a:gd name="G12" fmla="sin G10 -844074"/>
                <a:gd name="G13" fmla="cos 13500 -844074"/>
                <a:gd name="G14" fmla="sin 13500 -844074"/>
                <a:gd name="G15" fmla="+- G11 10800 0"/>
                <a:gd name="G16" fmla="+- G12 10800 0"/>
                <a:gd name="G17" fmla="+- G13 10800 0"/>
                <a:gd name="G18" fmla="+- G14 10800 0"/>
                <a:gd name="G19" fmla="*/ 10188 1 2"/>
                <a:gd name="G20" fmla="+- G19 5400 0"/>
                <a:gd name="G21" fmla="cos G20 -844074"/>
                <a:gd name="G22" fmla="sin G20 -844074"/>
                <a:gd name="G23" fmla="+- G21 10800 0"/>
                <a:gd name="G24" fmla="+- G12 G23 G22"/>
                <a:gd name="G25" fmla="+- G22 G23 G11"/>
                <a:gd name="G26" fmla="cos 10800 -844074"/>
                <a:gd name="G27" fmla="sin 10800 -844074"/>
                <a:gd name="G28" fmla="cos 10188 -844074"/>
                <a:gd name="G29" fmla="sin 10188 -844074"/>
                <a:gd name="G30" fmla="+- G26 10800 0"/>
                <a:gd name="G31" fmla="+- G27 10800 0"/>
                <a:gd name="G32" fmla="+- G28 10800 0"/>
                <a:gd name="G33" fmla="+- G29 10800 0"/>
                <a:gd name="G34" fmla="+- G19 5400 0"/>
                <a:gd name="G35" fmla="cos G34 -10067748"/>
                <a:gd name="G36" fmla="sin G34 -10067748"/>
                <a:gd name="G37" fmla="+/ -10067748 -844074 2"/>
                <a:gd name="T2" fmla="*/ 180 256 1"/>
                <a:gd name="T3" fmla="*/ 0 256 1"/>
                <a:gd name="G38" fmla="+- G37 T2 T3"/>
                <a:gd name="G39" fmla="?: G2 G37 G38"/>
                <a:gd name="G40" fmla="cos 10800 G39"/>
                <a:gd name="G41" fmla="sin 10800 G39"/>
                <a:gd name="G42" fmla="cos 10188 G39"/>
                <a:gd name="G43" fmla="sin 10188 G39"/>
                <a:gd name="G44" fmla="+- G40 10800 0"/>
                <a:gd name="G45" fmla="+- G41 10800 0"/>
                <a:gd name="G46" fmla="+- G42 10800 0"/>
                <a:gd name="G47" fmla="+- G43 10800 0"/>
                <a:gd name="G48" fmla="+- G35 10800 0"/>
                <a:gd name="G49" fmla="+- G36 10800 0"/>
                <a:gd name="T4" fmla="*/ 12069 w 21600"/>
                <a:gd name="T5" fmla="*/ 74 h 21600"/>
                <a:gd name="T6" fmla="*/ 1398 w 21600"/>
                <a:gd name="T7" fmla="*/ 6137 h 21600"/>
                <a:gd name="T8" fmla="*/ 11997 w 21600"/>
                <a:gd name="T9" fmla="*/ 682 h 21600"/>
                <a:gd name="T10" fmla="*/ 23960 w 21600"/>
                <a:gd name="T11" fmla="*/ 7790 h 21600"/>
                <a:gd name="T12" fmla="*/ 21699 w 21600"/>
                <a:gd name="T13" fmla="*/ 11390 h 21600"/>
                <a:gd name="T14" fmla="*/ 18099 w 21600"/>
                <a:gd name="T15" fmla="*/ 9130 h 21600"/>
                <a:gd name="T16" fmla="*/ 3163 w 21600"/>
                <a:gd name="T17" fmla="*/ 3163 h 21600"/>
                <a:gd name="T18" fmla="*/ 18437 w 21600"/>
                <a:gd name="T19" fmla="*/ 18437 h 21600"/>
              </a:gdLst>
              <a:cxnLst>
                <a:cxn ang="0">
                  <a:pos x="T4" y="T5"/>
                </a:cxn>
                <a:cxn ang="0">
                  <a:pos x="T6" y="T7"/>
                </a:cxn>
                <a:cxn ang="0">
                  <a:pos x="T8" y="T9"/>
                </a:cxn>
                <a:cxn ang="0">
                  <a:pos x="T10" y="T11"/>
                </a:cxn>
                <a:cxn ang="0">
                  <a:pos x="T12" y="T13"/>
                </a:cxn>
                <a:cxn ang="0">
                  <a:pos x="T14" y="T15"/>
                </a:cxn>
              </a:cxnLst>
              <a:rect l="T16" t="T17" r="T18" b="T19"/>
              <a:pathLst>
                <a:path w="21600" h="21600">
                  <a:moveTo>
                    <a:pt x="20731" y="8529"/>
                  </a:moveTo>
                  <a:cubicBezTo>
                    <a:pt x="19672" y="3896"/>
                    <a:pt x="15551" y="612"/>
                    <a:pt x="10800" y="612"/>
                  </a:cubicBezTo>
                  <a:cubicBezTo>
                    <a:pt x="6929" y="611"/>
                    <a:pt x="3392" y="2805"/>
                    <a:pt x="1672" y="6273"/>
                  </a:cubicBezTo>
                  <a:lnTo>
                    <a:pt x="1124" y="6001"/>
                  </a:lnTo>
                  <a:cubicBezTo>
                    <a:pt x="2947" y="2325"/>
                    <a:pt x="6696" y="-1"/>
                    <a:pt x="10800" y="0"/>
                  </a:cubicBezTo>
                  <a:cubicBezTo>
                    <a:pt x="15837" y="0"/>
                    <a:pt x="20205" y="3482"/>
                    <a:pt x="21328" y="8392"/>
                  </a:cubicBezTo>
                  <a:lnTo>
                    <a:pt x="23960" y="7790"/>
                  </a:lnTo>
                  <a:lnTo>
                    <a:pt x="21699" y="11390"/>
                  </a:lnTo>
                  <a:lnTo>
                    <a:pt x="18099" y="9130"/>
                  </a:lnTo>
                  <a:lnTo>
                    <a:pt x="20731" y="8529"/>
                  </a:lnTo>
                  <a:close/>
                </a:path>
              </a:pathLst>
            </a:custGeom>
            <a:solidFill>
              <a:schemeClr val="accent3">
                <a:lumMod val="50000"/>
              </a:schemeClr>
            </a:solidFill>
            <a:ln w="9525">
              <a:solidFill>
                <a:srgbClr val="0E6254"/>
              </a:solidFill>
              <a:miter lim="800000"/>
            </a:ln>
            <a:effectLst/>
          </p:spPr>
          <p:txBody>
            <a:bodyPr wrap="none" anchor="ctr"/>
            <a:lstStyle/>
            <a:p>
              <a:endParaRPr lang="zh-CN" altLang="en-US" sz="2000" b="1">
                <a:latin typeface="+mj-ea"/>
                <a:ea typeface="+mj-ea"/>
              </a:endParaRPr>
            </a:p>
          </p:txBody>
        </p:sp>
        <p:sp>
          <p:nvSpPr>
            <p:cNvPr id="17" name="Text Box 20"/>
            <p:cNvSpPr txBox="1">
              <a:spLocks noChangeArrowheads="1"/>
            </p:cNvSpPr>
            <p:nvPr>
              <p:custDataLst>
                <p:tags r:id="rId15"/>
              </p:custDataLst>
            </p:nvPr>
          </p:nvSpPr>
          <p:spPr bwMode="auto">
            <a:xfrm>
              <a:off x="6004081" y="3363793"/>
              <a:ext cx="685800" cy="459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lIns="91404" tIns="45702" rIns="91404" bIns="45702">
              <a:spAutoFit/>
            </a:bodyPr>
            <a:lstStyle/>
            <a:p>
              <a:pPr>
                <a:spcBef>
                  <a:spcPct val="50000"/>
                </a:spcBef>
              </a:pPr>
              <a:r>
                <a:rPr kumimoji="1" lang="zh-CN" altLang="en-US" sz="2400" b="1">
                  <a:solidFill>
                    <a:srgbClr val="000000"/>
                  </a:solidFill>
                  <a:latin typeface="楷体" panose="02010609060101010101" pitchFamily="49" charset="-122"/>
                  <a:ea typeface="楷体" panose="02010609060101010101" pitchFamily="49" charset="-122"/>
                </a:rPr>
                <a:t>酶</a:t>
              </a:r>
              <a:endParaRPr kumimoji="1" lang="zh-CN" altLang="en-US" sz="2400" b="1">
                <a:solidFill>
                  <a:srgbClr val="000000"/>
                </a:solidFill>
                <a:latin typeface="楷体" panose="02010609060101010101" pitchFamily="49" charset="-122"/>
                <a:ea typeface="楷体" panose="02010609060101010101" pitchFamily="49" charset="-122"/>
              </a:endParaRPr>
            </a:p>
          </p:txBody>
        </p:sp>
      </p:grpSp>
      <p:sp>
        <p:nvSpPr>
          <p:cNvPr id="18" name="Text Box 25" title=""/>
          <p:cNvSpPr txBox="1">
            <a:spLocks noChangeArrowheads="1"/>
          </p:cNvSpPr>
          <p:nvPr>
            <p:custDataLst>
              <p:tags r:id="rId16"/>
            </p:custDataLst>
          </p:nvPr>
        </p:nvSpPr>
        <p:spPr bwMode="auto">
          <a:xfrm>
            <a:off x="3026687" y="2330562"/>
            <a:ext cx="838200" cy="459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lIns="91404" tIns="45702" rIns="91404" bIns="45702">
            <a:spAutoFit/>
          </a:bodyPr>
          <a:lstStyle/>
          <a:p>
            <a:pPr>
              <a:spcBef>
                <a:spcPct val="50000"/>
              </a:spcBef>
            </a:pPr>
            <a:r>
              <a:rPr kumimoji="1" lang="zh-CN" altLang="en-US" sz="2400" b="1">
                <a:solidFill>
                  <a:srgbClr val="000000"/>
                </a:solidFill>
                <a:latin typeface="楷体" panose="02010609060101010101" pitchFamily="49" charset="-122"/>
                <a:ea typeface="楷体" panose="02010609060101010101" pitchFamily="49" charset="-122"/>
              </a:rPr>
              <a:t>吸收</a:t>
            </a:r>
            <a:endParaRPr kumimoji="1" lang="zh-CN" altLang="en-US" sz="2400" b="1">
              <a:solidFill>
                <a:srgbClr val="000000"/>
              </a:solidFill>
              <a:latin typeface="楷体" panose="02010609060101010101" pitchFamily="49" charset="-122"/>
              <a:ea typeface="楷体" panose="02010609060101010101" pitchFamily="49" charset="-122"/>
            </a:endParaRPr>
          </a:p>
        </p:txBody>
      </p:sp>
      <p:grpSp>
        <p:nvGrpSpPr>
          <p:cNvPr id="19" name="组合 18" title=""/>
          <p:cNvGrpSpPr/>
          <p:nvPr>
            <p:custDataLst>
              <p:tags r:id="rId17"/>
            </p:custDataLst>
          </p:nvPr>
        </p:nvGrpSpPr>
        <p:grpSpPr>
          <a:xfrm>
            <a:off x="3985127" y="412663"/>
            <a:ext cx="2284811" cy="1488054"/>
            <a:chOff x="3985127" y="412663"/>
            <a:chExt cx="2284811" cy="1488054"/>
          </a:xfrm>
        </p:grpSpPr>
        <p:sp>
          <p:nvSpPr>
            <p:cNvPr id="20" name="AutoShape 5"/>
            <p:cNvSpPr>
              <a:spLocks noChangeArrowheads="1"/>
            </p:cNvSpPr>
            <p:nvPr>
              <p:custDataLst>
                <p:tags r:id="rId18"/>
              </p:custDataLst>
            </p:nvPr>
          </p:nvSpPr>
          <p:spPr bwMode="auto">
            <a:xfrm rot="275588" flipV="1">
              <a:off x="3985127" y="412663"/>
              <a:ext cx="2284811" cy="1488054"/>
            </a:xfrm>
            <a:custGeom>
              <a:gdLst>
                <a:gd name="G0" fmla="+- -2186897 0 0"/>
                <a:gd name="G1" fmla="+- -9973087 0 0"/>
                <a:gd name="G2" fmla="+- -2186897 0 -9973087"/>
                <a:gd name="G3" fmla="+- 10800 0 0"/>
                <a:gd name="G4" fmla="+- 0 0 -2186897"/>
                <a:gd name="T0" fmla="*/ 360 256 1"/>
                <a:gd name="T1" fmla="*/ 0 256 1"/>
                <a:gd name="G5" fmla="+- G2 T0 T1"/>
                <a:gd name="G6" fmla="?: G2 G2 G5"/>
                <a:gd name="G7" fmla="+- 0 0 G6"/>
                <a:gd name="G8" fmla="+- 10406 0 0"/>
                <a:gd name="G9" fmla="+- 0 0 -9973087"/>
                <a:gd name="G10" fmla="+- 10406 0 2700"/>
                <a:gd name="G11" fmla="cos G10 -2186897"/>
                <a:gd name="G12" fmla="sin G10 -2186897"/>
                <a:gd name="G13" fmla="cos 13500 -2186897"/>
                <a:gd name="G14" fmla="sin 13500 -2186897"/>
                <a:gd name="G15" fmla="+- G11 10800 0"/>
                <a:gd name="G16" fmla="+- G12 10800 0"/>
                <a:gd name="G17" fmla="+- G13 10800 0"/>
                <a:gd name="G18" fmla="+- G14 10800 0"/>
                <a:gd name="G19" fmla="*/ 10406 1 2"/>
                <a:gd name="G20" fmla="+- G19 5400 0"/>
                <a:gd name="G21" fmla="cos G20 -2186897"/>
                <a:gd name="G22" fmla="sin G20 -2186897"/>
                <a:gd name="G23" fmla="+- G21 10800 0"/>
                <a:gd name="G24" fmla="+- G12 G23 G22"/>
                <a:gd name="G25" fmla="+- G22 G23 G11"/>
                <a:gd name="G26" fmla="cos 10800 -2186897"/>
                <a:gd name="G27" fmla="sin 10800 -2186897"/>
                <a:gd name="G28" fmla="cos 10406 -2186897"/>
                <a:gd name="G29" fmla="sin 10406 -2186897"/>
                <a:gd name="G30" fmla="+- G26 10800 0"/>
                <a:gd name="G31" fmla="+- G27 10800 0"/>
                <a:gd name="G32" fmla="+- G28 10800 0"/>
                <a:gd name="G33" fmla="+- G29 10800 0"/>
                <a:gd name="G34" fmla="+- G19 5400 0"/>
                <a:gd name="G35" fmla="cos G34 -9973087"/>
                <a:gd name="G36" fmla="sin G34 -9973087"/>
                <a:gd name="G37" fmla="+/ -9973087 -2186897 2"/>
                <a:gd name="T2" fmla="*/ 180 256 1"/>
                <a:gd name="T3" fmla="*/ 0 256 1"/>
                <a:gd name="G38" fmla="+- G37 T2 T3"/>
                <a:gd name="G39" fmla="?: G2 G37 G38"/>
                <a:gd name="G40" fmla="cos 10800 G39"/>
                <a:gd name="G41" fmla="sin 10800 G39"/>
                <a:gd name="G42" fmla="cos 10406 G39"/>
                <a:gd name="G43" fmla="sin 10406 G39"/>
                <a:gd name="G44" fmla="+- G40 10800 0"/>
                <a:gd name="G45" fmla="+- G41 10800 0"/>
                <a:gd name="G46" fmla="+- G42 10800 0"/>
                <a:gd name="G47" fmla="+- G43 10800 0"/>
                <a:gd name="G48" fmla="+- G35 10800 0"/>
                <a:gd name="G49" fmla="+- G36 10800 0"/>
                <a:gd name="T4" fmla="*/ 10277 w 21600"/>
                <a:gd name="T5" fmla="*/ 12 h 21600"/>
                <a:gd name="T6" fmla="*/ 1422 w 21600"/>
                <a:gd name="T7" fmla="*/ 5851 h 21600"/>
                <a:gd name="T8" fmla="*/ 10296 w 21600"/>
                <a:gd name="T9" fmla="*/ 406 h 21600"/>
                <a:gd name="T10" fmla="*/ 22074 w 21600"/>
                <a:gd name="T11" fmla="*/ 3374 h 21600"/>
                <a:gd name="T12" fmla="*/ 21249 w 21600"/>
                <a:gd name="T13" fmla="*/ 7387 h 21600"/>
                <a:gd name="T14" fmla="*/ 17235 w 21600"/>
                <a:gd name="T15" fmla="*/ 6561 h 21600"/>
                <a:gd name="T16" fmla="*/ 3163 w 21600"/>
                <a:gd name="T17" fmla="*/ 3163 h 21600"/>
                <a:gd name="T18" fmla="*/ 18437 w 21600"/>
                <a:gd name="T19" fmla="*/ 18437 h 21600"/>
              </a:gdLst>
              <a:cxnLst>
                <a:cxn ang="0">
                  <a:pos x="T4" y="T5"/>
                </a:cxn>
                <a:cxn ang="0">
                  <a:pos x="T6" y="T7"/>
                </a:cxn>
                <a:cxn ang="0">
                  <a:pos x="T8" y="T9"/>
                </a:cxn>
                <a:cxn ang="0">
                  <a:pos x="T10" y="T11"/>
                </a:cxn>
                <a:cxn ang="0">
                  <a:pos x="T12" y="T13"/>
                </a:cxn>
                <a:cxn ang="0">
                  <a:pos x="T14" y="T15"/>
                </a:cxn>
              </a:cxnLst>
              <a:rect l="T16" t="T17" r="T18" b="T19"/>
              <a:pathLst>
                <a:path w="21600" h="21600">
                  <a:moveTo>
                    <a:pt x="19490" y="5076"/>
                  </a:moveTo>
                  <a:cubicBezTo>
                    <a:pt x="17565" y="2153"/>
                    <a:pt x="14299" y="394"/>
                    <a:pt x="10800" y="394"/>
                  </a:cubicBezTo>
                  <a:cubicBezTo>
                    <a:pt x="6940" y="393"/>
                    <a:pt x="3398" y="2529"/>
                    <a:pt x="1596" y="5943"/>
                  </a:cubicBezTo>
                  <a:lnTo>
                    <a:pt x="1248" y="5759"/>
                  </a:lnTo>
                  <a:cubicBezTo>
                    <a:pt x="3118" y="2216"/>
                    <a:pt x="6794" y="-1"/>
                    <a:pt x="10800" y="0"/>
                  </a:cubicBezTo>
                  <a:cubicBezTo>
                    <a:pt x="14432" y="0"/>
                    <a:pt x="17821" y="1826"/>
                    <a:pt x="19819" y="4859"/>
                  </a:cubicBezTo>
                  <a:lnTo>
                    <a:pt x="22074" y="3374"/>
                  </a:lnTo>
                  <a:lnTo>
                    <a:pt x="21249" y="7387"/>
                  </a:lnTo>
                  <a:lnTo>
                    <a:pt x="17235" y="6561"/>
                  </a:lnTo>
                  <a:lnTo>
                    <a:pt x="19490" y="5076"/>
                  </a:lnTo>
                  <a:close/>
                </a:path>
              </a:pathLst>
            </a:custGeom>
            <a:solidFill>
              <a:schemeClr val="accent3">
                <a:lumMod val="50000"/>
              </a:schemeClr>
            </a:solidFill>
            <a:ln w="9525">
              <a:solidFill>
                <a:srgbClr val="0E6254"/>
              </a:solidFill>
              <a:miter lim="800000"/>
            </a:ln>
            <a:effectLst/>
          </p:spPr>
          <p:txBody>
            <a:bodyPr wrap="none" anchor="ctr"/>
            <a:lstStyle/>
            <a:p>
              <a:endParaRPr lang="zh-CN" altLang="en-US" sz="2000" b="1">
                <a:latin typeface="+mj-ea"/>
                <a:ea typeface="+mj-ea"/>
              </a:endParaRPr>
            </a:p>
          </p:txBody>
        </p:sp>
        <p:sp>
          <p:nvSpPr>
            <p:cNvPr id="21" name="Text Box 26"/>
            <p:cNvSpPr txBox="1">
              <a:spLocks noChangeArrowheads="1"/>
            </p:cNvSpPr>
            <p:nvPr>
              <p:custDataLst>
                <p:tags r:id="rId19"/>
              </p:custDataLst>
            </p:nvPr>
          </p:nvSpPr>
          <p:spPr bwMode="auto">
            <a:xfrm>
              <a:off x="4607301" y="1289837"/>
              <a:ext cx="1066800" cy="58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lIns="91404" tIns="45702" rIns="91404" bIns="45702">
              <a:spAutoFit/>
            </a:bodyPr>
            <a:lstStyle/>
            <a:p>
              <a:pPr>
                <a:spcBef>
                  <a:spcPct val="50000"/>
                </a:spcBef>
              </a:pPr>
              <a:r>
                <a:rPr kumimoji="1" lang="zh-CN" altLang="en-US" sz="3200" b="1">
                  <a:solidFill>
                    <a:srgbClr val="000000"/>
                  </a:solidFill>
                  <a:latin typeface="楷体" panose="02010609060101010101" pitchFamily="49" charset="-122"/>
                  <a:ea typeface="楷体" panose="02010609060101010101" pitchFamily="49" charset="-122"/>
                </a:rPr>
                <a:t>光解</a:t>
              </a:r>
              <a:endParaRPr kumimoji="1" lang="zh-CN" altLang="en-US" sz="3200" b="1">
                <a:solidFill>
                  <a:srgbClr val="000000"/>
                </a:solidFill>
                <a:latin typeface="楷体" panose="02010609060101010101" pitchFamily="49" charset="-122"/>
                <a:ea typeface="楷体" panose="02010609060101010101" pitchFamily="49" charset="-122"/>
              </a:endParaRPr>
            </a:p>
          </p:txBody>
        </p:sp>
      </p:grpSp>
      <p:sp>
        <p:nvSpPr>
          <p:cNvPr id="22" name="Text Box 16" title=""/>
          <p:cNvSpPr txBox="1">
            <a:spLocks noChangeArrowheads="1"/>
          </p:cNvSpPr>
          <p:nvPr>
            <p:custDataLst>
              <p:tags r:id="rId20"/>
            </p:custDataLst>
          </p:nvPr>
        </p:nvSpPr>
        <p:spPr bwMode="auto">
          <a:xfrm>
            <a:off x="5909608" y="1823379"/>
            <a:ext cx="832485"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lIns="91404" tIns="45702" rIns="91404" bIns="45702">
            <a:spAutoFit/>
          </a:bodyPr>
          <a:lstStyle/>
          <a:p>
            <a:pPr>
              <a:spcBef>
                <a:spcPct val="50000"/>
              </a:spcBef>
            </a:pPr>
            <a:r>
              <a:rPr kumimoji="1" lang="en-US" altLang="zh-CN" sz="2800" b="1">
                <a:solidFill>
                  <a:srgbClr val="000000"/>
                </a:solidFill>
                <a:latin typeface="Times New Roman" panose="02020603050405020304" pitchFamily="18" charset="0"/>
                <a:ea typeface="+mj-ea"/>
                <a:cs typeface="Times New Roman" panose="02020603050405020304" pitchFamily="18" charset="0"/>
              </a:rPr>
              <a:t>H</a:t>
            </a:r>
            <a:r>
              <a:rPr kumimoji="1" lang="en-US" altLang="zh-CN" sz="2800" b="1" baseline="30000">
                <a:solidFill>
                  <a:srgbClr val="000000"/>
                </a:solidFill>
                <a:latin typeface="Times New Roman" panose="02020603050405020304" pitchFamily="18" charset="0"/>
                <a:ea typeface="+mj-ea"/>
                <a:cs typeface="Times New Roman" panose="02020603050405020304" pitchFamily="18" charset="0"/>
              </a:rPr>
              <a:t>+</a:t>
            </a:r>
            <a:endParaRPr kumimoji="1" lang="en-US" altLang="zh-CN" sz="2800" b="1" baseline="30000">
              <a:solidFill>
                <a:srgbClr val="000000"/>
              </a:solidFill>
              <a:latin typeface="Times New Roman" panose="02020603050405020304" pitchFamily="18" charset="0"/>
              <a:ea typeface="+mj-ea"/>
              <a:cs typeface="Times New Roman" panose="02020603050405020304" pitchFamily="18" charset="0"/>
            </a:endParaRPr>
          </a:p>
        </p:txBody>
      </p:sp>
      <p:sp>
        <p:nvSpPr>
          <p:cNvPr id="23" name="Text Box 16" title=""/>
          <p:cNvSpPr txBox="1">
            <a:spLocks noChangeArrowheads="1"/>
          </p:cNvSpPr>
          <p:nvPr>
            <p:custDataLst>
              <p:tags r:id="rId21"/>
            </p:custDataLst>
          </p:nvPr>
        </p:nvSpPr>
        <p:spPr bwMode="auto">
          <a:xfrm>
            <a:off x="7453640" y="1957696"/>
            <a:ext cx="1785722" cy="58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lIns="91404" tIns="45702" rIns="91404" bIns="45702">
            <a:spAutoFit/>
          </a:bodyPr>
          <a:lstStyle/>
          <a:p>
            <a:pPr>
              <a:spcBef>
                <a:spcPct val="50000"/>
              </a:spcBef>
            </a:pPr>
            <a:r>
              <a:rPr kumimoji="1" lang="en-US" altLang="zh-CN" sz="32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NADPH</a:t>
            </a:r>
            <a:endParaRPr kumimoji="1" lang="en-US" altLang="zh-CN" sz="3200" b="1">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AutoShape 6" title=""/>
          <p:cNvSpPr>
            <a:spLocks noChangeArrowheads="1"/>
          </p:cNvSpPr>
          <p:nvPr>
            <p:custDataLst>
              <p:tags r:id="rId22"/>
            </p:custDataLst>
          </p:nvPr>
        </p:nvSpPr>
        <p:spPr bwMode="auto">
          <a:xfrm rot="607804" flipV="1">
            <a:off x="6374604" y="2139344"/>
            <a:ext cx="630555" cy="153670"/>
          </a:xfrm>
          <a:prstGeom prst="rightArrow">
            <a:avLst>
              <a:gd name="adj1" fmla="val 50000"/>
              <a:gd name="adj2" fmla="val 200000"/>
            </a:avLst>
          </a:prstGeom>
          <a:solidFill>
            <a:schemeClr val="accent3">
              <a:lumMod val="50000"/>
            </a:schemeClr>
          </a:solidFill>
          <a:ln w="9525">
            <a:solidFill>
              <a:srgbClr val="0E6254"/>
            </a:solidFill>
            <a:miter lim="800000"/>
          </a:ln>
          <a:effectLst/>
        </p:spPr>
        <p:txBody>
          <a:bodyPr wrap="none" anchor="ctr"/>
          <a:lstStyle/>
          <a:p>
            <a:endParaRPr lang="zh-CN" altLang="en-US" sz="2000" b="1">
              <a:latin typeface="+mj-ea"/>
              <a:ea typeface="+mj-ea"/>
            </a:endParaRPr>
          </a:p>
        </p:txBody>
      </p:sp>
      <p:grpSp>
        <p:nvGrpSpPr>
          <p:cNvPr id="25" name="组合 24" title=""/>
          <p:cNvGrpSpPr/>
          <p:nvPr>
            <p:custDataLst>
              <p:tags r:id="rId23"/>
            </p:custDataLst>
          </p:nvPr>
        </p:nvGrpSpPr>
        <p:grpSpPr>
          <a:xfrm>
            <a:off x="6083014" y="2216179"/>
            <a:ext cx="2596532" cy="872784"/>
            <a:chOff x="6083014" y="2216179"/>
            <a:chExt cx="2596532" cy="872784"/>
          </a:xfrm>
        </p:grpSpPr>
        <p:sp>
          <p:nvSpPr>
            <p:cNvPr id="26" name="AutoShape 11"/>
            <p:cNvSpPr>
              <a:spLocks noChangeArrowheads="1"/>
            </p:cNvSpPr>
            <p:nvPr>
              <p:custDataLst>
                <p:tags r:id="rId24"/>
              </p:custDataLst>
            </p:nvPr>
          </p:nvSpPr>
          <p:spPr bwMode="auto">
            <a:xfrm rot="-5400000">
              <a:off x="6944888" y="1354305"/>
              <a:ext cx="872784" cy="2596532"/>
            </a:xfrm>
            <a:custGeom>
              <a:gdLst>
                <a:gd name="G0" fmla="+- -844074 0 0"/>
                <a:gd name="G1" fmla="+- -10067748 0 0"/>
                <a:gd name="G2" fmla="+- -844074 0 -10067748"/>
                <a:gd name="G3" fmla="+- 10800 0 0"/>
                <a:gd name="G4" fmla="+- 0 0 -844074"/>
                <a:gd name="T0" fmla="*/ 360 256 1"/>
                <a:gd name="T1" fmla="*/ 0 256 1"/>
                <a:gd name="G5" fmla="+- G2 T0 T1"/>
                <a:gd name="G6" fmla="?: G2 G2 G5"/>
                <a:gd name="G7" fmla="+- 0 0 G6"/>
                <a:gd name="G8" fmla="+- 10188 0 0"/>
                <a:gd name="G9" fmla="+- 0 0 -10067748"/>
                <a:gd name="G10" fmla="+- 10188 0 2700"/>
                <a:gd name="G11" fmla="cos G10 -844074"/>
                <a:gd name="G12" fmla="sin G10 -844074"/>
                <a:gd name="G13" fmla="cos 13500 -844074"/>
                <a:gd name="G14" fmla="sin 13500 -844074"/>
                <a:gd name="G15" fmla="+- G11 10800 0"/>
                <a:gd name="G16" fmla="+- G12 10800 0"/>
                <a:gd name="G17" fmla="+- G13 10800 0"/>
                <a:gd name="G18" fmla="+- G14 10800 0"/>
                <a:gd name="G19" fmla="*/ 10188 1 2"/>
                <a:gd name="G20" fmla="+- G19 5400 0"/>
                <a:gd name="G21" fmla="cos G20 -844074"/>
                <a:gd name="G22" fmla="sin G20 -844074"/>
                <a:gd name="G23" fmla="+- G21 10800 0"/>
                <a:gd name="G24" fmla="+- G12 G23 G22"/>
                <a:gd name="G25" fmla="+- G22 G23 G11"/>
                <a:gd name="G26" fmla="cos 10800 -844074"/>
                <a:gd name="G27" fmla="sin 10800 -844074"/>
                <a:gd name="G28" fmla="cos 10188 -844074"/>
                <a:gd name="G29" fmla="sin 10188 -844074"/>
                <a:gd name="G30" fmla="+- G26 10800 0"/>
                <a:gd name="G31" fmla="+- G27 10800 0"/>
                <a:gd name="G32" fmla="+- G28 10800 0"/>
                <a:gd name="G33" fmla="+- G29 10800 0"/>
                <a:gd name="G34" fmla="+- G19 5400 0"/>
                <a:gd name="G35" fmla="cos G34 -10067748"/>
                <a:gd name="G36" fmla="sin G34 -10067748"/>
                <a:gd name="G37" fmla="+/ -10067748 -844074 2"/>
                <a:gd name="T2" fmla="*/ 180 256 1"/>
                <a:gd name="T3" fmla="*/ 0 256 1"/>
                <a:gd name="G38" fmla="+- G37 T2 T3"/>
                <a:gd name="G39" fmla="?: G2 G37 G38"/>
                <a:gd name="G40" fmla="cos 10800 G39"/>
                <a:gd name="G41" fmla="sin 10800 G39"/>
                <a:gd name="G42" fmla="cos 10188 G39"/>
                <a:gd name="G43" fmla="sin 10188 G39"/>
                <a:gd name="G44" fmla="+- G40 10800 0"/>
                <a:gd name="G45" fmla="+- G41 10800 0"/>
                <a:gd name="G46" fmla="+- G42 10800 0"/>
                <a:gd name="G47" fmla="+- G43 10800 0"/>
                <a:gd name="G48" fmla="+- G35 10800 0"/>
                <a:gd name="G49" fmla="+- G36 10800 0"/>
                <a:gd name="T4" fmla="*/ 12069 w 21600"/>
                <a:gd name="T5" fmla="*/ 74 h 21600"/>
                <a:gd name="T6" fmla="*/ 1398 w 21600"/>
                <a:gd name="T7" fmla="*/ 6137 h 21600"/>
                <a:gd name="T8" fmla="*/ 11997 w 21600"/>
                <a:gd name="T9" fmla="*/ 682 h 21600"/>
                <a:gd name="T10" fmla="*/ 23960 w 21600"/>
                <a:gd name="T11" fmla="*/ 7790 h 21600"/>
                <a:gd name="T12" fmla="*/ 21699 w 21600"/>
                <a:gd name="T13" fmla="*/ 11390 h 21600"/>
                <a:gd name="T14" fmla="*/ 18099 w 21600"/>
                <a:gd name="T15" fmla="*/ 9130 h 21600"/>
                <a:gd name="T16" fmla="*/ 3163 w 21600"/>
                <a:gd name="T17" fmla="*/ 3163 h 21600"/>
                <a:gd name="T18" fmla="*/ 18437 w 21600"/>
                <a:gd name="T19" fmla="*/ 18437 h 21600"/>
              </a:gdLst>
              <a:cxnLst>
                <a:cxn ang="0">
                  <a:pos x="T4" y="T5"/>
                </a:cxn>
                <a:cxn ang="0">
                  <a:pos x="T6" y="T7"/>
                </a:cxn>
                <a:cxn ang="0">
                  <a:pos x="T8" y="T9"/>
                </a:cxn>
                <a:cxn ang="0">
                  <a:pos x="T10" y="T11"/>
                </a:cxn>
                <a:cxn ang="0">
                  <a:pos x="T12" y="T13"/>
                </a:cxn>
                <a:cxn ang="0">
                  <a:pos x="T14" y="T15"/>
                </a:cxn>
              </a:cxnLst>
              <a:rect l="T16" t="T17" r="T18" b="T19"/>
              <a:pathLst>
                <a:path w="21600" h="21600">
                  <a:moveTo>
                    <a:pt x="20731" y="8529"/>
                  </a:moveTo>
                  <a:cubicBezTo>
                    <a:pt x="19672" y="3896"/>
                    <a:pt x="15551" y="612"/>
                    <a:pt x="10800" y="612"/>
                  </a:cubicBezTo>
                  <a:cubicBezTo>
                    <a:pt x="6929" y="611"/>
                    <a:pt x="3392" y="2805"/>
                    <a:pt x="1672" y="6273"/>
                  </a:cubicBezTo>
                  <a:lnTo>
                    <a:pt x="1124" y="6001"/>
                  </a:lnTo>
                  <a:cubicBezTo>
                    <a:pt x="2947" y="2325"/>
                    <a:pt x="6696" y="-1"/>
                    <a:pt x="10800" y="0"/>
                  </a:cubicBezTo>
                  <a:cubicBezTo>
                    <a:pt x="15837" y="0"/>
                    <a:pt x="20205" y="3482"/>
                    <a:pt x="21328" y="8392"/>
                  </a:cubicBezTo>
                  <a:lnTo>
                    <a:pt x="23960" y="7790"/>
                  </a:lnTo>
                  <a:lnTo>
                    <a:pt x="21699" y="11390"/>
                  </a:lnTo>
                  <a:lnTo>
                    <a:pt x="18099" y="9130"/>
                  </a:lnTo>
                  <a:lnTo>
                    <a:pt x="20731" y="8529"/>
                  </a:lnTo>
                  <a:close/>
                </a:path>
              </a:pathLst>
            </a:custGeom>
            <a:solidFill>
              <a:schemeClr val="accent3">
                <a:lumMod val="50000"/>
              </a:schemeClr>
            </a:solidFill>
            <a:ln w="9525">
              <a:solidFill>
                <a:srgbClr val="0E6254"/>
              </a:solidFill>
              <a:miter lim="800000"/>
            </a:ln>
            <a:effectLst/>
          </p:spPr>
          <p:txBody>
            <a:bodyPr wrap="none" anchor="ctr"/>
            <a:lstStyle/>
            <a:p>
              <a:endParaRPr lang="zh-CN" altLang="en-US" sz="2000" b="1">
                <a:latin typeface="+mj-ea"/>
                <a:ea typeface="+mj-ea"/>
              </a:endParaRPr>
            </a:p>
          </p:txBody>
        </p:sp>
        <p:sp>
          <p:nvSpPr>
            <p:cNvPr id="27" name="Text Box 20"/>
            <p:cNvSpPr txBox="1">
              <a:spLocks noChangeArrowheads="1"/>
            </p:cNvSpPr>
            <p:nvPr>
              <p:custDataLst>
                <p:tags r:id="rId25"/>
              </p:custDataLst>
            </p:nvPr>
          </p:nvSpPr>
          <p:spPr bwMode="auto">
            <a:xfrm>
              <a:off x="6440591" y="2408070"/>
              <a:ext cx="685800" cy="459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lIns="91404" tIns="45702" rIns="91404" bIns="45702">
              <a:spAutoFit/>
            </a:bodyPr>
            <a:lstStyle/>
            <a:p>
              <a:pPr>
                <a:spcBef>
                  <a:spcPct val="50000"/>
                </a:spcBef>
              </a:pPr>
              <a:r>
                <a:rPr kumimoji="1" lang="zh-CN" altLang="en-US" sz="2400" b="1">
                  <a:solidFill>
                    <a:srgbClr val="000000"/>
                  </a:solidFill>
                  <a:latin typeface="楷体" panose="02010609060101010101" pitchFamily="49" charset="-122"/>
                  <a:ea typeface="楷体" panose="02010609060101010101" pitchFamily="49" charset="-122"/>
                </a:rPr>
                <a:t>酶</a:t>
              </a:r>
              <a:endParaRPr kumimoji="1" lang="zh-CN" altLang="en-US" sz="2400" b="1">
                <a:solidFill>
                  <a:srgbClr val="000000"/>
                </a:solidFill>
                <a:latin typeface="楷体" panose="02010609060101010101" pitchFamily="49" charset="-122"/>
                <a:ea typeface="楷体" panose="02010609060101010101" pitchFamily="49" charset="-122"/>
              </a:endParaRPr>
            </a:p>
          </p:txBody>
        </p:sp>
      </p:grpSp>
      <p:sp>
        <p:nvSpPr>
          <p:cNvPr id="28" name="矩形 27" title=""/>
          <p:cNvSpPr/>
          <p:nvPr>
            <p:custDataLst>
              <p:tags r:id="rId26"/>
            </p:custDataLst>
          </p:nvPr>
        </p:nvSpPr>
        <p:spPr>
          <a:xfrm>
            <a:off x="8374956" y="2692890"/>
            <a:ext cx="2558714" cy="584775"/>
          </a:xfrm>
          <a:prstGeom prst="rect">
            <a:avLst/>
          </a:prstGeom>
        </p:spPr>
        <p:txBody>
          <a:bodyPr wrap="none">
            <a:spAutoFit/>
          </a:bodyPr>
          <a:lstStyle/>
          <a:p>
            <a:r>
              <a:rPr kumimoji="1" lang="zh-CN" altLang="en-US" sz="32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氧化型辅酶</a:t>
            </a:r>
            <a:r>
              <a:rPr kumimoji="1" lang="en-US" altLang="zh-CN" sz="32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Ⅱ</a:t>
            </a:r>
            <a:endParaRPr kumimoji="1" lang="en-US" altLang="zh-CN" sz="3200" b="1">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矩形 28" title=""/>
          <p:cNvSpPr/>
          <p:nvPr>
            <p:custDataLst>
              <p:tags r:id="rId27"/>
            </p:custDataLst>
          </p:nvPr>
        </p:nvSpPr>
        <p:spPr>
          <a:xfrm>
            <a:off x="9015203" y="1974862"/>
            <a:ext cx="2558714" cy="584775"/>
          </a:xfrm>
          <a:prstGeom prst="rect">
            <a:avLst/>
          </a:prstGeom>
        </p:spPr>
        <p:txBody>
          <a:bodyPr wrap="none">
            <a:spAutoFit/>
          </a:bodyPr>
          <a:lstStyle/>
          <a:p>
            <a:r>
              <a:rPr kumimoji="1" lang="zh-CN" altLang="en-US" sz="32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还原型辅酶</a:t>
            </a:r>
            <a:r>
              <a:rPr kumimoji="1" lang="en-US" altLang="zh-CN" sz="32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Ⅱ</a:t>
            </a:r>
            <a:endParaRPr kumimoji="1" lang="en-US" altLang="zh-CN" sz="3200" b="1">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 name="Text Box 2" title=""/>
          <p:cNvSpPr txBox="1">
            <a:spLocks noChangeArrowheads="1"/>
          </p:cNvSpPr>
          <p:nvPr>
            <p:custDataLst>
              <p:tags r:id="rId28"/>
            </p:custDataLst>
          </p:nvPr>
        </p:nvSpPr>
        <p:spPr bwMode="auto">
          <a:xfrm>
            <a:off x="401320" y="4310380"/>
            <a:ext cx="1881505" cy="521970"/>
          </a:xfrm>
          <a:prstGeom prst="rect">
            <a:avLst/>
          </a:prstGeom>
          <a:solidFill>
            <a:schemeClr val="accent1">
              <a:lumMod val="60000"/>
              <a:lumOff val="4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chemeClr val="tx1"/>
                </a:solidFill>
                <a:latin typeface="黑体" panose="02010609060101010101" charset="-122"/>
                <a:ea typeface="黑体" panose="02010609060101010101" charset="-122"/>
                <a:cs typeface="黑体" panose="02010609060101010101" charset="-122"/>
              </a:rPr>
              <a:t>（</a:t>
            </a:r>
            <a:r>
              <a:rPr lang="en-US" altLang="zh-CN" sz="2800" b="1">
                <a:solidFill>
                  <a:schemeClr val="tx1"/>
                </a:solidFill>
                <a:latin typeface="黑体" panose="02010609060101010101" charset="-122"/>
                <a:ea typeface="黑体" panose="02010609060101010101" charset="-122"/>
                <a:cs typeface="黑体" panose="02010609060101010101" charset="-122"/>
              </a:rPr>
              <a:t>1</a:t>
            </a:r>
            <a:r>
              <a:rPr lang="zh-CN" altLang="en-US" sz="2800" b="1">
                <a:solidFill>
                  <a:schemeClr val="tx1"/>
                </a:solidFill>
                <a:latin typeface="黑体" panose="02010609060101010101" charset="-122"/>
                <a:ea typeface="黑体" panose="02010609060101010101" charset="-122"/>
                <a:cs typeface="黑体" panose="02010609060101010101" charset="-122"/>
              </a:rPr>
              <a:t>）条件：</a:t>
            </a:r>
            <a:endParaRPr lang="zh-CN" altLang="en-US" sz="2800" b="1">
              <a:solidFill>
                <a:schemeClr val="tx1"/>
              </a:solidFill>
              <a:latin typeface="黑体" panose="02010609060101010101" charset="-122"/>
              <a:ea typeface="黑体" panose="02010609060101010101" charset="-122"/>
              <a:cs typeface="黑体" panose="02010609060101010101" charset="-122"/>
            </a:endParaRPr>
          </a:p>
        </p:txBody>
      </p:sp>
      <p:sp>
        <p:nvSpPr>
          <p:cNvPr id="31" name="Text Box 3" title=""/>
          <p:cNvSpPr txBox="1">
            <a:spLocks noChangeArrowheads="1"/>
          </p:cNvSpPr>
          <p:nvPr>
            <p:custDataLst>
              <p:tags r:id="rId29"/>
            </p:custDataLst>
          </p:nvPr>
        </p:nvSpPr>
        <p:spPr bwMode="auto">
          <a:xfrm>
            <a:off x="2490470" y="4334510"/>
            <a:ext cx="607885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0E1DE6"/>
                </a:solidFill>
                <a:latin typeface="黑体" panose="02010609060101010101" charset="-122"/>
                <a:ea typeface="黑体" panose="02010609060101010101" charset="-122"/>
                <a:cs typeface="黑体" panose="02010609060101010101" charset="-122"/>
              </a:rPr>
              <a:t>光、色素、酶、水、</a:t>
            </a:r>
            <a:r>
              <a:rPr lang="en-US" altLang="zh-CN" sz="2800">
                <a:solidFill>
                  <a:srgbClr val="0E1DE6"/>
                </a:solidFill>
                <a:latin typeface="黑体" panose="02010609060101010101" charset="-122"/>
                <a:ea typeface="黑体" panose="02010609060101010101" charset="-122"/>
                <a:cs typeface="黑体" panose="02010609060101010101" charset="-122"/>
              </a:rPr>
              <a:t>ADP</a:t>
            </a:r>
            <a:r>
              <a:rPr lang="zh-CN" altLang="en-US" sz="2800">
                <a:solidFill>
                  <a:srgbClr val="0E1DE6"/>
                </a:solidFill>
                <a:latin typeface="黑体" panose="02010609060101010101" charset="-122"/>
                <a:ea typeface="黑体" panose="02010609060101010101" charset="-122"/>
                <a:cs typeface="黑体" panose="02010609060101010101" charset="-122"/>
              </a:rPr>
              <a:t>、</a:t>
            </a:r>
            <a:r>
              <a:rPr lang="en-US" altLang="zh-CN" sz="2800">
                <a:solidFill>
                  <a:srgbClr val="0E1DE6"/>
                </a:solidFill>
                <a:latin typeface="黑体" panose="02010609060101010101" charset="-122"/>
                <a:ea typeface="黑体" panose="02010609060101010101" charset="-122"/>
                <a:cs typeface="黑体" panose="02010609060101010101" charset="-122"/>
              </a:rPr>
              <a:t>Pi</a:t>
            </a:r>
            <a:r>
              <a:rPr lang="zh-CN" altLang="en-US" sz="2800">
                <a:solidFill>
                  <a:srgbClr val="0E1DE6"/>
                </a:solidFill>
                <a:latin typeface="黑体" panose="02010609060101010101" charset="-122"/>
                <a:ea typeface="黑体" panose="02010609060101010101" charset="-122"/>
                <a:cs typeface="黑体" panose="02010609060101010101" charset="-122"/>
              </a:rPr>
              <a:t>、</a:t>
            </a:r>
            <a:r>
              <a:rPr lang="en-US" altLang="zh-CN" sz="2800">
                <a:solidFill>
                  <a:srgbClr val="0E1DE6"/>
                </a:solidFill>
                <a:latin typeface="黑体" panose="02010609060101010101" charset="-122"/>
                <a:ea typeface="黑体" panose="02010609060101010101" charset="-122"/>
                <a:cs typeface="黑体" panose="02010609060101010101" charset="-122"/>
              </a:rPr>
              <a:t>NADP</a:t>
            </a:r>
            <a:r>
              <a:rPr lang="en-US" altLang="zh-CN" sz="2800" baseline="30000">
                <a:solidFill>
                  <a:srgbClr val="0E1DE6"/>
                </a:solidFill>
                <a:latin typeface="黑体" panose="02010609060101010101" charset="-122"/>
                <a:ea typeface="黑体" panose="02010609060101010101" charset="-122"/>
                <a:cs typeface="黑体" panose="02010609060101010101" charset="-122"/>
              </a:rPr>
              <a:t>+</a:t>
            </a:r>
            <a:endParaRPr lang="en-US" altLang="zh-CN" sz="2800" baseline="30000">
              <a:solidFill>
                <a:srgbClr val="0E1DE6"/>
              </a:solidFill>
              <a:latin typeface="黑体" panose="02010609060101010101" charset="-122"/>
              <a:ea typeface="黑体" panose="02010609060101010101" charset="-122"/>
              <a:cs typeface="黑体" panose="02010609060101010101" charset="-122"/>
            </a:endParaRPr>
          </a:p>
        </p:txBody>
      </p:sp>
      <p:sp>
        <p:nvSpPr>
          <p:cNvPr id="32" name="Text Box 6" title=""/>
          <p:cNvSpPr txBox="1">
            <a:spLocks noChangeArrowheads="1"/>
          </p:cNvSpPr>
          <p:nvPr>
            <p:custDataLst>
              <p:tags r:id="rId30"/>
            </p:custDataLst>
          </p:nvPr>
        </p:nvSpPr>
        <p:spPr bwMode="auto">
          <a:xfrm>
            <a:off x="401320" y="5012055"/>
            <a:ext cx="1880870" cy="521970"/>
          </a:xfrm>
          <a:prstGeom prst="rect">
            <a:avLst/>
          </a:prstGeom>
          <a:solidFill>
            <a:schemeClr val="accent1">
              <a:lumMod val="60000"/>
              <a:lumOff val="4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chemeClr val="tx1"/>
                </a:solidFill>
                <a:latin typeface="黑体" panose="02010609060101010101" charset="-122"/>
                <a:ea typeface="黑体" panose="02010609060101010101" charset="-122"/>
                <a:cs typeface="黑体" panose="02010609060101010101" charset="-122"/>
              </a:rPr>
              <a:t>（</a:t>
            </a:r>
            <a:r>
              <a:rPr lang="en-US" altLang="zh-CN" sz="2800" b="1">
                <a:solidFill>
                  <a:schemeClr val="tx1"/>
                </a:solidFill>
                <a:latin typeface="黑体" panose="02010609060101010101" charset="-122"/>
                <a:ea typeface="黑体" panose="02010609060101010101" charset="-122"/>
                <a:cs typeface="黑体" panose="02010609060101010101" charset="-122"/>
              </a:rPr>
              <a:t>2</a:t>
            </a:r>
            <a:r>
              <a:rPr lang="zh-CN" altLang="en-US" sz="2800" b="1">
                <a:solidFill>
                  <a:schemeClr val="tx1"/>
                </a:solidFill>
                <a:latin typeface="黑体" panose="02010609060101010101" charset="-122"/>
                <a:ea typeface="黑体" panose="02010609060101010101" charset="-122"/>
                <a:cs typeface="黑体" panose="02010609060101010101" charset="-122"/>
              </a:rPr>
              <a:t>）场所：</a:t>
            </a:r>
            <a:endParaRPr lang="zh-CN" altLang="en-US" sz="2800" b="1">
              <a:solidFill>
                <a:schemeClr val="tx1"/>
              </a:solidFill>
              <a:latin typeface="黑体" panose="02010609060101010101" charset="-122"/>
              <a:ea typeface="黑体" panose="02010609060101010101" charset="-122"/>
              <a:cs typeface="黑体" panose="02010609060101010101" charset="-122"/>
            </a:endParaRPr>
          </a:p>
        </p:txBody>
      </p:sp>
      <p:sp>
        <p:nvSpPr>
          <p:cNvPr id="33" name="Text Box 11" title=""/>
          <p:cNvSpPr txBox="1">
            <a:spLocks noChangeArrowheads="1"/>
          </p:cNvSpPr>
          <p:nvPr>
            <p:custDataLst>
              <p:tags r:id="rId31"/>
            </p:custDataLst>
          </p:nvPr>
        </p:nvSpPr>
        <p:spPr bwMode="auto">
          <a:xfrm>
            <a:off x="2490329" y="5012264"/>
            <a:ext cx="295371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a:solidFill>
                  <a:srgbClr val="0E1DE6"/>
                </a:solidFill>
                <a:latin typeface="黑体" panose="02010609060101010101" charset="-122"/>
                <a:ea typeface="黑体" panose="02010609060101010101" charset="-122"/>
              </a:rPr>
              <a:t>类囊体薄膜上</a:t>
            </a:r>
            <a:endParaRPr lang="zh-CN" altLang="en-US" sz="2800">
              <a:solidFill>
                <a:srgbClr val="0E1DE6"/>
              </a:solidFill>
              <a:latin typeface="黑体" panose="02010609060101010101" charset="-122"/>
              <a:ea typeface="黑体" panose="02010609060101010101" charset="-122"/>
            </a:endParaRPr>
          </a:p>
        </p:txBody>
      </p:sp>
      <p:sp>
        <p:nvSpPr>
          <p:cNvPr id="34" name="Rectangle 29" title=""/>
          <p:cNvSpPr>
            <a:spLocks noChangeArrowheads="1"/>
          </p:cNvSpPr>
          <p:nvPr>
            <p:custDataLst>
              <p:tags r:id="rId32"/>
            </p:custDataLst>
          </p:nvPr>
        </p:nvSpPr>
        <p:spPr bwMode="auto">
          <a:xfrm>
            <a:off x="400685" y="5763895"/>
            <a:ext cx="2552065" cy="521970"/>
          </a:xfrm>
          <a:prstGeom prst="rect">
            <a:avLst/>
          </a:prstGeom>
          <a:solidFill>
            <a:schemeClr val="accent1">
              <a:lumMod val="60000"/>
              <a:lumOff val="4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chemeClr val="tx1"/>
                </a:solidFill>
                <a:latin typeface="黑体" panose="02010609060101010101" charset="-122"/>
                <a:ea typeface="黑体" panose="02010609060101010101" charset="-122"/>
                <a:cs typeface="黑体" panose="02010609060101010101" charset="-122"/>
              </a:rPr>
              <a:t>（</a:t>
            </a:r>
            <a:r>
              <a:rPr lang="en-US" altLang="zh-CN" sz="2800" b="1">
                <a:solidFill>
                  <a:schemeClr val="tx1"/>
                </a:solidFill>
                <a:latin typeface="黑体" panose="02010609060101010101" charset="-122"/>
                <a:ea typeface="黑体" panose="02010609060101010101" charset="-122"/>
                <a:cs typeface="黑体" panose="02010609060101010101" charset="-122"/>
              </a:rPr>
              <a:t>3</a:t>
            </a:r>
            <a:r>
              <a:rPr lang="zh-CN" altLang="en-US" sz="2800" b="1">
                <a:solidFill>
                  <a:schemeClr val="tx1"/>
                </a:solidFill>
                <a:latin typeface="黑体" panose="02010609060101010101" charset="-122"/>
                <a:ea typeface="黑体" panose="02010609060101010101" charset="-122"/>
                <a:cs typeface="黑体" panose="02010609060101010101" charset="-122"/>
              </a:rPr>
              <a:t>）主要产物：</a:t>
            </a:r>
            <a:endParaRPr lang="zh-CN" altLang="en-US" sz="2800" b="1">
              <a:solidFill>
                <a:schemeClr val="tx1"/>
              </a:solidFill>
              <a:latin typeface="黑体" panose="02010609060101010101" charset="-122"/>
              <a:ea typeface="黑体" panose="02010609060101010101" charset="-122"/>
              <a:cs typeface="黑体" panose="02010609060101010101" charset="-122"/>
            </a:endParaRPr>
          </a:p>
        </p:txBody>
      </p:sp>
      <p:sp>
        <p:nvSpPr>
          <p:cNvPr id="35" name="Rectangle 30" title=""/>
          <p:cNvSpPr>
            <a:spLocks noChangeArrowheads="1"/>
          </p:cNvSpPr>
          <p:nvPr>
            <p:custDataLst>
              <p:tags r:id="rId33"/>
            </p:custDataLst>
          </p:nvPr>
        </p:nvSpPr>
        <p:spPr bwMode="auto">
          <a:xfrm>
            <a:off x="3256292" y="5763777"/>
            <a:ext cx="475557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0E1DE6"/>
                </a:solidFill>
                <a:latin typeface="黑体" panose="02010609060101010101" charset="-122"/>
                <a:ea typeface="黑体" panose="02010609060101010101" charset="-122"/>
                <a:cs typeface="黑体" panose="02010609060101010101" charset="-122"/>
              </a:rPr>
              <a:t>O</a:t>
            </a:r>
            <a:r>
              <a:rPr lang="en-US" altLang="zh-CN" sz="2800" baseline="-25000">
                <a:solidFill>
                  <a:srgbClr val="0E1DE6"/>
                </a:solidFill>
                <a:latin typeface="黑体" panose="02010609060101010101" charset="-122"/>
                <a:ea typeface="黑体" panose="02010609060101010101" charset="-122"/>
                <a:cs typeface="黑体" panose="02010609060101010101" charset="-122"/>
              </a:rPr>
              <a:t>2</a:t>
            </a:r>
            <a:r>
              <a:rPr lang="zh-CN" altLang="en-US" sz="2800">
                <a:solidFill>
                  <a:srgbClr val="0E1DE6"/>
                </a:solidFill>
                <a:latin typeface="黑体" panose="02010609060101010101" charset="-122"/>
                <a:ea typeface="黑体" panose="02010609060101010101" charset="-122"/>
                <a:cs typeface="黑体" panose="02010609060101010101" charset="-122"/>
              </a:rPr>
              <a:t>、</a:t>
            </a:r>
            <a:r>
              <a:rPr lang="en-US" altLang="zh-CN" sz="2800">
                <a:solidFill>
                  <a:srgbClr val="0E1DE6"/>
                </a:solidFill>
                <a:latin typeface="黑体" panose="02010609060101010101" charset="-122"/>
                <a:ea typeface="黑体" panose="02010609060101010101" charset="-122"/>
                <a:cs typeface="黑体" panose="02010609060101010101" charset="-122"/>
              </a:rPr>
              <a:t>ATP</a:t>
            </a:r>
            <a:r>
              <a:rPr lang="zh-CN" altLang="en-US" sz="2800">
                <a:solidFill>
                  <a:srgbClr val="0E1DE6"/>
                </a:solidFill>
                <a:latin typeface="黑体" panose="02010609060101010101" charset="-122"/>
                <a:ea typeface="黑体" panose="02010609060101010101" charset="-122"/>
                <a:cs typeface="黑体" panose="02010609060101010101" charset="-122"/>
              </a:rPr>
              <a:t>、</a:t>
            </a:r>
            <a:r>
              <a:rPr lang="en-US" altLang="zh-CN" sz="2800">
                <a:solidFill>
                  <a:srgbClr val="0E1DE6"/>
                </a:solidFill>
                <a:latin typeface="黑体" panose="02010609060101010101" charset="-122"/>
                <a:ea typeface="黑体" panose="02010609060101010101" charset="-122"/>
                <a:cs typeface="黑体" panose="02010609060101010101" charset="-122"/>
              </a:rPr>
              <a:t>NADPH</a:t>
            </a:r>
            <a:endParaRPr lang="en-US" altLang="zh-CN" sz="2800">
              <a:solidFill>
                <a:srgbClr val="0E1DE6"/>
              </a:solidFill>
              <a:latin typeface="黑体" panose="02010609060101010101" charset="-122"/>
              <a:ea typeface="黑体" panose="02010609060101010101" charset="-122"/>
              <a:cs typeface="黑体" panose="02010609060101010101" charset="-122"/>
            </a:endParaRPr>
          </a:p>
        </p:txBody>
      </p:sp>
      <p:grpSp>
        <p:nvGrpSpPr>
          <p:cNvPr id="2" name="组合 1" title=""/>
          <p:cNvGrpSpPr/>
          <p:nvPr>
            <p:custDataLst>
              <p:tags r:id="rId34"/>
            </p:custDataLst>
          </p:nvPr>
        </p:nvGrpSpPr>
        <p:grpSpPr>
          <a:xfrm>
            <a:off x="0" y="164465"/>
            <a:ext cx="12192000" cy="518160"/>
            <a:chOff x="0" y="259"/>
            <a:chExt cx="19200" cy="816"/>
          </a:xfrm>
        </p:grpSpPr>
        <p:grpSp>
          <p:nvGrpSpPr>
            <p:cNvPr id="36" name="组合 35"/>
            <p:cNvGrpSpPr/>
            <p:nvPr>
              <p:custDataLst>
                <p:tags r:id="rId35"/>
              </p:custDataLst>
            </p:nvPr>
          </p:nvGrpSpPr>
          <p:grpSpPr>
            <a:xfrm>
              <a:off x="0" y="261"/>
              <a:ext cx="19200" cy="814"/>
              <a:chOff x="0" y="-57"/>
              <a:chExt cx="19200" cy="814"/>
            </a:xfrm>
          </p:grpSpPr>
          <p:cxnSp>
            <p:nvCxnSpPr>
              <p:cNvPr id="37" name="直接连接符 36"/>
              <p:cNvCxnSpPr/>
              <p:nvPr>
                <p:custDataLst>
                  <p:tags r:id="rId36"/>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8" name="组合 37"/>
              <p:cNvGrpSpPr/>
              <p:nvPr>
                <p:custDataLst>
                  <p:tags r:id="rId37"/>
                </p:custDataLst>
              </p:nvPr>
            </p:nvGrpSpPr>
            <p:grpSpPr>
              <a:xfrm>
                <a:off x="631" y="-57"/>
                <a:ext cx="5765" cy="694"/>
                <a:chOff x="623970" y="1485351"/>
                <a:chExt cx="3660653" cy="440988"/>
              </a:xfrm>
            </p:grpSpPr>
            <p:grpSp>
              <p:nvGrpSpPr>
                <p:cNvPr id="39" name="组合 38"/>
                <p:cNvGrpSpPr>
                  <a:grpSpLocks noChangeAspect="1"/>
                </p:cNvGrpSpPr>
                <p:nvPr>
                  <p:custDataLst>
                    <p:tags r:id="rId38"/>
                  </p:custDataLst>
                </p:nvPr>
              </p:nvGrpSpPr>
              <p:grpSpPr>
                <a:xfrm>
                  <a:off x="623970" y="1630931"/>
                  <a:ext cx="264961" cy="295408"/>
                  <a:chOff x="457642" y="346857"/>
                  <a:chExt cx="375937" cy="419137"/>
                </a:xfrm>
              </p:grpSpPr>
              <p:sp>
                <p:nvSpPr>
                  <p:cNvPr id="40" name="椭圆 39"/>
                  <p:cNvSpPr/>
                  <p:nvPr>
                    <p:custDataLst>
                      <p:tags r:id="rId39"/>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40"/>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41"/>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42"/>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43"/>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44"/>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45"/>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46"/>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47"/>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
        <p:nvSpPr>
          <p:cNvPr id="94209" name="Text Box 2" title=""/>
          <p:cNvSpPr txBox="1"/>
          <p:nvPr>
            <p:custDataLst>
              <p:tags r:id="rId48"/>
            </p:custDataLst>
          </p:nvPr>
        </p:nvSpPr>
        <p:spPr bwMode="auto">
          <a:xfrm>
            <a:off x="221615" y="835025"/>
            <a:ext cx="2268855" cy="430530"/>
          </a:xfrm>
          <a:prstGeom prst="rect">
            <a:avLst/>
          </a:prstGeom>
          <a:solidFill>
            <a:srgbClr val="92D050"/>
          </a:solidFill>
          <a:ln>
            <a:noFill/>
          </a:ln>
        </p:spPr>
        <p:txBody>
          <a:bodyPr wrap="square" lIns="0" tIns="0" rIns="0" bIns="0" anchor="t">
            <a:spAutoFit/>
          </a:bodyPr>
          <a:lstStyle>
            <a:lvl1pPr defTabSz="1216025">
              <a:defRPr>
                <a:solidFill>
                  <a:schemeClr val="tx1"/>
                </a:solidFill>
                <a:latin typeface="Calibri"/>
                <a:ea typeface="宋体" panose="02010600030101010101" pitchFamily="2" charset="-122"/>
              </a:defRPr>
            </a:lvl1pPr>
            <a:lvl2pPr marL="742950" indent="-285750" defTabSz="1216025">
              <a:defRPr>
                <a:solidFill>
                  <a:schemeClr val="tx1"/>
                </a:solidFill>
                <a:latin typeface="Calibri"/>
                <a:ea typeface="宋体" panose="02010600030101010101" pitchFamily="2" charset="-122"/>
              </a:defRPr>
            </a:lvl2pPr>
            <a:lvl3pPr marL="1143000" indent="-228600" defTabSz="1216025">
              <a:defRPr>
                <a:solidFill>
                  <a:schemeClr val="tx1"/>
                </a:solidFill>
                <a:latin typeface="Calibri"/>
                <a:ea typeface="宋体" panose="02010600030101010101" pitchFamily="2" charset="-122"/>
              </a:defRPr>
            </a:lvl3pPr>
            <a:lvl4pPr marL="1600200" indent="-228600" defTabSz="1216025">
              <a:defRPr>
                <a:solidFill>
                  <a:schemeClr val="tx1"/>
                </a:solidFill>
                <a:latin typeface="Calibri"/>
                <a:ea typeface="宋体" panose="02010600030101010101" pitchFamily="2" charset="-122"/>
              </a:defRPr>
            </a:lvl4pPr>
            <a:lvl5pPr marL="2057400" indent="-228600" defTabSz="1216025">
              <a:defRPr>
                <a:solidFill>
                  <a:schemeClr val="tx1"/>
                </a:solidFill>
                <a:latin typeface="Calibri"/>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9pPr>
          </a:lstStyle>
          <a:p>
            <a:pPr lvl="0" algn="l">
              <a:lnSpc>
                <a:spcPct val="100000"/>
              </a:lnSpc>
              <a:buClrTx/>
              <a:buSzTx/>
              <a:buFontTx/>
            </a:pPr>
            <a:r>
              <a:rPr lang="en-US" altLang="zh-CN" sz="2800" b="1">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2.</a:t>
            </a:r>
            <a:r>
              <a:rPr lang="zh-CN" altLang="en-US" sz="2800" b="1">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光反应阶段</a:t>
            </a:r>
            <a:endParaRPr lang="zh-CN" altLang="en-US" sz="2800" b="1">
              <a:solidFill>
                <a:schemeClr val="tx1">
                  <a:lumMod val="75000"/>
                  <a:lumOff val="25000"/>
                </a:schemeClr>
              </a:solidFill>
              <a:latin typeface="黑体" panose="02010609060101010101" charset="-122"/>
              <a:ea typeface="黑体" panose="02010609060101010101" charset="-122"/>
              <a:cs typeface="黑体" panose="02010609060101010101" charset="-122"/>
              <a:sym typeface="+mn-ea"/>
            </a:endParaRPr>
          </a:p>
        </p:txBody>
      </p:sp>
      <p:sp>
        <p:nvSpPr>
          <p:cNvPr id="49" name="文本框 48" title=""/>
          <p:cNvSpPr txBox="1"/>
          <p:nvPr>
            <p:custDataLst>
              <p:tags r:id="rId49"/>
            </p:custDataLst>
          </p:nvPr>
        </p:nvSpPr>
        <p:spPr>
          <a:xfrm>
            <a:off x="6864985" y="5438775"/>
            <a:ext cx="4662170" cy="977265"/>
          </a:xfrm>
          <a:prstGeom prst="rect">
            <a:avLst/>
          </a:prstGeom>
          <a:solidFill>
            <a:srgbClr val="FFFF00"/>
          </a:solidFill>
        </p:spPr>
        <p:txBody>
          <a:bodyPr wrap="square" rtlCol="0" anchor="t">
            <a:spAutoFit/>
          </a:bodyPr>
          <a:lstStyle/>
          <a:p>
            <a:pPr fontAlgn="auto">
              <a:lnSpc>
                <a:spcPct val="120000"/>
              </a:lnSpc>
            </a:pPr>
            <a:r>
              <a:rPr lang="zh-CN" altLang="en-US" sz="2400" b="1">
                <a:solidFill>
                  <a:srgbClr val="FF0000"/>
                </a:solidFill>
                <a:latin typeface="黑体" panose="02010609060101010101" charset="-122"/>
                <a:ea typeface="黑体" panose="02010609060101010101" charset="-122"/>
                <a:cs typeface="黑体" panose="02010609060101010101" charset="-122"/>
                <a:sym typeface="+mn-ea"/>
              </a:rPr>
              <a:t>并不是所有过程都需要酶的催化，色素吸收光能不需要酶的催化。</a:t>
            </a:r>
            <a:endParaRPr lang="zh-CN" altLang="en-US" sz="2400" b="1">
              <a:solidFill>
                <a:srgbClr val="FF0000"/>
              </a:solidFill>
              <a:latin typeface="黑体" panose="02010609060101010101" charset="-122"/>
              <a:ea typeface="黑体" panose="02010609060101010101" charset="-122"/>
              <a:cs typeface="黑体" panose="02010609060101010101" charset="-122"/>
              <a:sym typeface="+mn-ea"/>
            </a:endParaRPr>
          </a:p>
        </p:txBody>
      </p:sp>
      <p:sp>
        <p:nvSpPr>
          <p:cNvPr id="50" name="文本框 49" title=""/>
          <p:cNvSpPr txBox="1"/>
          <p:nvPr>
            <p:custDataLst>
              <p:tags r:id="rId50"/>
            </p:custDataLst>
          </p:nvPr>
        </p:nvSpPr>
        <p:spPr>
          <a:xfrm>
            <a:off x="8375015" y="3315335"/>
            <a:ext cx="3466465" cy="953135"/>
          </a:xfrm>
          <a:prstGeom prst="rect">
            <a:avLst/>
          </a:prstGeom>
          <a:solidFill>
            <a:schemeClr val="accent4">
              <a:lumMod val="75000"/>
            </a:schemeClr>
          </a:solidFill>
        </p:spPr>
        <p:txBody>
          <a:bodyPr wrap="square" rtlCol="0">
            <a:spAutoFit/>
          </a:bodyPr>
          <a:lstStyle/>
          <a:p>
            <a:pPr algn="l"/>
            <a:r>
              <a:rPr lang="zh-CN" altLang="en-US" sz="2800" b="1">
                <a:solidFill>
                  <a:schemeClr val="tx1"/>
                </a:solidFill>
                <a:latin typeface="黑体" panose="02010609060101010101" charset="-122"/>
                <a:ea typeface="黑体" panose="02010609060101010101" charset="-122"/>
                <a:cs typeface="黑体" panose="02010609060101010101" charset="-122"/>
                <a:sym typeface="+mn-ea"/>
              </a:rPr>
              <a:t>只能用于C</a:t>
            </a:r>
            <a:r>
              <a:rPr lang="zh-CN" altLang="en-US" sz="2800" b="1" baseline="-25000">
                <a:solidFill>
                  <a:schemeClr val="tx1"/>
                </a:solidFill>
                <a:latin typeface="黑体" panose="02010609060101010101" charset="-122"/>
                <a:ea typeface="黑体" panose="02010609060101010101" charset="-122"/>
                <a:cs typeface="黑体" panose="02010609060101010101" charset="-122"/>
                <a:sym typeface="+mn-ea"/>
              </a:rPr>
              <a:t>3</a:t>
            </a:r>
            <a:r>
              <a:rPr lang="zh-CN" altLang="en-US" sz="2800" b="1">
                <a:solidFill>
                  <a:schemeClr val="tx1"/>
                </a:solidFill>
                <a:latin typeface="黑体" panose="02010609060101010101" charset="-122"/>
                <a:ea typeface="黑体" panose="02010609060101010101" charset="-122"/>
                <a:cs typeface="黑体" panose="02010609060101010101" charset="-122"/>
                <a:sym typeface="+mn-ea"/>
              </a:rPr>
              <a:t>的还原等</a:t>
            </a:r>
            <a:r>
              <a:rPr lang="zh-CN" altLang="en-US" sz="2800" b="1" u="sng">
                <a:solidFill>
                  <a:schemeClr val="tx1"/>
                </a:solidFill>
                <a:highlight>
                  <a:srgbClr val="FFFF00"/>
                </a:highlight>
                <a:latin typeface="黑体" panose="02010609060101010101" charset="-122"/>
                <a:ea typeface="黑体" panose="02010609060101010101" charset="-122"/>
                <a:cs typeface="黑体" panose="02010609060101010101" charset="-122"/>
                <a:sym typeface="+mn-ea"/>
              </a:rPr>
              <a:t>叶绿体内</a:t>
            </a:r>
            <a:r>
              <a:rPr lang="zh-CN" altLang="en-US" sz="2800" b="1">
                <a:solidFill>
                  <a:schemeClr val="tx1"/>
                </a:solidFill>
                <a:latin typeface="黑体" panose="02010609060101010101" charset="-122"/>
                <a:ea typeface="黑体" panose="02010609060101010101" charset="-122"/>
                <a:cs typeface="黑体" panose="02010609060101010101" charset="-122"/>
                <a:sym typeface="+mn-ea"/>
              </a:rPr>
              <a:t>的生命活动。</a:t>
            </a:r>
            <a:endParaRPr lang="zh-CN" altLang="en-US" sz="2800" b="1">
              <a:solidFill>
                <a:schemeClr val="tx1"/>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nodeType="clickPar">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childTnLst>
                    </p:cTn>
                  </p:par>
                  <p:par>
                    <p:cTn id="19" fill="hold" nodeType="clickPar">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500"/>
                                        <p:tgtEl>
                                          <p:spTgt spid="22"/>
                                        </p:tgtEl>
                                      </p:cBhvr>
                                    </p:animEffect>
                                  </p:childTnLst>
                                </p:cTn>
                              </p:par>
                            </p:childTnLst>
                          </p:cTn>
                        </p:par>
                      </p:childTnLst>
                    </p:cTn>
                  </p:par>
                  <p:par>
                    <p:cTn id="40" fill="hold" nodeType="clickPar">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par>
                    <p:cTn id="45" fill="hold" nodeType="clickPar">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500"/>
                                        <p:tgtEl>
                                          <p:spTgt spid="15"/>
                                        </p:tgtEl>
                                      </p:cBhvr>
                                    </p:animEffect>
                                  </p:childTnLst>
                                </p:cTn>
                              </p:par>
                            </p:childTnLst>
                          </p:cTn>
                        </p:par>
                      </p:childTnLst>
                    </p:cTn>
                  </p:par>
                  <p:par>
                    <p:cTn id="50" fill="hold" nodeType="clickPar">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childTnLst>
                          </p:cTn>
                        </p:par>
                      </p:childTnLst>
                    </p:cTn>
                  </p:par>
                  <p:par>
                    <p:cTn id="55" fill="hold" nodeType="clickPar">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wipe(down)">
                                      <p:cBhvr>
                                        <p:cTn id="59" dur="500"/>
                                        <p:tgtEl>
                                          <p:spTgt spid="50"/>
                                        </p:tgtEl>
                                      </p:cBhvr>
                                    </p:animEffect>
                                  </p:childTnLst>
                                </p:cTn>
                              </p:par>
                            </p:childTnLst>
                          </p:cTn>
                        </p:par>
                      </p:childTnLst>
                    </p:cTn>
                  </p:par>
                  <p:par>
                    <p:cTn id="60" fill="hold" nodeType="clickPar">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down)">
                                      <p:cBhvr>
                                        <p:cTn id="72" dur="500"/>
                                        <p:tgtEl>
                                          <p:spTgt spid="25"/>
                                        </p:tgtEl>
                                      </p:cBhvr>
                                    </p:animEffect>
                                  </p:childTnLst>
                                </p:cTn>
                              </p:par>
                            </p:childTnLst>
                          </p:cTn>
                        </p:par>
                        <p:par>
                          <p:cTn id="73" fill="hold" nodeType="afterGroup">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ipe(left)">
                                      <p:cBhvr>
                                        <p:cTn id="76" dur="500"/>
                                        <p:tgtEl>
                                          <p:spTgt spid="24"/>
                                        </p:tgtEl>
                                      </p:cBhvr>
                                    </p:animEffect>
                                  </p:childTnLst>
                                </p:cTn>
                              </p:par>
                            </p:childTnLst>
                          </p:cTn>
                        </p:par>
                      </p:childTnLst>
                    </p:cTn>
                  </p:par>
                  <p:par>
                    <p:cTn id="77" fill="hold" nodeType="clickPar">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childTnLst>
                          </p:cTn>
                        </p:par>
                      </p:childTnLst>
                    </p:cTn>
                  </p:par>
                  <p:par>
                    <p:cTn id="85" fill="hold" nodeType="clickPar">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fade">
                                      <p:cBhvr>
                                        <p:cTn id="95" dur="500"/>
                                        <p:tgtEl>
                                          <p:spTgt spid="34"/>
                                        </p:tgtEl>
                                      </p:cBhvr>
                                    </p:animEffect>
                                  </p:childTnLst>
                                </p:cTn>
                              </p:par>
                            </p:childTnLst>
                          </p:cTn>
                        </p:par>
                      </p:childTnLst>
                    </p:cTn>
                  </p:par>
                  <p:par>
                    <p:cTn id="96" fill="hold" nodeType="clickPar">
                      <p:stCondLst>
                        <p:cond delay="indefinite"/>
                      </p:stCondLst>
                      <p:childTnLst>
                        <p:par>
                          <p:cTn id="97" fill="hold">
                            <p:stCondLst>
                              <p:cond delay="0"/>
                            </p:stCondLst>
                            <p:childTnLst>
                              <p:par>
                                <p:cTn id="98" presetID="14" presetClass="entr" presetSubtype="10"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randombar(horizontal)">
                                      <p:cBhvr>
                                        <p:cTn id="100" dur="500"/>
                                        <p:tgtEl>
                                          <p:spTgt spid="31"/>
                                        </p:tgtEl>
                                      </p:cBhvr>
                                    </p:animEffect>
                                  </p:childTnLst>
                                </p:cTn>
                              </p:par>
                            </p:childTnLst>
                          </p:cTn>
                        </p:par>
                      </p:childTnLst>
                    </p:cTn>
                  </p:par>
                  <p:par>
                    <p:cTn id="101" fill="hold" nodeType="clickPar">
                      <p:stCondLst>
                        <p:cond delay="indefinite"/>
                      </p:stCondLst>
                      <p:childTnLst>
                        <p:par>
                          <p:cTn id="102" fill="hold">
                            <p:stCondLst>
                              <p:cond delay="0"/>
                            </p:stCondLst>
                            <p:childTnLst>
                              <p:par>
                                <p:cTn id="103" presetID="14" presetClass="entr" presetSubtype="10" fill="hold" grpId="0" nodeType="click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randombar(horizontal)">
                                      <p:cBhvr>
                                        <p:cTn id="105" dur="500"/>
                                        <p:tgtEl>
                                          <p:spTgt spid="33"/>
                                        </p:tgtEl>
                                      </p:cBhvr>
                                    </p:animEffect>
                                  </p:childTnLst>
                                </p:cTn>
                              </p:par>
                            </p:childTnLst>
                          </p:cTn>
                        </p:par>
                      </p:childTnLst>
                    </p:cTn>
                  </p:par>
                  <p:par>
                    <p:cTn id="106" fill="hold" nodeType="clickPar">
                      <p:stCondLst>
                        <p:cond delay="indefinite"/>
                      </p:stCondLst>
                      <p:childTnLst>
                        <p:par>
                          <p:cTn id="107" fill="hold">
                            <p:stCondLst>
                              <p:cond delay="0"/>
                            </p:stCondLst>
                            <p:childTnLst>
                              <p:par>
                                <p:cTn id="108" presetID="14" presetClass="entr" presetSubtype="10" fill="hold" grpId="0" nodeType="clickEffect">
                                  <p:stCondLst>
                                    <p:cond delay="0"/>
                                  </p:stCondLst>
                                  <p:childTnLst>
                                    <p:set>
                                      <p:cBhvr>
                                        <p:cTn id="109" dur="1" fill="hold">
                                          <p:stCondLst>
                                            <p:cond delay="0"/>
                                          </p:stCondLst>
                                        </p:cTn>
                                        <p:tgtEl>
                                          <p:spTgt spid="35"/>
                                        </p:tgtEl>
                                        <p:attrNameLst>
                                          <p:attrName>style.visibility</p:attrName>
                                        </p:attrNameLst>
                                      </p:cBhvr>
                                      <p:to>
                                        <p:strVal val="visible"/>
                                      </p:to>
                                    </p:set>
                                    <p:animEffect transition="in" filter="randombar(horizontal)">
                                      <p:cBhvr>
                                        <p:cTn id="110" dur="500"/>
                                        <p:tgtEl>
                                          <p:spTgt spid="35"/>
                                        </p:tgtEl>
                                      </p:cBhvr>
                                    </p:animEffect>
                                  </p:childTnLst>
                                </p:cTn>
                              </p:par>
                            </p:childTnLst>
                          </p:cTn>
                        </p:par>
                      </p:childTnLst>
                    </p:cTn>
                  </p:par>
                  <p:par>
                    <p:cTn id="111" fill="hold" nodeType="clickPar">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49"/>
                                        </p:tgtEl>
                                        <p:attrNameLst>
                                          <p:attrName>style.visibility</p:attrName>
                                        </p:attrNameLst>
                                      </p:cBhvr>
                                      <p:to>
                                        <p:strVal val="visible"/>
                                      </p:to>
                                    </p:set>
                                    <p:anim calcmode="lin" valueType="num">
                                      <p:cBhvr additive="base">
                                        <p:cTn id="115" dur="500" fill="hold"/>
                                        <p:tgtEl>
                                          <p:spTgt spid="49"/>
                                        </p:tgtEl>
                                        <p:attrNameLst>
                                          <p:attrName>ppt_x</p:attrName>
                                        </p:attrNameLst>
                                      </p:cBhvr>
                                      <p:tavLst>
                                        <p:tav tm="0">
                                          <p:val>
                                            <p:strVal val="#ppt_x"/>
                                          </p:val>
                                        </p:tav>
                                        <p:tav tm="100000">
                                          <p:val>
                                            <p:strVal val="#ppt_x"/>
                                          </p:val>
                                        </p:tav>
                                      </p:tavLst>
                                    </p:anim>
                                    <p:anim calcmode="lin" valueType="num">
                                      <p:cBhvr additive="base">
                                        <p:cTn id="11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8" grpId="0" animBg="1"/>
      <p:bldP spid="22" grpId="0" animBg="1"/>
      <p:bldP spid="23" grpId="0" animBg="1"/>
      <p:bldP spid="24" grpId="0" animBg="1"/>
      <p:bldP spid="28" grpId="0"/>
      <p:bldP spid="29" grpId="0"/>
      <p:bldP spid="30" grpId="0" animBg="1"/>
      <p:bldP spid="31" grpId="0" animBg="1"/>
      <p:bldP spid="32" grpId="0" animBg="1"/>
      <p:bldP spid="33" grpId="0" animBg="1"/>
      <p:bldP spid="34" grpId="0" animBg="1"/>
      <p:bldP spid="35" grpId="0" animBg="1"/>
      <p:bldP spid="49" grpId="0" animBg="1"/>
      <p:bldP spid="50" grpId="0" animBg="1"/>
    </p:bldLst>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6" name="文本框 1" title=""/>
          <p:cNvSpPr>
            <a:spLocks noChangeArrowheads="1"/>
          </p:cNvSpPr>
          <p:nvPr>
            <p:custDataLst>
              <p:tags r:id="rId4"/>
            </p:custDataLst>
          </p:nvPr>
        </p:nvSpPr>
        <p:spPr bwMode="auto">
          <a:xfrm>
            <a:off x="1397000" y="706755"/>
            <a:ext cx="9805035" cy="112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2800" b="1">
                <a:solidFill>
                  <a:srgbClr val="080808"/>
                </a:solidFill>
                <a:latin typeface="黑体" panose="02010609060101010101" charset="-122"/>
                <a:ea typeface="黑体" panose="02010609060101010101" charset="-122"/>
                <a:cs typeface="黑体" panose="02010609060101010101" charset="-122"/>
              </a:rPr>
              <a:t>        光合作用第一阶段的化学反应，</a:t>
            </a:r>
            <a:r>
              <a:rPr lang="zh-CN" altLang="en-US" sz="2800" b="1">
                <a:solidFill>
                  <a:srgbClr val="080808"/>
                </a:solidFill>
                <a:highlight>
                  <a:srgbClr val="FFFF00"/>
                </a:highlight>
                <a:latin typeface="黑体" panose="02010609060101010101" charset="-122"/>
                <a:ea typeface="黑体" panose="02010609060101010101" charset="-122"/>
                <a:cs typeface="黑体" panose="02010609060101010101" charset="-122"/>
              </a:rPr>
              <a:t>必须有光</a:t>
            </a:r>
            <a:r>
              <a:rPr lang="zh-CN" altLang="en-US" sz="2800" b="1">
                <a:solidFill>
                  <a:srgbClr val="080808"/>
                </a:solidFill>
                <a:latin typeface="黑体" panose="02010609060101010101" charset="-122"/>
                <a:ea typeface="黑体" panose="02010609060101010101" charset="-122"/>
                <a:cs typeface="黑体" panose="02010609060101010101" charset="-122"/>
              </a:rPr>
              <a:t>才能进行，</a:t>
            </a:r>
            <a:endParaRPr lang="en-US" altLang="zh-CN" sz="2800" b="1">
              <a:solidFill>
                <a:srgbClr val="080808"/>
              </a:solidFill>
              <a:latin typeface="黑体" panose="02010609060101010101" charset="-122"/>
              <a:ea typeface="黑体" panose="02010609060101010101" charset="-122"/>
              <a:cs typeface="黑体" panose="02010609060101010101" charset="-122"/>
            </a:endParaRPr>
          </a:p>
          <a:p>
            <a:pPr>
              <a:lnSpc>
                <a:spcPct val="120000"/>
              </a:lnSpc>
            </a:pPr>
            <a:r>
              <a:rPr lang="zh-CN" altLang="en-US" sz="2800" b="1">
                <a:solidFill>
                  <a:srgbClr val="080808"/>
                </a:solidFill>
                <a:latin typeface="黑体" panose="02010609060101010101" charset="-122"/>
                <a:ea typeface="黑体" panose="02010609060101010101" charset="-122"/>
                <a:cs typeface="黑体" panose="02010609060101010101" charset="-122"/>
              </a:rPr>
              <a:t>这个阶段叫作</a:t>
            </a:r>
            <a:r>
              <a:rPr lang="zh-CN" altLang="en-US" sz="2800" b="1">
                <a:solidFill>
                  <a:srgbClr val="080808"/>
                </a:solidFill>
                <a:highlight>
                  <a:srgbClr val="FFFF00"/>
                </a:highlight>
                <a:latin typeface="黑体" panose="02010609060101010101" charset="-122"/>
                <a:ea typeface="黑体" panose="02010609060101010101" charset="-122"/>
                <a:cs typeface="黑体" panose="02010609060101010101" charset="-122"/>
              </a:rPr>
              <a:t>光反应阶段</a:t>
            </a:r>
            <a:r>
              <a:rPr lang="zh-CN" altLang="en-US" sz="2800" b="1">
                <a:solidFill>
                  <a:srgbClr val="080808"/>
                </a:solidFill>
                <a:latin typeface="黑体" panose="02010609060101010101" charset="-122"/>
                <a:ea typeface="黑体" panose="02010609060101010101" charset="-122"/>
                <a:cs typeface="黑体" panose="02010609060101010101" charset="-122"/>
              </a:rPr>
              <a:t>。</a:t>
            </a:r>
            <a:endParaRPr lang="zh-CN" altLang="en-US" sz="2800" b="1">
              <a:solidFill>
                <a:srgbClr val="080808"/>
              </a:solidFill>
              <a:latin typeface="黑体" panose="02010609060101010101" charset="-122"/>
              <a:ea typeface="黑体" panose="02010609060101010101" charset="-122"/>
              <a:cs typeface="黑体" panose="02010609060101010101" charset="-122"/>
            </a:endParaRPr>
          </a:p>
        </p:txBody>
      </p:sp>
      <p:sp>
        <p:nvSpPr>
          <p:cNvPr id="7" name="文本框 21" title=""/>
          <p:cNvSpPr txBox="1"/>
          <p:nvPr>
            <p:custDataLst>
              <p:tags r:id="rId5"/>
            </p:custDataLst>
          </p:nvPr>
        </p:nvSpPr>
        <p:spPr>
          <a:xfrm>
            <a:off x="6981825" y="4683125"/>
            <a:ext cx="309880" cy="583565"/>
          </a:xfrm>
          <a:prstGeom prst="rect">
            <a:avLst/>
          </a:prstGeom>
          <a:noFill/>
          <a:ln w="9525">
            <a:noFill/>
            <a:miter/>
          </a:ln>
        </p:spPr>
        <p:txBody>
          <a:bodyPr wrap="none">
            <a:spAutoFit/>
          </a:bodyPr>
          <a:lstStyle>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a:buFont typeface="Arial" panose="020b0604020202020204" pitchFamily="34" charset="0"/>
              <a:buNone/>
            </a:pPr>
            <a:endParaRPr sz="3200" b="1" noProof="1">
              <a:solidFill>
                <a:srgbClr val="0000FF"/>
              </a:solidFill>
              <a:effectLst>
                <a:outerShdw blurRad="38100" dist="38100" dir="2700000" algn="tl">
                  <a:schemeClr val="bg2"/>
                </a:outerShdw>
              </a:effectLst>
              <a:latin typeface="Times New Roman" panose="02020603050405020304" pitchFamily="18" charset="0"/>
              <a:ea typeface="黑体" panose="02010609060101010101" charset="-122"/>
              <a:cs typeface="Times New Roman" panose="02020603050405020304" pitchFamily="18" charset="0"/>
            </a:endParaRPr>
          </a:p>
        </p:txBody>
      </p:sp>
      <p:cxnSp>
        <p:nvCxnSpPr>
          <p:cNvPr id="8" name="直接连接符 43031" title=""/>
          <p:cNvCxnSpPr>
            <a:cxnSpLocks noChangeShapeType="1"/>
          </p:cNvCxnSpPr>
          <p:nvPr>
            <p:custDataLst>
              <p:tags r:id="rId6"/>
            </p:custDataLst>
          </p:nvPr>
        </p:nvCxnSpPr>
        <p:spPr bwMode="auto">
          <a:xfrm flipV="1">
            <a:off x="6530975" y="5062538"/>
            <a:ext cx="360363" cy="7191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cxnSp>
      <p:sp>
        <p:nvSpPr>
          <p:cNvPr id="9" name="Text Box 7" title=""/>
          <p:cNvSpPr txBox="1">
            <a:spLocks noChangeArrowheads="1"/>
          </p:cNvSpPr>
          <p:nvPr>
            <p:custDataLst>
              <p:tags r:id="rId7"/>
            </p:custDataLst>
          </p:nvPr>
        </p:nvSpPr>
        <p:spPr bwMode="auto">
          <a:xfrm>
            <a:off x="885825" y="3087354"/>
            <a:ext cx="1730168" cy="521970"/>
          </a:xfrm>
          <a:prstGeom prst="rect">
            <a:avLst/>
          </a:prstGeom>
          <a:solidFill>
            <a:srgbClr val="FFC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chemeClr val="tx1"/>
                </a:solidFill>
                <a:latin typeface="Times New Roman" panose="02020603050405020304" pitchFamily="18" charset="0"/>
                <a:ea typeface="黑体" panose="02010609060101010101" charset="-122"/>
                <a:cs typeface="Times New Roman" panose="02020603050405020304" pitchFamily="18" charset="0"/>
              </a:rPr>
              <a:t>物质转化</a:t>
            </a:r>
            <a:endParaRPr lang="zh-CN" altLang="en-US" sz="2800" b="1">
              <a:solidFill>
                <a:schemeClr val="tx1"/>
              </a:solidFill>
              <a:latin typeface="Times New Roman" panose="02020603050405020304" pitchFamily="18" charset="0"/>
              <a:ea typeface="黑体" panose="02010609060101010101" charset="-122"/>
              <a:cs typeface="Times New Roman" panose="02020603050405020304" pitchFamily="18" charset="0"/>
            </a:endParaRPr>
          </a:p>
        </p:txBody>
      </p:sp>
      <p:sp>
        <p:nvSpPr>
          <p:cNvPr id="10" name="Text Box 9" title=""/>
          <p:cNvSpPr txBox="1">
            <a:spLocks noChangeArrowheads="1"/>
          </p:cNvSpPr>
          <p:nvPr>
            <p:custDataLst>
              <p:tags r:id="rId8"/>
            </p:custDataLst>
          </p:nvPr>
        </p:nvSpPr>
        <p:spPr bwMode="auto">
          <a:xfrm>
            <a:off x="3195376" y="2197773"/>
            <a:ext cx="19349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chemeClr val="tx1"/>
                </a:solidFill>
                <a:latin typeface="Times New Roman" panose="02020603050405020304" pitchFamily="18" charset="0"/>
                <a:ea typeface="黑体" panose="02010609060101010101" charset="-122"/>
                <a:cs typeface="Times New Roman" panose="02020603050405020304" pitchFamily="18" charset="0"/>
              </a:rPr>
              <a:t>水的光解：</a:t>
            </a:r>
            <a:endParaRPr lang="zh-CN" altLang="en-US" sz="2800" b="1">
              <a:solidFill>
                <a:schemeClr val="tx1"/>
              </a:solidFill>
              <a:latin typeface="Times New Roman" panose="02020603050405020304" pitchFamily="18" charset="0"/>
              <a:ea typeface="黑体" panose="02010609060101010101" charset="-122"/>
              <a:cs typeface="Times New Roman" panose="02020603050405020304" pitchFamily="18" charset="0"/>
            </a:endParaRPr>
          </a:p>
        </p:txBody>
      </p:sp>
      <p:sp>
        <p:nvSpPr>
          <p:cNvPr id="11" name="Text Box 10" title=""/>
          <p:cNvSpPr txBox="1">
            <a:spLocks noChangeArrowheads="1"/>
          </p:cNvSpPr>
          <p:nvPr>
            <p:custDataLst>
              <p:tags r:id="rId9"/>
            </p:custDataLst>
          </p:nvPr>
        </p:nvSpPr>
        <p:spPr bwMode="auto">
          <a:xfrm>
            <a:off x="3183466" y="3087354"/>
            <a:ext cx="194689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chemeClr val="tx1"/>
                </a:solidFill>
                <a:latin typeface="Times New Roman" panose="02020603050405020304" pitchFamily="18" charset="0"/>
                <a:ea typeface="黑体" panose="02010609060101010101" charset="-122"/>
                <a:cs typeface="Times New Roman" panose="02020603050405020304" pitchFamily="18" charset="0"/>
              </a:rPr>
              <a:t>ATP</a:t>
            </a:r>
            <a:r>
              <a:rPr lang="zh-CN" altLang="en-US" sz="2800" b="1">
                <a:solidFill>
                  <a:schemeClr val="tx1"/>
                </a:solidFill>
                <a:latin typeface="Times New Roman" panose="02020603050405020304" pitchFamily="18" charset="0"/>
                <a:ea typeface="黑体" panose="02010609060101010101" charset="-122"/>
                <a:cs typeface="Times New Roman" panose="02020603050405020304" pitchFamily="18" charset="0"/>
              </a:rPr>
              <a:t>的合成：</a:t>
            </a:r>
            <a:endParaRPr lang="zh-CN" altLang="en-US" sz="2800" b="1">
              <a:solidFill>
                <a:schemeClr val="tx1"/>
              </a:solidFill>
              <a:latin typeface="Times New Roman" panose="02020603050405020304" pitchFamily="18" charset="0"/>
              <a:ea typeface="黑体" panose="02010609060101010101" charset="-122"/>
              <a:cs typeface="Times New Roman" panose="02020603050405020304" pitchFamily="18" charset="0"/>
            </a:endParaRPr>
          </a:p>
        </p:txBody>
      </p:sp>
      <p:grpSp>
        <p:nvGrpSpPr>
          <p:cNvPr id="12" name="Group 12" title=""/>
          <p:cNvGrpSpPr/>
          <p:nvPr>
            <p:custDataLst>
              <p:tags r:id="rId10"/>
            </p:custDataLst>
          </p:nvPr>
        </p:nvGrpSpPr>
        <p:grpSpPr>
          <a:xfrm>
            <a:off x="5119729" y="2022208"/>
            <a:ext cx="4878123" cy="960267"/>
            <a:chOff x="0" y="66"/>
            <a:chExt cx="2678" cy="426"/>
          </a:xfrm>
        </p:grpSpPr>
        <p:sp>
          <p:nvSpPr>
            <p:cNvPr id="13" name="Text Box 13"/>
            <p:cNvSpPr txBox="1">
              <a:spLocks noChangeArrowheads="1"/>
            </p:cNvSpPr>
            <p:nvPr>
              <p:custDataLst>
                <p:tags r:id="rId11"/>
              </p:custDataLst>
            </p:nvPr>
          </p:nvSpPr>
          <p:spPr bwMode="auto">
            <a:xfrm>
              <a:off x="0" y="144"/>
              <a:ext cx="2678"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sz="3200" b="1">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rPr>
                <a:t>H</a:t>
              </a:r>
              <a:r>
                <a:rPr lang="en-US" altLang="zh-CN" sz="3200" b="1" baseline="-25000">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rPr>
                <a:t>2</a:t>
              </a:r>
              <a:r>
                <a:rPr lang="en-US" altLang="zh-CN" sz="3200" b="1">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rPr>
                <a:t>O           </a:t>
              </a:r>
              <a:r>
                <a:rPr lang="en-US" altLang="zh-CN" sz="3200" b="1">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sym typeface="+mn-ea"/>
                </a:rPr>
                <a:t>O</a:t>
              </a:r>
              <a:r>
                <a:rPr lang="en-US" altLang="zh-CN" sz="3200" b="1" baseline="-25000">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sym typeface="+mn-ea"/>
                </a:rPr>
                <a:t>2</a:t>
              </a:r>
              <a:r>
                <a:rPr lang="en-US" altLang="zh-CN" sz="3200" b="1">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sym typeface="+mn-ea"/>
                </a:rPr>
                <a:t>+ H</a:t>
              </a:r>
              <a:r>
                <a:rPr lang="en-US" altLang="zh-CN" sz="3200" b="1" baseline="30000">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sym typeface="+mn-ea"/>
                </a:rPr>
                <a:t>+</a:t>
              </a:r>
              <a:r>
                <a:rPr lang="en-US" altLang="zh-CN" sz="3200" b="1">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rPr>
                <a:t>+ e</a:t>
              </a:r>
              <a:r>
                <a:rPr lang="en-US" altLang="zh-CN" sz="3200" b="1" baseline="30000">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rPr>
                <a:t>-</a:t>
              </a:r>
              <a:r>
                <a:rPr lang="en-US" altLang="zh-CN" sz="3200" b="1">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rPr>
                <a:t>   </a:t>
              </a:r>
              <a:endParaRPr lang="en-US" altLang="zh-CN" sz="3200" b="1">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endParaRPr>
            </a:p>
          </p:txBody>
        </p:sp>
        <p:sp>
          <p:nvSpPr>
            <p:cNvPr id="14" name="Line 14"/>
            <p:cNvSpPr>
              <a:spLocks noChangeShapeType="1"/>
            </p:cNvSpPr>
            <p:nvPr>
              <p:custDataLst>
                <p:tags r:id="rId12"/>
              </p:custDataLst>
            </p:nvPr>
          </p:nvSpPr>
          <p:spPr bwMode="auto">
            <a:xfrm flipV="1">
              <a:off x="505" y="270"/>
              <a:ext cx="517" cy="0"/>
            </a:xfrm>
            <a:prstGeom prst="line">
              <a:avLst/>
            </a:prstGeom>
            <a:noFill/>
            <a:ln w="28575">
              <a:solidFill>
                <a:srgbClr val="080808"/>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algn="ctr" dir="2700000" dist="35921" rotWithShape="0">
                      <a:schemeClr val="bg2"/>
                    </a:outerShdw>
                  </a:effectLst>
                </a14:hiddenEffects>
              </a:ext>
            </a:extLst>
          </p:spPr>
          <p:txBody>
            <a:bodyPr/>
            <a:lstStyle/>
            <a:p>
              <a:endParaRPr lang="zh-CN" altLang="en-US" sz="3200">
                <a:latin typeface="Times New Roman" panose="02020603050405020304" pitchFamily="18" charset="0"/>
                <a:cs typeface="Times New Roman" panose="02020603050405020304" pitchFamily="18" charset="0"/>
              </a:endParaRPr>
            </a:p>
          </p:txBody>
        </p:sp>
        <p:sp>
          <p:nvSpPr>
            <p:cNvPr id="15" name="Text Box 15"/>
            <p:cNvSpPr txBox="1">
              <a:spLocks noChangeArrowheads="1"/>
            </p:cNvSpPr>
            <p:nvPr>
              <p:custDataLst>
                <p:tags r:id="rId13"/>
              </p:custDataLst>
            </p:nvPr>
          </p:nvSpPr>
          <p:spPr bwMode="auto">
            <a:xfrm>
              <a:off x="604" y="66"/>
              <a:ext cx="340"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80808"/>
                  </a:solidFill>
                  <a:latin typeface="Times New Roman" panose="02020603050405020304" pitchFamily="18" charset="0"/>
                  <a:ea typeface="黑体" panose="02010609060101010101" charset="-122"/>
                  <a:cs typeface="Times New Roman" panose="02020603050405020304" pitchFamily="18" charset="0"/>
                </a:rPr>
                <a:t>光</a:t>
              </a:r>
              <a:endParaRPr lang="zh-CN" altLang="en-US" sz="2800" b="1">
                <a:solidFill>
                  <a:srgbClr val="080808"/>
                </a:solidFill>
                <a:latin typeface="Times New Roman" panose="02020603050405020304" pitchFamily="18" charset="0"/>
                <a:ea typeface="黑体" panose="02010609060101010101" charset="-122"/>
                <a:cs typeface="Times New Roman" panose="02020603050405020304" pitchFamily="18" charset="0"/>
              </a:endParaRPr>
            </a:p>
          </p:txBody>
        </p:sp>
        <p:sp>
          <p:nvSpPr>
            <p:cNvPr id="16" name="Text Box 16"/>
            <p:cNvSpPr txBox="1">
              <a:spLocks noChangeArrowheads="1"/>
            </p:cNvSpPr>
            <p:nvPr>
              <p:custDataLst>
                <p:tags r:id="rId14"/>
              </p:custDataLst>
            </p:nvPr>
          </p:nvSpPr>
          <p:spPr bwMode="auto">
            <a:xfrm>
              <a:off x="527" y="260"/>
              <a:ext cx="495"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80808"/>
                  </a:solidFill>
                  <a:latin typeface="Times New Roman" panose="02020603050405020304" pitchFamily="18" charset="0"/>
                  <a:ea typeface="黑体" panose="02010609060101010101" charset="-122"/>
                  <a:cs typeface="Times New Roman" panose="02020603050405020304" pitchFamily="18" charset="0"/>
                </a:rPr>
                <a:t>色素</a:t>
              </a:r>
              <a:endParaRPr lang="zh-CN" altLang="en-US" sz="2800" b="1">
                <a:solidFill>
                  <a:srgbClr val="080808"/>
                </a:solidFill>
                <a:latin typeface="Times New Roman" panose="02020603050405020304" pitchFamily="18" charset="0"/>
                <a:ea typeface="黑体" panose="02010609060101010101" charset="-122"/>
                <a:cs typeface="Times New Roman" panose="02020603050405020304" pitchFamily="18" charset="0"/>
              </a:endParaRPr>
            </a:p>
          </p:txBody>
        </p:sp>
      </p:grpSp>
      <p:sp>
        <p:nvSpPr>
          <p:cNvPr id="17" name="Text Box 10" title=""/>
          <p:cNvSpPr txBox="1">
            <a:spLocks noChangeArrowheads="1"/>
          </p:cNvSpPr>
          <p:nvPr>
            <p:custDataLst>
              <p:tags r:id="rId15"/>
            </p:custDataLst>
          </p:nvPr>
        </p:nvSpPr>
        <p:spPr bwMode="auto">
          <a:xfrm>
            <a:off x="3183466" y="4019796"/>
            <a:ext cx="270434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defPPr>
              <a:defRPr lang="zh-CN"/>
            </a:defPPr>
            <a:lvl1pPr eaLnBrk="1" hangingPunct="1">
              <a:spcBef>
                <a:spcPct val="50000"/>
              </a:spcBef>
              <a:defRPr sz="2400" b="1">
                <a:solidFill>
                  <a:schemeClr val="accent4">
                    <a:lumMod val="50000"/>
                  </a:schemeClr>
                </a:solidFill>
                <a:latin typeface="+mj-ea"/>
                <a:ea typeface="+mj-ea"/>
              </a:defRPr>
            </a:lvl1pPr>
            <a:lvl2pPr marL="742950" indent="-285750">
              <a:defRPr>
                <a:ea typeface="宋体" panose="02010600030101010101" pitchFamily="2"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ea typeface="宋体" panose="02010600030101010101" pitchFamily="2" charset="-122"/>
              </a:defRPr>
            </a:lvl9pPr>
          </a:lstStyle>
          <a:p>
            <a:r>
              <a:rPr lang="en-US" altLang="zh-CN" sz="2800">
                <a:solidFill>
                  <a:schemeClr val="tx1"/>
                </a:solidFill>
                <a:latin typeface="Times New Roman" panose="02020603050405020304" pitchFamily="18" charset="0"/>
                <a:ea typeface="黑体" panose="02010609060101010101" charset="-122"/>
                <a:cs typeface="Times New Roman" panose="02020603050405020304" pitchFamily="18" charset="0"/>
              </a:rPr>
              <a:t>NADPH</a:t>
            </a:r>
            <a:r>
              <a:rPr lang="zh-CN" altLang="en-US" sz="2800">
                <a:solidFill>
                  <a:schemeClr val="tx1"/>
                </a:solidFill>
                <a:latin typeface="Times New Roman" panose="02020603050405020304" pitchFamily="18" charset="0"/>
                <a:ea typeface="黑体" panose="02010609060101010101" charset="-122"/>
                <a:cs typeface="Times New Roman" panose="02020603050405020304" pitchFamily="18" charset="0"/>
              </a:rPr>
              <a:t>的合成：</a:t>
            </a:r>
            <a:endParaRPr lang="zh-CN" altLang="en-US" sz="2800">
              <a:solidFill>
                <a:schemeClr val="tx1"/>
              </a:solidFill>
              <a:latin typeface="Times New Roman" panose="02020603050405020304" pitchFamily="18" charset="0"/>
              <a:ea typeface="黑体" panose="02010609060101010101" charset="-122"/>
              <a:cs typeface="Times New Roman" panose="02020603050405020304" pitchFamily="18" charset="0"/>
            </a:endParaRPr>
          </a:p>
        </p:txBody>
      </p:sp>
      <p:sp>
        <p:nvSpPr>
          <p:cNvPr id="18" name="Text Box 22" title=""/>
          <p:cNvSpPr txBox="1">
            <a:spLocks noChangeArrowheads="1"/>
          </p:cNvSpPr>
          <p:nvPr>
            <p:custDataLst>
              <p:tags r:id="rId16"/>
            </p:custDataLst>
          </p:nvPr>
        </p:nvSpPr>
        <p:spPr bwMode="auto">
          <a:xfrm>
            <a:off x="2710109" y="5005080"/>
            <a:ext cx="121920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a:solidFill>
                  <a:srgbClr val="C00000"/>
                </a:solidFill>
                <a:latin typeface="Times New Roman" panose="02020603050405020304" pitchFamily="18" charset="0"/>
                <a:ea typeface="黑体" panose="02010609060101010101" charset="-122"/>
                <a:cs typeface="Times New Roman" panose="02020603050405020304" pitchFamily="18" charset="0"/>
              </a:rPr>
              <a:t>光能</a:t>
            </a:r>
            <a:endParaRPr lang="zh-CN" altLang="en-US" sz="3200" b="1">
              <a:solidFill>
                <a:srgbClr val="C00000"/>
              </a:solidFill>
              <a:latin typeface="Times New Roman" panose="02020603050405020304" pitchFamily="18" charset="0"/>
              <a:ea typeface="黑体" panose="02010609060101010101" charset="-122"/>
              <a:cs typeface="Times New Roman" panose="02020603050405020304" pitchFamily="18" charset="0"/>
            </a:endParaRPr>
          </a:p>
        </p:txBody>
      </p:sp>
      <p:sp>
        <p:nvSpPr>
          <p:cNvPr id="19" name="Rectangle 25" title=""/>
          <p:cNvSpPr>
            <a:spLocks noChangeArrowheads="1"/>
          </p:cNvSpPr>
          <p:nvPr>
            <p:custDataLst>
              <p:tags r:id="rId17"/>
            </p:custDataLst>
          </p:nvPr>
        </p:nvSpPr>
        <p:spPr bwMode="auto">
          <a:xfrm>
            <a:off x="902335" y="4996815"/>
            <a:ext cx="1713230" cy="521970"/>
          </a:xfrm>
          <a:prstGeom prst="rect">
            <a:avLst/>
          </a:prstGeom>
          <a:solidFill>
            <a:srgbClr val="FFC000"/>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tx1"/>
                </a:solidFill>
                <a:latin typeface="Times New Roman" panose="02020603050405020304" pitchFamily="18" charset="0"/>
                <a:ea typeface="黑体" panose="02010609060101010101" charset="-122"/>
                <a:cs typeface="Times New Roman" panose="02020603050405020304" pitchFamily="18" charset="0"/>
              </a:rPr>
              <a:t>能量转变</a:t>
            </a:r>
            <a:endParaRPr lang="zh-CN" altLang="en-US" sz="2800" b="1">
              <a:solidFill>
                <a:schemeClr val="tx1"/>
              </a:solidFill>
              <a:latin typeface="Times New Roman" panose="02020603050405020304" pitchFamily="18" charset="0"/>
              <a:ea typeface="黑体" panose="02010609060101010101" charset="-122"/>
              <a:cs typeface="Times New Roman" panose="02020603050405020304" pitchFamily="18" charset="0"/>
            </a:endParaRPr>
          </a:p>
        </p:txBody>
      </p:sp>
      <p:sp>
        <p:nvSpPr>
          <p:cNvPr id="20" name="Rectangle 26" title=""/>
          <p:cNvSpPr>
            <a:spLocks noChangeArrowheads="1"/>
          </p:cNvSpPr>
          <p:nvPr>
            <p:custDataLst>
              <p:tags r:id="rId18"/>
            </p:custDataLst>
          </p:nvPr>
        </p:nvSpPr>
        <p:spPr bwMode="auto">
          <a:xfrm>
            <a:off x="4807771" y="5005080"/>
            <a:ext cx="6057461"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C00000"/>
                </a:solidFill>
                <a:latin typeface="Times New Roman" panose="02020603050405020304" pitchFamily="18" charset="0"/>
                <a:ea typeface="黑体" panose="02010609060101010101" charset="-122"/>
                <a:cs typeface="Times New Roman" panose="02020603050405020304" pitchFamily="18" charset="0"/>
              </a:rPr>
              <a:t>ATP</a:t>
            </a:r>
            <a:r>
              <a:rPr lang="zh-CN" altLang="en-US" sz="2800" b="1">
                <a:solidFill>
                  <a:srgbClr val="C00000"/>
                </a:solidFill>
                <a:latin typeface="Times New Roman" panose="02020603050405020304" pitchFamily="18" charset="0"/>
                <a:ea typeface="黑体" panose="02010609060101010101" charset="-122"/>
                <a:cs typeface="Times New Roman" panose="02020603050405020304" pitchFamily="18" charset="0"/>
              </a:rPr>
              <a:t>、</a:t>
            </a:r>
            <a:r>
              <a:rPr lang="en-US" altLang="zh-CN" sz="2800" b="1">
                <a:solidFill>
                  <a:srgbClr val="C00000"/>
                </a:solidFill>
                <a:latin typeface="Times New Roman" panose="02020603050405020304" pitchFamily="18" charset="0"/>
                <a:ea typeface="黑体" panose="02010609060101010101" charset="-122"/>
                <a:cs typeface="Times New Roman" panose="02020603050405020304" pitchFamily="18" charset="0"/>
              </a:rPr>
              <a:t>NADPH</a:t>
            </a:r>
            <a:r>
              <a:rPr lang="zh-CN" altLang="en-US" sz="2800" b="1">
                <a:solidFill>
                  <a:srgbClr val="C00000"/>
                </a:solidFill>
                <a:latin typeface="Times New Roman" panose="02020603050405020304" pitchFamily="18" charset="0"/>
                <a:ea typeface="黑体" panose="02010609060101010101" charset="-122"/>
                <a:cs typeface="Times New Roman" panose="02020603050405020304" pitchFamily="18" charset="0"/>
              </a:rPr>
              <a:t>中活跃的化学能</a:t>
            </a:r>
            <a:endParaRPr lang="zh-CN" altLang="en-US" sz="2800" b="1">
              <a:solidFill>
                <a:srgbClr val="C00000"/>
              </a:solidFill>
              <a:latin typeface="Times New Roman" panose="02020603050405020304" pitchFamily="18" charset="0"/>
              <a:ea typeface="黑体" panose="02010609060101010101" charset="-122"/>
              <a:cs typeface="Times New Roman" panose="02020603050405020304" pitchFamily="18" charset="0"/>
            </a:endParaRPr>
          </a:p>
        </p:txBody>
      </p:sp>
      <p:grpSp>
        <p:nvGrpSpPr>
          <p:cNvPr id="21" name="组合 20" title=""/>
          <p:cNvGrpSpPr/>
          <p:nvPr>
            <p:custDataLst>
              <p:tags r:id="rId19"/>
            </p:custDataLst>
          </p:nvPr>
        </p:nvGrpSpPr>
        <p:grpSpPr>
          <a:xfrm>
            <a:off x="5258752" y="2913825"/>
            <a:ext cx="6022395" cy="757059"/>
            <a:chOff x="5258752" y="2973236"/>
            <a:chExt cx="6022395" cy="757059"/>
          </a:xfrm>
        </p:grpSpPr>
        <p:grpSp>
          <p:nvGrpSpPr>
            <p:cNvPr id="22" name="Group 17"/>
            <p:cNvGrpSpPr/>
            <p:nvPr>
              <p:custDataLst>
                <p:tags r:id="rId20"/>
              </p:custDataLst>
            </p:nvPr>
          </p:nvGrpSpPr>
          <p:grpSpPr>
            <a:xfrm>
              <a:off x="5258752" y="2973236"/>
              <a:ext cx="6022395" cy="757059"/>
              <a:chOff x="19" y="-29"/>
              <a:chExt cx="3974" cy="477"/>
            </a:xfrm>
          </p:grpSpPr>
          <p:sp>
            <p:nvSpPr>
              <p:cNvPr id="24" name="Text Box 18"/>
              <p:cNvSpPr txBox="1">
                <a:spLocks noChangeArrowheads="1"/>
              </p:cNvSpPr>
              <p:nvPr>
                <p:custDataLst>
                  <p:tags r:id="rId21"/>
                </p:custDataLst>
              </p:nvPr>
            </p:nvSpPr>
            <p:spPr bwMode="auto">
              <a:xfrm>
                <a:off x="19" y="80"/>
                <a:ext cx="397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rPr>
                  <a:t>ADP + Pi + </a:t>
                </a:r>
                <a:r>
                  <a:rPr lang="zh-CN" altLang="en-US" sz="2800" b="1">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rPr>
                  <a:t>能量 </a:t>
                </a:r>
                <a:r>
                  <a:rPr lang="en-US" altLang="zh-CN" sz="3200" b="1">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rPr>
                  <a:t>         ATP + H</a:t>
                </a:r>
                <a:r>
                  <a:rPr lang="en-US" altLang="zh-CN" sz="3200" b="1" baseline="-25000">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rPr>
                  <a:t>2</a:t>
                </a:r>
                <a:r>
                  <a:rPr lang="en-US" altLang="zh-CN" sz="3200" b="1">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rPr>
                  <a:t>O</a:t>
                </a:r>
                <a:endParaRPr lang="en-US" altLang="zh-CN" sz="3200" b="1">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endParaRPr>
              </a:p>
            </p:txBody>
          </p:sp>
          <p:sp>
            <p:nvSpPr>
              <p:cNvPr id="25" name="Text Box 20"/>
              <p:cNvSpPr txBox="1">
                <a:spLocks noChangeArrowheads="1"/>
              </p:cNvSpPr>
              <p:nvPr>
                <p:custDataLst>
                  <p:tags r:id="rId22"/>
                </p:custDataLst>
              </p:nvPr>
            </p:nvSpPr>
            <p:spPr bwMode="auto">
              <a:xfrm>
                <a:off x="2096" y="-29"/>
                <a:ext cx="32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80808"/>
                    </a:solidFill>
                    <a:latin typeface="Times New Roman" panose="02020603050405020304" pitchFamily="18" charset="0"/>
                    <a:ea typeface="黑体" panose="02010609060101010101" charset="-122"/>
                    <a:cs typeface="Times New Roman" panose="02020603050405020304" pitchFamily="18" charset="0"/>
                  </a:rPr>
                  <a:t>酶</a:t>
                </a:r>
                <a:endParaRPr lang="zh-CN" altLang="en-US" sz="2800" b="1">
                  <a:solidFill>
                    <a:srgbClr val="080808"/>
                  </a:solidFill>
                  <a:latin typeface="Times New Roman" panose="02020603050405020304" pitchFamily="18" charset="0"/>
                  <a:ea typeface="黑体" panose="02010609060101010101" charset="-122"/>
                  <a:cs typeface="Times New Roman" panose="02020603050405020304" pitchFamily="18" charset="0"/>
                </a:endParaRPr>
              </a:p>
            </p:txBody>
          </p:sp>
        </p:grpSp>
        <p:cxnSp>
          <p:nvCxnSpPr>
            <p:cNvPr id="23" name="直接箭头连接符 3"/>
            <p:cNvCxnSpPr/>
            <p:nvPr>
              <p:custDataLst>
                <p:tags r:id="rId23"/>
              </p:custDataLst>
            </p:nvPr>
          </p:nvCxnSpPr>
          <p:spPr bwMode="auto">
            <a:xfrm flipV="1">
              <a:off x="8200087" y="3453770"/>
              <a:ext cx="900176" cy="266"/>
            </a:xfrm>
            <a:prstGeom prst="straightConnector1">
              <a:avLst/>
            </a:prstGeom>
            <a:solidFill>
              <a:schemeClr val="accent1"/>
            </a:solidFill>
            <a:ln w="28575" cap="flat" cmpd="sng" algn="ctr">
              <a:solidFill>
                <a:srgbClr val="080808"/>
              </a:solidFill>
              <a:prstDash val="solid"/>
              <a:round/>
              <a:headEnd type="none" w="med" len="med"/>
              <a:tailEnd type="arrow"/>
            </a:ln>
            <a:effectLst/>
            <a:extLst>
              <a:ext uri="{AF507438-7753-43E0-B8FC-AC1667EBCBE1}">
                <a14:hiddenEffects xmlns:a14="http://schemas.microsoft.com/office/drawing/2010/main">
                  <a:effectLst>
                    <a:outerShdw algn="ctr" dir="2700000" dist="35921" rotWithShape="0">
                      <a:schemeClr val="bg2"/>
                    </a:outerShdw>
                  </a:effectLst>
                </a14:hiddenEffects>
              </a:ext>
            </a:extLst>
          </p:spPr>
        </p:cxnSp>
      </p:grpSp>
      <p:grpSp>
        <p:nvGrpSpPr>
          <p:cNvPr id="26" name="组合 25" title=""/>
          <p:cNvGrpSpPr/>
          <p:nvPr>
            <p:custDataLst>
              <p:tags r:id="rId24"/>
            </p:custDataLst>
          </p:nvPr>
        </p:nvGrpSpPr>
        <p:grpSpPr>
          <a:xfrm>
            <a:off x="5888039" y="3866902"/>
            <a:ext cx="5883973" cy="701508"/>
            <a:chOff x="5870249" y="3841156"/>
            <a:chExt cx="5211630" cy="701508"/>
          </a:xfrm>
        </p:grpSpPr>
        <p:grpSp>
          <p:nvGrpSpPr>
            <p:cNvPr id="27" name="Group 17"/>
            <p:cNvGrpSpPr/>
            <p:nvPr>
              <p:custDataLst>
                <p:tags r:id="rId25"/>
              </p:custDataLst>
            </p:nvPr>
          </p:nvGrpSpPr>
          <p:grpSpPr>
            <a:xfrm>
              <a:off x="5870249" y="3841156"/>
              <a:ext cx="5211630" cy="701508"/>
              <a:chOff x="32" y="-389"/>
              <a:chExt cx="3439" cy="442"/>
            </a:xfrm>
          </p:grpSpPr>
          <p:sp>
            <p:nvSpPr>
              <p:cNvPr id="29" name="Text Box 18"/>
              <p:cNvSpPr txBox="1">
                <a:spLocks noChangeArrowheads="1"/>
              </p:cNvSpPr>
              <p:nvPr>
                <p:custDataLst>
                  <p:tags r:id="rId26"/>
                </p:custDataLst>
              </p:nvPr>
            </p:nvSpPr>
            <p:spPr bwMode="auto">
              <a:xfrm>
                <a:off x="32" y="-315"/>
                <a:ext cx="343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rPr>
                  <a:t>NADP</a:t>
                </a:r>
                <a:r>
                  <a:rPr lang="en-US" altLang="zh-CN" sz="3200" b="1" baseline="30000">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rPr>
                  <a:t>+ </a:t>
                </a:r>
                <a:r>
                  <a:rPr lang="en-US" altLang="zh-CN" sz="3200" b="1">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sym typeface="+mn-ea"/>
                  </a:rPr>
                  <a:t>+ H</a:t>
                </a:r>
                <a:r>
                  <a:rPr lang="en-US" altLang="zh-CN" sz="3200" b="1" baseline="30000">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sym typeface="+mn-ea"/>
                  </a:rPr>
                  <a:t>+ </a:t>
                </a:r>
                <a:r>
                  <a:rPr lang="en-US" altLang="zh-CN" sz="3200" b="1">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sym typeface="+mn-ea"/>
                  </a:rPr>
                  <a:t>+ e</a:t>
                </a:r>
                <a:r>
                  <a:rPr lang="en-US" altLang="zh-CN" sz="3200" b="1" baseline="30000">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sym typeface="+mn-ea"/>
                  </a:rPr>
                  <a:t>-</a:t>
                </a:r>
                <a:r>
                  <a:rPr lang="en-US" altLang="zh-CN" sz="3200" b="1">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rPr>
                  <a:t>          NADPH</a:t>
                </a:r>
                <a:endParaRPr lang="en-US" altLang="zh-CN" sz="3200" b="1">
                  <a:solidFill>
                    <a:schemeClr val="accent1">
                      <a:lumMod val="50000"/>
                    </a:schemeClr>
                  </a:solidFill>
                  <a:latin typeface="Times New Roman" panose="02020603050405020304" pitchFamily="18" charset="0"/>
                  <a:ea typeface="黑体" panose="02010609060101010101" charset="-122"/>
                  <a:cs typeface="Times New Roman" panose="02020603050405020304" pitchFamily="18" charset="0"/>
                </a:endParaRPr>
              </a:p>
            </p:txBody>
          </p:sp>
          <p:sp>
            <p:nvSpPr>
              <p:cNvPr id="30" name="Text Box 20"/>
              <p:cNvSpPr txBox="1">
                <a:spLocks noChangeArrowheads="1"/>
              </p:cNvSpPr>
              <p:nvPr>
                <p:custDataLst>
                  <p:tags r:id="rId27"/>
                </p:custDataLst>
              </p:nvPr>
            </p:nvSpPr>
            <p:spPr bwMode="auto">
              <a:xfrm>
                <a:off x="1865" y="-389"/>
                <a:ext cx="32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80808"/>
                    </a:solidFill>
                    <a:latin typeface="Times New Roman" panose="02020603050405020304" pitchFamily="18" charset="0"/>
                    <a:ea typeface="黑体" panose="02010609060101010101" charset="-122"/>
                    <a:cs typeface="Times New Roman" panose="02020603050405020304" pitchFamily="18" charset="0"/>
                  </a:rPr>
                  <a:t>酶</a:t>
                </a:r>
                <a:endParaRPr lang="zh-CN" altLang="en-US" sz="2800" b="1">
                  <a:solidFill>
                    <a:srgbClr val="080808"/>
                  </a:solidFill>
                  <a:latin typeface="Times New Roman" panose="02020603050405020304" pitchFamily="18" charset="0"/>
                  <a:ea typeface="黑体" panose="02010609060101010101" charset="-122"/>
                  <a:cs typeface="Times New Roman" panose="02020603050405020304" pitchFamily="18" charset="0"/>
                </a:endParaRPr>
              </a:p>
            </p:txBody>
          </p:sp>
        </p:grpSp>
        <p:cxnSp>
          <p:nvCxnSpPr>
            <p:cNvPr id="28" name="直接箭头连接符 6"/>
            <p:cNvCxnSpPr/>
            <p:nvPr>
              <p:custDataLst>
                <p:tags r:id="rId28"/>
              </p:custDataLst>
            </p:nvPr>
          </p:nvCxnSpPr>
          <p:spPr bwMode="auto">
            <a:xfrm>
              <a:off x="8533007" y="4331577"/>
              <a:ext cx="806348" cy="0"/>
            </a:xfrm>
            <a:prstGeom prst="straightConnector1">
              <a:avLst/>
            </a:prstGeom>
            <a:solidFill>
              <a:schemeClr val="accent1"/>
            </a:solidFill>
            <a:ln w="28575" cap="flat" cmpd="sng" algn="ctr">
              <a:solidFill>
                <a:srgbClr val="080808"/>
              </a:solidFill>
              <a:prstDash val="solid"/>
              <a:round/>
              <a:headEnd type="none" w="med" len="med"/>
              <a:tailEnd type="arrow"/>
            </a:ln>
            <a:effectLst/>
            <a:extLst>
              <a:ext uri="{AF507438-7753-43E0-B8FC-AC1667EBCBE1}">
                <a14:hiddenEffects xmlns:a14="http://schemas.microsoft.com/office/drawing/2010/main">
                  <a:effectLst>
                    <a:outerShdw algn="ctr" dir="2700000" dist="35921" rotWithShape="0">
                      <a:schemeClr val="bg2"/>
                    </a:outerShdw>
                  </a:effectLst>
                </a14:hiddenEffects>
              </a:ext>
            </a:extLst>
          </p:spPr>
        </p:cxnSp>
      </p:grpSp>
      <p:sp>
        <p:nvSpPr>
          <p:cNvPr id="31" name="左大括号 30" title=""/>
          <p:cNvSpPr/>
          <p:nvPr>
            <p:custDataLst>
              <p:tags r:id="rId29"/>
            </p:custDataLst>
          </p:nvPr>
        </p:nvSpPr>
        <p:spPr bwMode="auto">
          <a:xfrm>
            <a:off x="2616186" y="2482054"/>
            <a:ext cx="567280" cy="1811784"/>
          </a:xfrm>
          <a:prstGeom prst="leftBrac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3200" b="0" i="0" baseline="0">
              <a:ln>
                <a:noFill/>
              </a:ln>
              <a:solidFill>
                <a:schemeClr val="tx1"/>
              </a:solidFill>
              <a:effectLst/>
              <a:latin typeface="Times New Roman" panose="02020603050405020304" pitchFamily="18" charset="0"/>
              <a:ea typeface="黑体" panose="02010609060101010101" charset="-122"/>
              <a:cs typeface="Times New Roman" panose="02020603050405020304" pitchFamily="18" charset="0"/>
            </a:endParaRPr>
          </a:p>
        </p:txBody>
      </p:sp>
      <p:cxnSp>
        <p:nvCxnSpPr>
          <p:cNvPr id="32" name="直接箭头连接符 75" title=""/>
          <p:cNvCxnSpPr/>
          <p:nvPr>
            <p:custDataLst>
              <p:tags r:id="rId30"/>
            </p:custDataLst>
          </p:nvPr>
        </p:nvCxnSpPr>
        <p:spPr bwMode="auto">
          <a:xfrm>
            <a:off x="3628858" y="5266690"/>
            <a:ext cx="1196705" cy="0"/>
          </a:xfrm>
          <a:prstGeom prst="straightConnector1">
            <a:avLst/>
          </a:prstGeom>
          <a:solidFill>
            <a:schemeClr val="accent1"/>
          </a:solidFill>
          <a:ln w="38100" cap="flat" cmpd="sng" algn="ctr">
            <a:solidFill>
              <a:srgbClr val="C00000"/>
            </a:solidFill>
            <a:prstDash val="solid"/>
            <a:round/>
            <a:headEnd type="none" w="med" len="med"/>
            <a:tailEnd type="arrow"/>
          </a:ln>
          <a:effectLst/>
          <a:extLst>
            <a:ext uri="{AF507438-7753-43E0-B8FC-AC1667EBCBE1}">
              <a14:hiddenEffects xmlns:a14="http://schemas.microsoft.com/office/drawing/2010/main">
                <a:effectLst>
                  <a:outerShdw algn="ctr" dir="2700000" dist="35921" rotWithShape="0">
                    <a:schemeClr val="bg2"/>
                  </a:outerShdw>
                </a:effectLst>
              </a14:hiddenEffects>
            </a:ext>
          </a:extLst>
        </p:spPr>
      </p:cxnSp>
      <p:grpSp>
        <p:nvGrpSpPr>
          <p:cNvPr id="2" name="组合 1" title=""/>
          <p:cNvGrpSpPr/>
          <p:nvPr>
            <p:custDataLst>
              <p:tags r:id="rId31"/>
            </p:custDataLst>
          </p:nvPr>
        </p:nvGrpSpPr>
        <p:grpSpPr>
          <a:xfrm>
            <a:off x="0" y="164465"/>
            <a:ext cx="12192000" cy="518160"/>
            <a:chOff x="0" y="259"/>
            <a:chExt cx="19200" cy="816"/>
          </a:xfrm>
        </p:grpSpPr>
        <p:grpSp>
          <p:nvGrpSpPr>
            <p:cNvPr id="36" name="组合 35"/>
            <p:cNvGrpSpPr/>
            <p:nvPr>
              <p:custDataLst>
                <p:tags r:id="rId32"/>
              </p:custDataLst>
            </p:nvPr>
          </p:nvGrpSpPr>
          <p:grpSpPr>
            <a:xfrm>
              <a:off x="0" y="261"/>
              <a:ext cx="19200" cy="814"/>
              <a:chOff x="0" y="-57"/>
              <a:chExt cx="19200" cy="814"/>
            </a:xfrm>
          </p:grpSpPr>
          <p:cxnSp>
            <p:nvCxnSpPr>
              <p:cNvPr id="37" name="直接连接符 36"/>
              <p:cNvCxnSpPr/>
              <p:nvPr>
                <p:custDataLst>
                  <p:tags r:id="rId33"/>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8" name="组合 37"/>
              <p:cNvGrpSpPr/>
              <p:nvPr>
                <p:custDataLst>
                  <p:tags r:id="rId34"/>
                </p:custDataLst>
              </p:nvPr>
            </p:nvGrpSpPr>
            <p:grpSpPr>
              <a:xfrm>
                <a:off x="631" y="-57"/>
                <a:ext cx="5765" cy="694"/>
                <a:chOff x="623970" y="1485351"/>
                <a:chExt cx="3660653" cy="440988"/>
              </a:xfrm>
            </p:grpSpPr>
            <p:grpSp>
              <p:nvGrpSpPr>
                <p:cNvPr id="39" name="组合 38"/>
                <p:cNvGrpSpPr>
                  <a:grpSpLocks noChangeAspect="1"/>
                </p:cNvGrpSpPr>
                <p:nvPr>
                  <p:custDataLst>
                    <p:tags r:id="rId35"/>
                  </p:custDataLst>
                </p:nvPr>
              </p:nvGrpSpPr>
              <p:grpSpPr>
                <a:xfrm>
                  <a:off x="623970" y="1630931"/>
                  <a:ext cx="264961" cy="295408"/>
                  <a:chOff x="457642" y="346857"/>
                  <a:chExt cx="375937" cy="419137"/>
                </a:xfrm>
              </p:grpSpPr>
              <p:sp>
                <p:nvSpPr>
                  <p:cNvPr id="40" name="椭圆 39"/>
                  <p:cNvSpPr/>
                  <p:nvPr>
                    <p:custDataLst>
                      <p:tags r:id="rId36"/>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37"/>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38"/>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39"/>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40"/>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41"/>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42"/>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43"/>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44"/>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
        <p:nvSpPr>
          <p:cNvPr id="94209" name="Text Box 2" title=""/>
          <p:cNvSpPr txBox="1"/>
          <p:nvPr>
            <p:custDataLst>
              <p:tags r:id="rId45"/>
            </p:custDataLst>
          </p:nvPr>
        </p:nvSpPr>
        <p:spPr bwMode="auto">
          <a:xfrm>
            <a:off x="221615" y="835025"/>
            <a:ext cx="2268855" cy="430530"/>
          </a:xfrm>
          <a:prstGeom prst="rect">
            <a:avLst/>
          </a:prstGeom>
          <a:solidFill>
            <a:srgbClr val="92D050"/>
          </a:solidFill>
          <a:ln>
            <a:noFill/>
          </a:ln>
        </p:spPr>
        <p:txBody>
          <a:bodyPr wrap="square" lIns="0" tIns="0" rIns="0" bIns="0" anchor="t">
            <a:spAutoFit/>
          </a:bodyPr>
          <a:lstStyle>
            <a:lvl1pPr defTabSz="1216025">
              <a:defRPr>
                <a:solidFill>
                  <a:schemeClr val="tx1"/>
                </a:solidFill>
                <a:latin typeface="Calibri"/>
                <a:ea typeface="宋体" panose="02010600030101010101" pitchFamily="2" charset="-122"/>
              </a:defRPr>
            </a:lvl1pPr>
            <a:lvl2pPr marL="742950" indent="-285750" defTabSz="1216025">
              <a:defRPr>
                <a:solidFill>
                  <a:schemeClr val="tx1"/>
                </a:solidFill>
                <a:latin typeface="Calibri"/>
                <a:ea typeface="宋体" panose="02010600030101010101" pitchFamily="2" charset="-122"/>
              </a:defRPr>
            </a:lvl2pPr>
            <a:lvl3pPr marL="1143000" indent="-228600" defTabSz="1216025">
              <a:defRPr>
                <a:solidFill>
                  <a:schemeClr val="tx1"/>
                </a:solidFill>
                <a:latin typeface="Calibri"/>
                <a:ea typeface="宋体" panose="02010600030101010101" pitchFamily="2" charset="-122"/>
              </a:defRPr>
            </a:lvl3pPr>
            <a:lvl4pPr marL="1600200" indent="-228600" defTabSz="1216025">
              <a:defRPr>
                <a:solidFill>
                  <a:schemeClr val="tx1"/>
                </a:solidFill>
                <a:latin typeface="Calibri"/>
                <a:ea typeface="宋体" panose="02010600030101010101" pitchFamily="2" charset="-122"/>
              </a:defRPr>
            </a:lvl4pPr>
            <a:lvl5pPr marL="2057400" indent="-228600" defTabSz="1216025">
              <a:defRPr>
                <a:solidFill>
                  <a:schemeClr val="tx1"/>
                </a:solidFill>
                <a:latin typeface="Calibri"/>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9pPr>
          </a:lstStyle>
          <a:p>
            <a:pPr lvl="0" algn="l">
              <a:lnSpc>
                <a:spcPct val="100000"/>
              </a:lnSpc>
              <a:buClrTx/>
              <a:buSzTx/>
              <a:buFontTx/>
            </a:pPr>
            <a:r>
              <a:rPr lang="en-US" altLang="zh-CN" sz="2800" b="1">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2.</a:t>
            </a:r>
            <a:r>
              <a:rPr lang="zh-CN" altLang="en-US" sz="2800" b="1">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光反应阶段</a:t>
            </a:r>
            <a:endParaRPr lang="zh-CN" altLang="en-US" sz="2800" b="1">
              <a:solidFill>
                <a:schemeClr val="tx1">
                  <a:lumMod val="75000"/>
                  <a:lumOff val="25000"/>
                </a:schemeClr>
              </a:solidFill>
              <a:latin typeface="黑体" panose="02010609060101010101" charset="-122"/>
              <a:ea typeface="黑体" panose="02010609060101010101" charset="-122"/>
              <a:cs typeface="黑体" panose="02010609060101010101" charset="-122"/>
              <a:sym typeface="+mn-ea"/>
            </a:endParaRPr>
          </a:p>
        </p:txBody>
      </p:sp>
      <p:pic>
        <p:nvPicPr>
          <p:cNvPr id="3" name="图片 2" title=""/>
          <p:cNvPicPr>
            <a:picLocks noChangeAspect="1"/>
          </p:cNvPicPr>
          <p:nvPr>
            <p:custDataLst>
              <p:tags r:id="rId47"/>
            </p:custDataLst>
          </p:nvPr>
        </p:nvPicPr>
        <p:blipFill>
          <a:blip r:embed="rId46"/>
          <a:srcRect l="13635" t="6995" r="7271" b="-6806"/>
          <a:stretch>
            <a:fillRect/>
          </a:stretch>
        </p:blipFill>
        <p:spPr>
          <a:xfrm>
            <a:off x="0" y="682625"/>
            <a:ext cx="11794490" cy="6507480"/>
          </a:xfrm>
          <a:prstGeom prst="rect">
            <a:avLst/>
          </a:prstGeom>
        </p:spPr>
      </p:pic>
      <p:sp>
        <p:nvSpPr>
          <p:cNvPr id="4" name="Rectangle 25" title=""/>
          <p:cNvSpPr>
            <a:spLocks noChangeArrowheads="1"/>
          </p:cNvSpPr>
          <p:nvPr>
            <p:custDataLst>
              <p:tags r:id="rId48"/>
            </p:custDataLst>
          </p:nvPr>
        </p:nvSpPr>
        <p:spPr bwMode="auto">
          <a:xfrm>
            <a:off x="885825" y="5588635"/>
            <a:ext cx="9756775" cy="1383665"/>
          </a:xfrm>
          <a:prstGeom prst="rect">
            <a:avLst/>
          </a:prstGeom>
          <a:solidFill>
            <a:srgbClr val="FFC000"/>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tx1"/>
                </a:solidFill>
                <a:latin typeface="Times New Roman" panose="02020603050405020304" pitchFamily="18" charset="0"/>
                <a:ea typeface="黑体" panose="02010609060101010101" charset="-122"/>
                <a:cs typeface="Times New Roman" panose="02020603050405020304" pitchFamily="18" charset="0"/>
              </a:rPr>
              <a:t>据上图写出能量转变具体过程：</a:t>
            </a:r>
            <a:endParaRPr lang="zh-CN" altLang="en-US" sz="2800" b="1">
              <a:solidFill>
                <a:schemeClr val="tx1"/>
              </a:solidFill>
              <a:latin typeface="Times New Roman" panose="02020603050405020304" pitchFamily="18" charset="0"/>
              <a:ea typeface="黑体" panose="02010609060101010101" charset="-122"/>
              <a:cs typeface="Times New Roman" panose="02020603050405020304" pitchFamily="18" charset="0"/>
            </a:endParaRPr>
          </a:p>
          <a:p>
            <a:pPr eaLnBrk="1" hangingPunct="1"/>
            <a:r>
              <a:rPr lang="en-US" altLang="zh-CN" sz="2800" b="1">
                <a:solidFill>
                  <a:schemeClr val="tx1"/>
                </a:solidFill>
                <a:latin typeface="Times New Roman" panose="02020603050405020304" pitchFamily="18" charset="0"/>
                <a:ea typeface="黑体" panose="02010609060101010101" charset="-122"/>
                <a:cs typeface="Times New Roman" panose="02020603050405020304" pitchFamily="18" charset="0"/>
              </a:rPr>
              <a:t>NADPH:</a:t>
            </a:r>
            <a:endParaRPr lang="en-US" altLang="zh-CN" sz="2800" b="1">
              <a:solidFill>
                <a:schemeClr val="tx1"/>
              </a:solidFill>
              <a:latin typeface="Times New Roman" panose="02020603050405020304" pitchFamily="18" charset="0"/>
              <a:ea typeface="黑体" panose="02010609060101010101" charset="-122"/>
              <a:cs typeface="Times New Roman" panose="02020603050405020304" pitchFamily="18" charset="0"/>
            </a:endParaRPr>
          </a:p>
          <a:p>
            <a:pPr eaLnBrk="1" hangingPunct="1"/>
            <a:r>
              <a:rPr lang="en-US" altLang="zh-CN" sz="2800" b="1">
                <a:solidFill>
                  <a:schemeClr val="tx1"/>
                </a:solidFill>
                <a:latin typeface="Times New Roman" panose="02020603050405020304" pitchFamily="18" charset="0"/>
                <a:ea typeface="黑体" panose="02010609060101010101" charset="-122"/>
                <a:cs typeface="Times New Roman" panose="02020603050405020304" pitchFamily="18" charset="0"/>
              </a:rPr>
              <a:t>ATP:</a:t>
            </a:r>
            <a:endParaRPr lang="en-US" altLang="zh-CN" sz="2800" b="1">
              <a:solidFill>
                <a:schemeClr val="tx1"/>
              </a:solidFill>
              <a:latin typeface="Times New Roman" panose="02020603050405020304" pitchFamily="18" charset="0"/>
              <a:ea typeface="黑体" panose="02010609060101010101" charset="-122"/>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4" presetClass="entr" presetSubtype="1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nodeType="clickPar">
                      <p:stCondLst>
                        <p:cond delay="indefinite"/>
                        <p:cond evt="onBegin" delay="0">
                          <p:tn val="7"/>
                        </p:cond>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par>
                          <p:cTn id="18" fill="hold" nodeType="afterGroup">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nodeType="afterGroup">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nodeType="afterGroup">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nodeType="clickPar">
                      <p:stCondLst>
                        <p:cond delay="indefinite"/>
                        <p:cond evt="onBegin" delay="0">
                          <p:tn val="29"/>
                        </p:cond>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childTnLst>
                    </p:cTn>
                  </p:par>
                  <p:par>
                    <p:cTn id="40" fill="hold" nodeType="clickPar">
                      <p:stCondLst>
                        <p:cond delay="indefinite"/>
                        <p:cond evt="onBegin" delay="0">
                          <p:tn val="39"/>
                        </p:cond>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left)">
                                      <p:cBhvr>
                                        <p:cTn id="44" dur="500"/>
                                        <p:tgtEl>
                                          <p:spTgt spid="26"/>
                                        </p:tgtEl>
                                      </p:cBhvr>
                                    </p:animEffect>
                                  </p:childTnLst>
                                </p:cTn>
                              </p:par>
                            </p:childTnLst>
                          </p:cTn>
                        </p:par>
                      </p:childTnLst>
                    </p:cTn>
                  </p:par>
                  <p:par>
                    <p:cTn id="45" fill="hold" nodeType="clickPar">
                      <p:stCondLst>
                        <p:cond delay="indefinite"/>
                        <p:cond evt="onBegin" delay="0">
                          <p:tn val="44"/>
                        </p:cond>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par>
                    <p:cTn id="50" fill="hold" nodeType="clickPar">
                      <p:stCondLst>
                        <p:cond delay="indefinite"/>
                        <p:cond evt="onBegin" delay="0">
                          <p:tn val="49"/>
                        </p:cond>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par>
                                <p:cTn id="55" presetID="22" presetClass="entr" presetSubtype="8"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left)">
                                      <p:cBhvr>
                                        <p:cTn id="57" dur="500"/>
                                        <p:tgtEl>
                                          <p:spTgt spid="32"/>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left)">
                                      <p:cBhvr>
                                        <p:cTn id="60" dur="500"/>
                                        <p:tgtEl>
                                          <p:spTgt spid="20"/>
                                        </p:tgtEl>
                                      </p:cBhvr>
                                    </p:animEffect>
                                  </p:childTnLst>
                                </p:cTn>
                              </p:par>
                            </p:childTnLst>
                          </p:cTn>
                        </p:par>
                      </p:childTnLst>
                    </p:cTn>
                  </p:par>
                  <p:par>
                    <p:cTn id="61" fill="hold" nodeType="clickPar">
                      <p:stCondLst>
                        <p:cond delay="indefinite"/>
                        <p:cond evt="onBegin" delay="0">
                          <p:tn val="60"/>
                        </p:cond>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par>
                    <p:cTn id="65" fill="hold" nodeType="clickPar">
                      <p:stCondLst>
                        <p:cond delay="indefinite"/>
                        <p:cond evt="onBegin" delay="0">
                          <p:tn val="64"/>
                        </p:cond>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childTnLst>
                          </p:cTn>
                        </p:par>
                      </p:childTnLst>
                    </p:cTn>
                  </p:par>
                  <p:par>
                    <p:cTn id="70" fill="hold" nodeType="clickPar">
                      <p:stCondLst>
                        <p:cond delay="indefinite"/>
                        <p:cond evt="onBegin" delay="0">
                          <p:tn val="69"/>
                        </p:cond>
                      </p:stCondLst>
                      <p:childTnLst>
                        <p:par>
                          <p:cTn id="71" fill="hold">
                            <p:stCondLst>
                              <p:cond delay="0"/>
                            </p:stCondLst>
                            <p:childTnLst>
                              <p:par>
                                <p:cTn id="72" presetID="1" presetClass="entr" presetSubtype="0" fill="hold" grpId="1" nodeType="clickEffect">
                                  <p:stCondLst>
                                    <p:cond delay="0"/>
                                  </p:stCondLst>
                                  <p:childTnLst>
                                    <p:set>
                                      <p:cBhvr>
                                        <p:cTn id="7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9" grpId="0" animBg="1"/>
      <p:bldP spid="10" grpId="0" animBg="1"/>
      <p:bldP spid="11" grpId="0" animBg="1"/>
      <p:bldP spid="17" grpId="0" animBg="1"/>
      <p:bldP spid="18" grpId="0" animBg="1"/>
      <p:bldP spid="19" grpId="0" animBg="1"/>
      <p:bldP spid="20" grpId="0" animBg="1"/>
      <p:bldP spid="31" grpId="0" animBg="1"/>
      <p:bldP spid="4" grpId="0" animBg="1"/>
      <p:bldP spid="4" grpId="1" animBg="1"/>
    </p:bldLst>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6" name="Text Box 13" title=""/>
          <p:cNvSpPr txBox="1">
            <a:spLocks noChangeArrowheads="1"/>
          </p:cNvSpPr>
          <p:nvPr>
            <p:custDataLst>
              <p:tags r:id="rId4"/>
            </p:custDataLst>
          </p:nvPr>
        </p:nvSpPr>
        <p:spPr bwMode="auto">
          <a:xfrm>
            <a:off x="2420879" y="2785353"/>
            <a:ext cx="1802161" cy="58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lIns="91404" tIns="45702" rIns="91404" bIns="45702">
            <a:spAutoFit/>
          </a:bodyPr>
          <a:lstStyle/>
          <a:p>
            <a:pPr>
              <a:spcBef>
                <a:spcPct val="50000"/>
              </a:spcBef>
            </a:pPr>
            <a:r>
              <a:rPr kumimoji="1" lang="en-US" altLang="zh-CN" sz="3200" b="1" err="1">
                <a:solidFill>
                  <a:srgbClr val="080808"/>
                </a:solidFill>
                <a:latin typeface="Times New Roman" panose="02020603050405020304" pitchFamily="18" charset="0"/>
                <a:ea typeface="楷体" panose="02010609060101010101" pitchFamily="49" charset="-122"/>
                <a:cs typeface="Times New Roman" panose="02020603050405020304" pitchFamily="18" charset="0"/>
              </a:rPr>
              <a:t>ADP+Pi</a:t>
            </a:r>
            <a:endParaRPr kumimoji="1" lang="en-US" altLang="zh-CN" sz="3200" b="1">
              <a:solidFill>
                <a:srgbClr val="080808"/>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Text Box 14" title=""/>
          <p:cNvSpPr txBox="1">
            <a:spLocks noChangeArrowheads="1"/>
          </p:cNvSpPr>
          <p:nvPr>
            <p:custDataLst>
              <p:tags r:id="rId5"/>
            </p:custDataLst>
          </p:nvPr>
        </p:nvSpPr>
        <p:spPr bwMode="auto">
          <a:xfrm>
            <a:off x="3227530" y="2114108"/>
            <a:ext cx="990600" cy="58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lIns="91404" tIns="45702" rIns="91404" bIns="45702">
            <a:spAutoFit/>
          </a:bodyPr>
          <a:lstStyle/>
          <a:p>
            <a:pPr>
              <a:spcBef>
                <a:spcPct val="50000"/>
              </a:spcBef>
            </a:pPr>
            <a:r>
              <a:rPr kumimoji="1" lang="en-US" altLang="zh-CN" sz="32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ATP</a:t>
            </a:r>
            <a:endParaRPr kumimoji="1" lang="en-US" altLang="zh-CN" sz="3200" b="1">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 Box 17" title=""/>
          <p:cNvSpPr txBox="1">
            <a:spLocks noChangeArrowheads="1"/>
          </p:cNvSpPr>
          <p:nvPr>
            <p:custDataLst>
              <p:tags r:id="rId6"/>
            </p:custDataLst>
          </p:nvPr>
        </p:nvSpPr>
        <p:spPr bwMode="auto">
          <a:xfrm>
            <a:off x="2420879" y="1639218"/>
            <a:ext cx="1582309" cy="58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lIns="91404" tIns="45702" rIns="91404" bIns="45702">
            <a:spAutoFit/>
          </a:bodyPr>
          <a:lstStyle/>
          <a:p>
            <a:pPr>
              <a:spcBef>
                <a:spcPct val="50000"/>
              </a:spcBef>
            </a:pPr>
            <a:r>
              <a:rPr kumimoji="1" lang="en-US" altLang="zh-CN" sz="3200" b="1">
                <a:solidFill>
                  <a:srgbClr val="080808"/>
                </a:solidFill>
                <a:latin typeface="Times New Roman" panose="02020603050405020304" pitchFamily="18" charset="0"/>
                <a:ea typeface="楷体" panose="02010609060101010101" pitchFamily="49" charset="-122"/>
                <a:cs typeface="Times New Roman" panose="02020603050405020304" pitchFamily="18" charset="0"/>
              </a:rPr>
              <a:t>NADP</a:t>
            </a:r>
            <a:r>
              <a:rPr kumimoji="1" lang="en-US" altLang="zh-CN" sz="3200" b="1" baseline="30000">
                <a:solidFill>
                  <a:srgbClr val="080808"/>
                </a:solidFill>
                <a:latin typeface="Times New Roman" panose="02020603050405020304" pitchFamily="18" charset="0"/>
                <a:ea typeface="楷体" panose="02010609060101010101" pitchFamily="49" charset="-122"/>
                <a:cs typeface="Times New Roman" panose="02020603050405020304" pitchFamily="18" charset="0"/>
              </a:rPr>
              <a:t>+</a:t>
            </a:r>
            <a:endParaRPr kumimoji="1" lang="en-US" altLang="zh-CN" sz="3200" b="1" baseline="30000">
              <a:solidFill>
                <a:srgbClr val="080808"/>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AutoShape 27" title=""/>
          <p:cNvSpPr>
            <a:spLocks noChangeArrowheads="1"/>
          </p:cNvSpPr>
          <p:nvPr>
            <p:custDataLst>
              <p:tags r:id="rId7"/>
            </p:custDataLst>
          </p:nvPr>
        </p:nvSpPr>
        <p:spPr bwMode="auto">
          <a:xfrm>
            <a:off x="4717019" y="2412772"/>
            <a:ext cx="862229" cy="532221"/>
          </a:xfrm>
          <a:prstGeom prst="star16">
            <a:avLst>
              <a:gd name="adj" fmla="val 37500"/>
            </a:avLst>
          </a:prstGeom>
          <a:solidFill>
            <a:srgbClr val="FFC000"/>
          </a:solidFill>
          <a:ln w="9525">
            <a:solidFill>
              <a:srgbClr val="0E6254"/>
            </a:solidFill>
            <a:miter lim="800000"/>
          </a:ln>
          <a:effectLst/>
        </p:spPr>
        <p:txBody>
          <a:bodyPr wrap="none" lIns="91404" tIns="45702" rIns="91404" bIns="45702" anchor="ctr"/>
          <a:lstStyle/>
          <a:p>
            <a:pPr algn="ctr"/>
            <a:r>
              <a:rPr kumimoji="1" lang="zh-CN" altLang="en-US" sz="3200" b="1">
                <a:solidFill>
                  <a:srgbClr val="080808"/>
                </a:solidFill>
                <a:latin typeface="楷体" panose="02010609060101010101" pitchFamily="49" charset="-122"/>
                <a:ea typeface="楷体" panose="02010609060101010101" pitchFamily="49" charset="-122"/>
              </a:rPr>
              <a:t>能量</a:t>
            </a:r>
            <a:endParaRPr kumimoji="1" lang="zh-CN" altLang="en-US" sz="3200" b="1">
              <a:solidFill>
                <a:srgbClr val="080808"/>
              </a:solidFill>
              <a:latin typeface="楷体" panose="02010609060101010101" pitchFamily="49" charset="-122"/>
              <a:ea typeface="楷体" panose="02010609060101010101" pitchFamily="49" charset="-122"/>
            </a:endParaRPr>
          </a:p>
        </p:txBody>
      </p:sp>
      <p:sp>
        <p:nvSpPr>
          <p:cNvPr id="10" name="Text Box 8" title=""/>
          <p:cNvSpPr txBox="1">
            <a:spLocks noChangeArrowheads="1"/>
          </p:cNvSpPr>
          <p:nvPr>
            <p:custDataLst>
              <p:tags r:id="rId8"/>
            </p:custDataLst>
          </p:nvPr>
        </p:nvSpPr>
        <p:spPr bwMode="auto">
          <a:xfrm>
            <a:off x="6758709" y="2053773"/>
            <a:ext cx="914400" cy="58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lIns="91404" tIns="45702" rIns="91404" bIns="45702">
            <a:spAutoFit/>
          </a:bodyPr>
          <a:lstStyle/>
          <a:p>
            <a:pPr>
              <a:spcBef>
                <a:spcPct val="50000"/>
              </a:spcBef>
            </a:pPr>
            <a:r>
              <a:rPr kumimoji="1" lang="en-US" altLang="zh-CN" sz="3200" b="1">
                <a:solidFill>
                  <a:srgbClr val="FF0000"/>
                </a:solidFill>
                <a:latin typeface="Times New Roman" panose="02020603050405020304" pitchFamily="18" charset="0"/>
                <a:ea typeface="+mj-ea"/>
                <a:cs typeface="Times New Roman" panose="02020603050405020304" pitchFamily="18" charset="0"/>
              </a:rPr>
              <a:t>C</a:t>
            </a:r>
            <a:r>
              <a:rPr kumimoji="1" lang="en-US" altLang="zh-CN" sz="3200" b="1" baseline="-25000">
                <a:solidFill>
                  <a:srgbClr val="FF0000"/>
                </a:solidFill>
                <a:latin typeface="Times New Roman" panose="02020603050405020304" pitchFamily="18" charset="0"/>
                <a:ea typeface="+mj-ea"/>
                <a:cs typeface="Times New Roman" panose="02020603050405020304" pitchFamily="18" charset="0"/>
              </a:rPr>
              <a:t>5</a:t>
            </a:r>
            <a:endParaRPr kumimoji="1" lang="en-US" altLang="zh-CN" sz="3200" b="1" baseline="-25000">
              <a:solidFill>
                <a:srgbClr val="FF0000"/>
              </a:solidFill>
              <a:latin typeface="Times New Roman" panose="02020603050405020304" pitchFamily="18" charset="0"/>
              <a:ea typeface="+mj-ea"/>
              <a:cs typeface="Times New Roman" panose="02020603050405020304" pitchFamily="18" charset="0"/>
            </a:endParaRPr>
          </a:p>
        </p:txBody>
      </p:sp>
      <p:sp>
        <p:nvSpPr>
          <p:cNvPr id="11" name="AutoShape 7" title=""/>
          <p:cNvSpPr>
            <a:spLocks noChangeArrowheads="1"/>
          </p:cNvSpPr>
          <p:nvPr>
            <p:custDataLst>
              <p:tags r:id="rId9"/>
            </p:custDataLst>
          </p:nvPr>
        </p:nvSpPr>
        <p:spPr bwMode="auto">
          <a:xfrm flipV="1">
            <a:off x="4542124" y="1037138"/>
            <a:ext cx="2497329" cy="2332954"/>
          </a:xfrm>
          <a:custGeom>
            <a:gdLst>
              <a:gd name="G0" fmla="+- -2616551 0 0"/>
              <a:gd name="G1" fmla="+- 6573067 0 0"/>
              <a:gd name="G2" fmla="+- -2616551 0 6573067"/>
              <a:gd name="G3" fmla="+- 10800 0 0"/>
              <a:gd name="G4" fmla="+- 0 0 -2616551"/>
              <a:gd name="T0" fmla="*/ 360 256 1"/>
              <a:gd name="T1" fmla="*/ 0 256 1"/>
              <a:gd name="G5" fmla="+- G2 T0 T1"/>
              <a:gd name="G6" fmla="?: G2 G2 G5"/>
              <a:gd name="G7" fmla="+- 0 0 G6"/>
              <a:gd name="G8" fmla="+- 10592 0 0"/>
              <a:gd name="G9" fmla="+- 0 0 6573067"/>
              <a:gd name="G10" fmla="+- 10592 0 2700"/>
              <a:gd name="G11" fmla="cos G10 -2616551"/>
              <a:gd name="G12" fmla="sin G10 -2616551"/>
              <a:gd name="G13" fmla="cos 13500 -2616551"/>
              <a:gd name="G14" fmla="sin 13500 -2616551"/>
              <a:gd name="G15" fmla="+- G11 10800 0"/>
              <a:gd name="G16" fmla="+- G12 10800 0"/>
              <a:gd name="G17" fmla="+- G13 10800 0"/>
              <a:gd name="G18" fmla="+- G14 10800 0"/>
              <a:gd name="G19" fmla="*/ 10592 1 2"/>
              <a:gd name="G20" fmla="+- G19 5400 0"/>
              <a:gd name="G21" fmla="cos G20 -2616551"/>
              <a:gd name="G22" fmla="sin G20 -2616551"/>
              <a:gd name="G23" fmla="+- G21 10800 0"/>
              <a:gd name="G24" fmla="+- G12 G23 G22"/>
              <a:gd name="G25" fmla="+- G22 G23 G11"/>
              <a:gd name="G26" fmla="cos 10800 -2616551"/>
              <a:gd name="G27" fmla="sin 10800 -2616551"/>
              <a:gd name="G28" fmla="cos 10592 -2616551"/>
              <a:gd name="G29" fmla="sin 10592 -2616551"/>
              <a:gd name="G30" fmla="+- G26 10800 0"/>
              <a:gd name="G31" fmla="+- G27 10800 0"/>
              <a:gd name="G32" fmla="+- G28 10800 0"/>
              <a:gd name="G33" fmla="+- G29 10800 0"/>
              <a:gd name="G34" fmla="+- G19 5400 0"/>
              <a:gd name="G35" fmla="cos G34 6573067"/>
              <a:gd name="G36" fmla="sin G34 6573067"/>
              <a:gd name="G37" fmla="+/ 6573067 -2616551 2"/>
              <a:gd name="T2" fmla="*/ 180 256 1"/>
              <a:gd name="T3" fmla="*/ 0 256 1"/>
              <a:gd name="G38" fmla="+- G37 T2 T3"/>
              <a:gd name="G39" fmla="?: G2 G37 G38"/>
              <a:gd name="G40" fmla="cos 10800 G39"/>
              <a:gd name="G41" fmla="sin 10800 G39"/>
              <a:gd name="G42" fmla="cos 10592 G39"/>
              <a:gd name="G43" fmla="sin 10592 G39"/>
              <a:gd name="G44" fmla="+- G40 10800 0"/>
              <a:gd name="G45" fmla="+- G41 10800 0"/>
              <a:gd name="G46" fmla="+- G42 10800 0"/>
              <a:gd name="G47" fmla="+- G43 10800 0"/>
              <a:gd name="G48" fmla="+- G35 10800 0"/>
              <a:gd name="G49" fmla="+- G36 10800 0"/>
              <a:gd name="T4" fmla="*/ 1464 w 21600"/>
              <a:gd name="T5" fmla="*/ 5369 h 21600"/>
              <a:gd name="T6" fmla="*/ 8888 w 21600"/>
              <a:gd name="T7" fmla="*/ 21323 h 21600"/>
              <a:gd name="T8" fmla="*/ 1644 w 21600"/>
              <a:gd name="T9" fmla="*/ 5474 h 21600"/>
              <a:gd name="T10" fmla="*/ 21152 w 21600"/>
              <a:gd name="T11" fmla="*/ 2135 h 21600"/>
              <a:gd name="T12" fmla="*/ 20801 w 21600"/>
              <a:gd name="T13" fmla="*/ 6085 h 21600"/>
              <a:gd name="T14" fmla="*/ 16852 w 21600"/>
              <a:gd name="T15" fmla="*/ 5734 h 21600"/>
              <a:gd name="T16" fmla="*/ 3163 w 21600"/>
              <a:gd name="T17" fmla="*/ 3163 h 21600"/>
              <a:gd name="T18" fmla="*/ 18437 w 21600"/>
              <a:gd name="T19" fmla="*/ 18437 h 21600"/>
            </a:gdLst>
            <a:cxnLst>
              <a:cxn ang="0">
                <a:pos x="T4" y="T5"/>
              </a:cxn>
              <a:cxn ang="0">
                <a:pos x="T6" y="T7"/>
              </a:cxn>
              <a:cxn ang="0">
                <a:pos x="T8" y="T9"/>
              </a:cxn>
              <a:cxn ang="0">
                <a:pos x="T10" y="T11"/>
              </a:cxn>
              <a:cxn ang="0">
                <a:pos x="T12" y="T13"/>
              </a:cxn>
              <a:cxn ang="0">
                <a:pos x="T14" y="T15"/>
              </a:cxn>
            </a:cxnLst>
            <a:rect l="T16" t="T17" r="T18" b="T19"/>
            <a:pathLst>
              <a:path w="21600" h="21600">
                <a:moveTo>
                  <a:pt x="18922" y="4002"/>
                </a:moveTo>
                <a:cubicBezTo>
                  <a:pt x="16910" y="1597"/>
                  <a:pt x="13935" y="208"/>
                  <a:pt x="10800" y="208"/>
                </a:cubicBezTo>
                <a:cubicBezTo>
                  <a:pt x="4950" y="208"/>
                  <a:pt x="208" y="4950"/>
                  <a:pt x="208" y="10800"/>
                </a:cubicBezTo>
                <a:cubicBezTo>
                  <a:pt x="207" y="15919"/>
                  <a:pt x="3869" y="20306"/>
                  <a:pt x="8906" y="21221"/>
                </a:cubicBezTo>
                <a:lnTo>
                  <a:pt x="8869" y="21426"/>
                </a:lnTo>
                <a:cubicBezTo>
                  <a:pt x="3733" y="20492"/>
                  <a:pt x="0" y="16020"/>
                  <a:pt x="0" y="10800"/>
                </a:cubicBezTo>
                <a:cubicBezTo>
                  <a:pt x="0" y="4835"/>
                  <a:pt x="4835" y="0"/>
                  <a:pt x="10800" y="0"/>
                </a:cubicBezTo>
                <a:cubicBezTo>
                  <a:pt x="13997" y="-1"/>
                  <a:pt x="17030" y="1416"/>
                  <a:pt x="19082" y="3868"/>
                </a:cubicBezTo>
                <a:lnTo>
                  <a:pt x="21152" y="2135"/>
                </a:lnTo>
                <a:lnTo>
                  <a:pt x="20801" y="6085"/>
                </a:lnTo>
                <a:lnTo>
                  <a:pt x="16852" y="5734"/>
                </a:lnTo>
                <a:lnTo>
                  <a:pt x="18922" y="4002"/>
                </a:lnTo>
                <a:close/>
              </a:path>
            </a:pathLst>
          </a:custGeom>
          <a:solidFill>
            <a:schemeClr val="accent3">
              <a:lumMod val="50000"/>
            </a:schemeClr>
          </a:solidFill>
          <a:ln w="9525">
            <a:solidFill>
              <a:srgbClr val="0E6254"/>
            </a:solidFill>
            <a:miter lim="800000"/>
          </a:ln>
          <a:effectLst/>
        </p:spPr>
        <p:txBody>
          <a:bodyPr wrap="none" anchor="ctr"/>
          <a:lstStyle/>
          <a:p>
            <a:endParaRPr lang="zh-CN" altLang="en-US" sz="3200" b="1">
              <a:latin typeface="+mj-ea"/>
              <a:ea typeface="+mj-ea"/>
            </a:endParaRPr>
          </a:p>
        </p:txBody>
      </p:sp>
      <p:sp>
        <p:nvSpPr>
          <p:cNvPr id="12" name="Text Box 9" title=""/>
          <p:cNvSpPr txBox="1">
            <a:spLocks noChangeArrowheads="1"/>
          </p:cNvSpPr>
          <p:nvPr>
            <p:custDataLst>
              <p:tags r:id="rId10"/>
            </p:custDataLst>
          </p:nvPr>
        </p:nvSpPr>
        <p:spPr bwMode="auto">
          <a:xfrm>
            <a:off x="5530928" y="818621"/>
            <a:ext cx="1066800" cy="58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lIns="91404" tIns="45702" rIns="91404" bIns="45702">
            <a:spAutoFit/>
          </a:bodyPr>
          <a:lstStyle/>
          <a:p>
            <a:pPr>
              <a:spcBef>
                <a:spcPct val="50000"/>
              </a:spcBef>
            </a:pPr>
            <a:r>
              <a:rPr kumimoji="1" lang="en-US" altLang="zh-CN" sz="3200" b="1">
                <a:solidFill>
                  <a:schemeClr val="tx1"/>
                </a:solidFill>
                <a:latin typeface="Times New Roman" panose="02020603050405020304" pitchFamily="18" charset="0"/>
                <a:ea typeface="+mj-ea"/>
                <a:cs typeface="Times New Roman" panose="02020603050405020304" pitchFamily="18" charset="0"/>
              </a:rPr>
              <a:t>2C</a:t>
            </a:r>
            <a:r>
              <a:rPr kumimoji="1" lang="en-US" altLang="zh-CN" sz="3200" b="1" baseline="-25000">
                <a:solidFill>
                  <a:schemeClr val="tx1"/>
                </a:solidFill>
                <a:latin typeface="Times New Roman" panose="02020603050405020304" pitchFamily="18" charset="0"/>
                <a:ea typeface="+mj-ea"/>
                <a:cs typeface="Times New Roman" panose="02020603050405020304" pitchFamily="18" charset="0"/>
              </a:rPr>
              <a:t>3</a:t>
            </a:r>
            <a:endParaRPr kumimoji="1" lang="en-US" altLang="zh-CN" sz="3200" b="1" baseline="-25000">
              <a:solidFill>
                <a:schemeClr val="tx1"/>
              </a:solidFill>
              <a:latin typeface="Times New Roman" panose="02020603050405020304" pitchFamily="18" charset="0"/>
              <a:ea typeface="+mj-ea"/>
              <a:cs typeface="Times New Roman" panose="02020603050405020304" pitchFamily="18" charset="0"/>
            </a:endParaRPr>
          </a:p>
        </p:txBody>
      </p:sp>
      <p:sp>
        <p:nvSpPr>
          <p:cNvPr id="13" name="AutoShape 10" title=""/>
          <p:cNvSpPr>
            <a:spLocks noChangeArrowheads="1"/>
          </p:cNvSpPr>
          <p:nvPr>
            <p:custDataLst>
              <p:tags r:id="rId11"/>
            </p:custDataLst>
          </p:nvPr>
        </p:nvSpPr>
        <p:spPr bwMode="auto">
          <a:xfrm rot="4741040" flipH="1">
            <a:off x="4842314" y="1500873"/>
            <a:ext cx="2580972" cy="1705752"/>
          </a:xfrm>
          <a:custGeom>
            <a:gdLst>
              <a:gd name="G0" fmla="+- -2597340 0 0"/>
              <a:gd name="G1" fmla="+- -5346842 0 0"/>
              <a:gd name="G2" fmla="+- -2597340 0 -5346842"/>
              <a:gd name="G3" fmla="+- 10800 0 0"/>
              <a:gd name="G4" fmla="+- 0 0 -2597340"/>
              <a:gd name="T0" fmla="*/ 360 256 1"/>
              <a:gd name="T1" fmla="*/ 0 256 1"/>
              <a:gd name="G5" fmla="+- G2 T0 T1"/>
              <a:gd name="G6" fmla="?: G2 G2 G5"/>
              <a:gd name="G7" fmla="+- 0 0 G6"/>
              <a:gd name="G8" fmla="+- 10582 0 0"/>
              <a:gd name="G9" fmla="+- 0 0 -5346842"/>
              <a:gd name="G10" fmla="+- 10582 0 2700"/>
              <a:gd name="G11" fmla="cos G10 -2597340"/>
              <a:gd name="G12" fmla="sin G10 -2597340"/>
              <a:gd name="G13" fmla="cos 13500 -2597340"/>
              <a:gd name="G14" fmla="sin 13500 -2597340"/>
              <a:gd name="G15" fmla="+- G11 10800 0"/>
              <a:gd name="G16" fmla="+- G12 10800 0"/>
              <a:gd name="G17" fmla="+- G13 10800 0"/>
              <a:gd name="G18" fmla="+- G14 10800 0"/>
              <a:gd name="G19" fmla="*/ 10582 1 2"/>
              <a:gd name="G20" fmla="+- G19 5400 0"/>
              <a:gd name="G21" fmla="cos G20 -2597340"/>
              <a:gd name="G22" fmla="sin G20 -2597340"/>
              <a:gd name="G23" fmla="+- G21 10800 0"/>
              <a:gd name="G24" fmla="+- G12 G23 G22"/>
              <a:gd name="G25" fmla="+- G22 G23 G11"/>
              <a:gd name="G26" fmla="cos 10800 -2597340"/>
              <a:gd name="G27" fmla="sin 10800 -2597340"/>
              <a:gd name="G28" fmla="cos 10582 -2597340"/>
              <a:gd name="G29" fmla="sin 10582 -2597340"/>
              <a:gd name="G30" fmla="+- G26 10800 0"/>
              <a:gd name="G31" fmla="+- G27 10800 0"/>
              <a:gd name="G32" fmla="+- G28 10800 0"/>
              <a:gd name="G33" fmla="+- G29 10800 0"/>
              <a:gd name="G34" fmla="+- G19 5400 0"/>
              <a:gd name="G35" fmla="cos G34 -5346842"/>
              <a:gd name="G36" fmla="sin G34 -5346842"/>
              <a:gd name="G37" fmla="+/ -5346842 -2597340 2"/>
              <a:gd name="T2" fmla="*/ 180 256 1"/>
              <a:gd name="T3" fmla="*/ 0 256 1"/>
              <a:gd name="G38" fmla="+- G37 T2 T3"/>
              <a:gd name="G39" fmla="?: G2 G37 G38"/>
              <a:gd name="G40" fmla="cos 10800 G39"/>
              <a:gd name="G41" fmla="sin 10800 G39"/>
              <a:gd name="G42" fmla="cos 10582 G39"/>
              <a:gd name="G43" fmla="sin 10582 G39"/>
              <a:gd name="G44" fmla="+- G40 10800 0"/>
              <a:gd name="G45" fmla="+- G41 10800 0"/>
              <a:gd name="G46" fmla="+- G42 10800 0"/>
              <a:gd name="G47" fmla="+- G43 10800 0"/>
              <a:gd name="G48" fmla="+- G35 10800 0"/>
              <a:gd name="G49" fmla="+- G36 10800 0"/>
              <a:gd name="T4" fmla="*/ 16100 w 21600"/>
              <a:gd name="T5" fmla="*/ 1390 h 21600"/>
              <a:gd name="T6" fmla="*/ 12364 w 21600"/>
              <a:gd name="T7" fmla="*/ 224 h 21600"/>
              <a:gd name="T8" fmla="*/ 15993 w 21600"/>
              <a:gd name="T9" fmla="*/ 1579 h 21600"/>
              <a:gd name="T10" fmla="*/ 21197 w 21600"/>
              <a:gd name="T11" fmla="*/ 2188 h 21600"/>
              <a:gd name="T12" fmla="*/ 20825 w 21600"/>
              <a:gd name="T13" fmla="*/ 6143 h 21600"/>
              <a:gd name="T14" fmla="*/ 16870 w 21600"/>
              <a:gd name="T15" fmla="*/ 5772 h 21600"/>
              <a:gd name="T16" fmla="*/ 3163 w 21600"/>
              <a:gd name="T17" fmla="*/ 3163 h 21600"/>
              <a:gd name="T18" fmla="*/ 18437 w 21600"/>
              <a:gd name="T19" fmla="*/ 18437 h 21600"/>
            </a:gdLst>
            <a:cxnLst>
              <a:cxn ang="0">
                <a:pos x="T4" y="T5"/>
              </a:cxn>
              <a:cxn ang="0">
                <a:pos x="T6" y="T7"/>
              </a:cxn>
              <a:cxn ang="0">
                <a:pos x="T8" y="T9"/>
              </a:cxn>
              <a:cxn ang="0">
                <a:pos x="T10" y="T11"/>
              </a:cxn>
              <a:cxn ang="0">
                <a:pos x="T12" y="T13"/>
              </a:cxn>
              <a:cxn ang="0">
                <a:pos x="T14" y="T15"/>
              </a:cxn>
            </a:cxnLst>
            <a:rect l="T16" t="T17" r="T18" b="T19"/>
            <a:pathLst>
              <a:path w="21600" h="21600">
                <a:moveTo>
                  <a:pt x="18949" y="4050"/>
                </a:moveTo>
                <a:cubicBezTo>
                  <a:pt x="17283" y="2038"/>
                  <a:pt x="14932" y="714"/>
                  <a:pt x="12348" y="331"/>
                </a:cubicBezTo>
                <a:lnTo>
                  <a:pt x="12380" y="116"/>
                </a:lnTo>
                <a:cubicBezTo>
                  <a:pt x="15017" y="506"/>
                  <a:pt x="17417" y="1857"/>
                  <a:pt x="19117" y="3911"/>
                </a:cubicBezTo>
                <a:lnTo>
                  <a:pt x="21197" y="2188"/>
                </a:lnTo>
                <a:lnTo>
                  <a:pt x="20825" y="6143"/>
                </a:lnTo>
                <a:lnTo>
                  <a:pt x="16870" y="5772"/>
                </a:lnTo>
                <a:lnTo>
                  <a:pt x="18949" y="4050"/>
                </a:lnTo>
                <a:close/>
              </a:path>
            </a:pathLst>
          </a:custGeom>
          <a:solidFill>
            <a:schemeClr val="accent3">
              <a:lumMod val="50000"/>
            </a:schemeClr>
          </a:solidFill>
          <a:ln w="9525">
            <a:solidFill>
              <a:srgbClr val="0E6254"/>
            </a:solidFill>
            <a:miter lim="800000"/>
          </a:ln>
          <a:effectLst/>
        </p:spPr>
        <p:txBody>
          <a:bodyPr wrap="none" anchor="ctr"/>
          <a:lstStyle/>
          <a:p>
            <a:endParaRPr lang="zh-CN" altLang="en-US" sz="3200" b="1">
              <a:latin typeface="+mj-ea"/>
              <a:ea typeface="+mj-ea"/>
            </a:endParaRPr>
          </a:p>
        </p:txBody>
      </p:sp>
      <p:sp>
        <p:nvSpPr>
          <p:cNvPr id="14" name="Text Box 19" title=""/>
          <p:cNvSpPr txBox="1">
            <a:spLocks noChangeArrowheads="1"/>
          </p:cNvSpPr>
          <p:nvPr>
            <p:custDataLst>
              <p:tags r:id="rId12"/>
            </p:custDataLst>
          </p:nvPr>
        </p:nvSpPr>
        <p:spPr bwMode="auto">
          <a:xfrm>
            <a:off x="6069570" y="1504398"/>
            <a:ext cx="793431" cy="1382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lIns="91404" tIns="45702" rIns="91404" bIns="45702">
            <a:spAutoFit/>
          </a:bodyPr>
          <a:lstStyle/>
          <a:p>
            <a:pPr>
              <a:spcBef>
                <a:spcPct val="50000"/>
              </a:spcBef>
            </a:pPr>
            <a:r>
              <a:rPr kumimoji="1" lang="zh-CN" altLang="en-US" sz="2800" b="1">
                <a:solidFill>
                  <a:srgbClr val="000000"/>
                </a:solidFill>
                <a:latin typeface="黑体" panose="02010609060101010101" charset="-122"/>
                <a:ea typeface="黑体" panose="02010609060101010101" charset="-122"/>
              </a:rPr>
              <a:t>多种酶</a:t>
            </a:r>
            <a:endParaRPr kumimoji="1" lang="zh-CN" altLang="en-US" sz="2800" b="1">
              <a:solidFill>
                <a:srgbClr val="000000"/>
              </a:solidFill>
              <a:latin typeface="黑体" panose="02010609060101010101" charset="-122"/>
              <a:ea typeface="黑体" panose="02010609060101010101" charset="-122"/>
            </a:endParaRPr>
          </a:p>
        </p:txBody>
      </p:sp>
      <p:sp>
        <p:nvSpPr>
          <p:cNvPr id="15" name="AutoShape 21" title=""/>
          <p:cNvSpPr>
            <a:spLocks noChangeArrowheads="1"/>
          </p:cNvSpPr>
          <p:nvPr>
            <p:custDataLst>
              <p:tags r:id="rId13"/>
            </p:custDataLst>
          </p:nvPr>
        </p:nvSpPr>
        <p:spPr bwMode="auto">
          <a:xfrm>
            <a:off x="6255580" y="3208361"/>
            <a:ext cx="1006258" cy="114777"/>
          </a:xfrm>
          <a:prstGeom prst="rightArrow">
            <a:avLst>
              <a:gd name="adj1" fmla="val 50000"/>
              <a:gd name="adj2" fmla="val 87500"/>
            </a:avLst>
          </a:prstGeom>
          <a:solidFill>
            <a:schemeClr val="accent3">
              <a:lumMod val="50000"/>
            </a:schemeClr>
          </a:solidFill>
          <a:ln w="9525">
            <a:solidFill>
              <a:srgbClr val="0E6254"/>
            </a:solidFill>
            <a:miter lim="800000"/>
          </a:ln>
          <a:effectLst/>
        </p:spPr>
        <p:txBody>
          <a:bodyPr wrap="none" anchor="ctr"/>
          <a:lstStyle/>
          <a:p>
            <a:endParaRPr lang="zh-CN" altLang="en-US" sz="3200" b="1">
              <a:latin typeface="+mj-ea"/>
              <a:ea typeface="+mj-ea"/>
            </a:endParaRPr>
          </a:p>
        </p:txBody>
      </p:sp>
      <p:sp>
        <p:nvSpPr>
          <p:cNvPr id="16" name="Text Box 22" title=""/>
          <p:cNvSpPr txBox="1">
            <a:spLocks noChangeArrowheads="1"/>
          </p:cNvSpPr>
          <p:nvPr>
            <p:custDataLst>
              <p:tags r:id="rId14"/>
            </p:custDataLst>
          </p:nvPr>
        </p:nvSpPr>
        <p:spPr bwMode="auto">
          <a:xfrm>
            <a:off x="7296010" y="3046945"/>
            <a:ext cx="2740087" cy="58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lIns="91404" tIns="45702" rIns="91404" bIns="45702">
            <a:spAutoFit/>
          </a:bodyPr>
          <a:lstStyle/>
          <a:p>
            <a:pPr>
              <a:spcBef>
                <a:spcPct val="50000"/>
              </a:spcBef>
            </a:pPr>
            <a:r>
              <a:rPr kumimoji="1" lang="en-US" altLang="zh-CN" sz="3200" b="1">
                <a:solidFill>
                  <a:srgbClr val="FF0000"/>
                </a:solidFill>
                <a:latin typeface="+mj-ea"/>
                <a:ea typeface="+mj-ea"/>
              </a:rPr>
              <a:t>(</a:t>
            </a:r>
            <a:r>
              <a:rPr kumimoji="1" lang="en-US" altLang="zh-CN" sz="3200" b="1">
                <a:solidFill>
                  <a:srgbClr val="FF0000"/>
                </a:solidFill>
                <a:latin typeface="Times New Roman" panose="02020603050405020304" pitchFamily="18" charset="0"/>
                <a:ea typeface="+mj-ea"/>
                <a:cs typeface="Times New Roman" panose="02020603050405020304" pitchFamily="18" charset="0"/>
              </a:rPr>
              <a:t>CH</a:t>
            </a:r>
            <a:r>
              <a:rPr kumimoji="1" lang="en-US" altLang="zh-CN" sz="3200" b="1" baseline="-25000">
                <a:solidFill>
                  <a:srgbClr val="FF0000"/>
                </a:solidFill>
                <a:latin typeface="Times New Roman" panose="02020603050405020304" pitchFamily="18" charset="0"/>
                <a:ea typeface="+mj-ea"/>
                <a:cs typeface="Times New Roman" panose="02020603050405020304" pitchFamily="18" charset="0"/>
              </a:rPr>
              <a:t>2</a:t>
            </a:r>
            <a:r>
              <a:rPr kumimoji="1" lang="en-US" altLang="zh-CN" sz="3200" b="1">
                <a:solidFill>
                  <a:srgbClr val="FF0000"/>
                </a:solidFill>
                <a:latin typeface="Times New Roman" panose="02020603050405020304" pitchFamily="18" charset="0"/>
                <a:ea typeface="+mj-ea"/>
                <a:cs typeface="Times New Roman" panose="02020603050405020304" pitchFamily="18" charset="0"/>
              </a:rPr>
              <a:t>O</a:t>
            </a:r>
            <a:r>
              <a:rPr kumimoji="1" lang="en-US" altLang="zh-CN" sz="3200" b="1">
                <a:solidFill>
                  <a:srgbClr val="FF0000"/>
                </a:solidFill>
                <a:latin typeface="+mj-ea"/>
                <a:ea typeface="+mj-ea"/>
              </a:rPr>
              <a:t>)</a:t>
            </a:r>
            <a:r>
              <a:rPr kumimoji="1" lang="zh-CN" altLang="en-US" sz="3200" b="1">
                <a:solidFill>
                  <a:srgbClr val="FF0000"/>
                </a:solidFill>
                <a:latin typeface="楷体" panose="02010609060101010101" pitchFamily="49" charset="-122"/>
                <a:ea typeface="楷体" panose="02010609060101010101" pitchFamily="49" charset="-122"/>
              </a:rPr>
              <a:t>糖类</a:t>
            </a:r>
            <a:endParaRPr kumimoji="1" lang="zh-CN" altLang="en-US" sz="3200" b="1">
              <a:solidFill>
                <a:srgbClr val="FF0000"/>
              </a:solidFill>
              <a:latin typeface="楷体" panose="02010609060101010101" pitchFamily="49" charset="-122"/>
              <a:ea typeface="楷体" panose="02010609060101010101" pitchFamily="49" charset="-122"/>
            </a:endParaRPr>
          </a:p>
        </p:txBody>
      </p:sp>
      <p:sp>
        <p:nvSpPr>
          <p:cNvPr id="17" name="Text Box 23" title=""/>
          <p:cNvSpPr txBox="1">
            <a:spLocks noChangeArrowheads="1"/>
          </p:cNvSpPr>
          <p:nvPr>
            <p:custDataLst>
              <p:tags r:id="rId15"/>
            </p:custDataLst>
          </p:nvPr>
        </p:nvSpPr>
        <p:spPr bwMode="auto">
          <a:xfrm>
            <a:off x="8001348" y="1110801"/>
            <a:ext cx="1066800" cy="58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lIns="91404" tIns="45702" rIns="91404" bIns="45702">
            <a:spAutoFit/>
          </a:bodyPr>
          <a:lstStyle/>
          <a:p>
            <a:pPr>
              <a:spcBef>
                <a:spcPct val="50000"/>
              </a:spcBef>
            </a:pPr>
            <a:r>
              <a:rPr kumimoji="1" lang="en-US" altLang="zh-CN" sz="3200" b="1">
                <a:solidFill>
                  <a:schemeClr val="tx1"/>
                </a:solidFill>
                <a:latin typeface="Times New Roman" panose="02020603050405020304" pitchFamily="18" charset="0"/>
                <a:ea typeface="楷体" panose="02010609060101010101" pitchFamily="49" charset="-122"/>
                <a:cs typeface="Times New Roman" panose="02020603050405020304" pitchFamily="18" charset="0"/>
              </a:rPr>
              <a:t>CO</a:t>
            </a:r>
            <a:r>
              <a:rPr kumimoji="1" lang="en-US" altLang="zh-CN" sz="3200" b="1" baseline="-2500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a:t>
            </a:r>
            <a:endParaRPr kumimoji="1" lang="en-US" altLang="zh-CN" sz="3200" b="1" baseline="-250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8" name="AutoShape 24" title=""/>
          <p:cNvSpPr>
            <a:spLocks noChangeArrowheads="1"/>
          </p:cNvSpPr>
          <p:nvPr>
            <p:custDataLst>
              <p:tags r:id="rId16"/>
            </p:custDataLst>
          </p:nvPr>
        </p:nvSpPr>
        <p:spPr bwMode="auto">
          <a:xfrm>
            <a:off x="6689938" y="1308467"/>
            <a:ext cx="1311410" cy="212011"/>
          </a:xfrm>
          <a:prstGeom prst="leftArrow">
            <a:avLst>
              <a:gd name="adj1" fmla="val 50000"/>
              <a:gd name="adj2" fmla="val 112500"/>
            </a:avLst>
          </a:prstGeom>
          <a:solidFill>
            <a:schemeClr val="accent3">
              <a:lumMod val="50000"/>
            </a:schemeClr>
          </a:solidFill>
          <a:ln w="9525">
            <a:solidFill>
              <a:srgbClr val="0E6254"/>
            </a:solidFill>
            <a:miter lim="800000"/>
          </a:ln>
          <a:effectLst/>
        </p:spPr>
        <p:txBody>
          <a:bodyPr wrap="none" anchor="ctr"/>
          <a:lstStyle/>
          <a:p>
            <a:endParaRPr lang="zh-CN" altLang="en-US" sz="3200" b="1">
              <a:latin typeface="+mj-ea"/>
              <a:ea typeface="+mj-ea"/>
            </a:endParaRPr>
          </a:p>
        </p:txBody>
      </p:sp>
      <p:sp>
        <p:nvSpPr>
          <p:cNvPr id="19" name="Text Box 28" title=""/>
          <p:cNvSpPr txBox="1">
            <a:spLocks noChangeArrowheads="1"/>
          </p:cNvSpPr>
          <p:nvPr>
            <p:custDataLst>
              <p:tags r:id="rId17"/>
            </p:custDataLst>
          </p:nvPr>
        </p:nvSpPr>
        <p:spPr bwMode="auto">
          <a:xfrm>
            <a:off x="7001250" y="791999"/>
            <a:ext cx="1256655" cy="58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lIns="91404" tIns="45702" rIns="91404" bIns="45702">
            <a:spAutoFit/>
          </a:bodyPr>
          <a:lstStyle/>
          <a:p>
            <a:pPr>
              <a:spcBef>
                <a:spcPct val="50000"/>
              </a:spcBef>
            </a:pPr>
            <a:r>
              <a:rPr kumimoji="1" lang="zh-CN" altLang="en-US" sz="3200" b="1">
                <a:solidFill>
                  <a:srgbClr val="0E1DE6"/>
                </a:solidFill>
                <a:latin typeface="黑体" panose="02010609060101010101" charset="-122"/>
                <a:ea typeface="黑体" panose="02010609060101010101" charset="-122"/>
              </a:rPr>
              <a:t>固定</a:t>
            </a:r>
            <a:endParaRPr kumimoji="1" lang="zh-CN" altLang="en-US" sz="3200" b="1">
              <a:solidFill>
                <a:srgbClr val="0E1DE6"/>
              </a:solidFill>
              <a:latin typeface="黑体" panose="02010609060101010101" charset="-122"/>
              <a:ea typeface="黑体" panose="02010609060101010101" charset="-122"/>
            </a:endParaRPr>
          </a:p>
        </p:txBody>
      </p:sp>
      <p:sp>
        <p:nvSpPr>
          <p:cNvPr id="20" name="Text Box 29" title=""/>
          <p:cNvSpPr txBox="1">
            <a:spLocks noChangeArrowheads="1"/>
          </p:cNvSpPr>
          <p:nvPr>
            <p:custDataLst>
              <p:tags r:id="rId18"/>
            </p:custDataLst>
          </p:nvPr>
        </p:nvSpPr>
        <p:spPr bwMode="auto">
          <a:xfrm>
            <a:off x="5462446" y="1587190"/>
            <a:ext cx="793430" cy="1075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lIns="91404" tIns="45702" rIns="91404" bIns="45702">
            <a:spAutoFit/>
          </a:bodyPr>
          <a:lstStyle/>
          <a:p>
            <a:pPr>
              <a:spcBef>
                <a:spcPct val="50000"/>
              </a:spcBef>
            </a:pPr>
            <a:r>
              <a:rPr kumimoji="1" lang="zh-CN" altLang="en-US" sz="3200" b="1">
                <a:solidFill>
                  <a:srgbClr val="0E1DE6"/>
                </a:solidFill>
                <a:latin typeface="黑体" panose="02010609060101010101" charset="-122"/>
                <a:ea typeface="黑体" panose="02010609060101010101" charset="-122"/>
              </a:rPr>
              <a:t>还原</a:t>
            </a:r>
            <a:endParaRPr kumimoji="1" lang="zh-CN" altLang="en-US" sz="3200" b="1">
              <a:solidFill>
                <a:srgbClr val="0E1DE6"/>
              </a:solidFill>
              <a:latin typeface="黑体" panose="02010609060101010101" charset="-122"/>
              <a:ea typeface="黑体" panose="02010609060101010101" charset="-122"/>
            </a:endParaRPr>
          </a:p>
        </p:txBody>
      </p:sp>
      <p:grpSp>
        <p:nvGrpSpPr>
          <p:cNvPr id="21" name="组合 20" title=""/>
          <p:cNvGrpSpPr/>
          <p:nvPr>
            <p:custDataLst>
              <p:tags r:id="rId19"/>
            </p:custDataLst>
          </p:nvPr>
        </p:nvGrpSpPr>
        <p:grpSpPr>
          <a:xfrm>
            <a:off x="3629494" y="1341805"/>
            <a:ext cx="1066800" cy="588736"/>
            <a:chOff x="3754908" y="1642888"/>
            <a:chExt cx="1066800" cy="588736"/>
          </a:xfrm>
        </p:grpSpPr>
        <p:sp>
          <p:nvSpPr>
            <p:cNvPr id="22" name="Text Box 30"/>
            <p:cNvSpPr txBox="1">
              <a:spLocks noChangeArrowheads="1"/>
            </p:cNvSpPr>
            <p:nvPr>
              <p:custDataLst>
                <p:tags r:id="rId20"/>
              </p:custDataLst>
            </p:nvPr>
          </p:nvSpPr>
          <p:spPr bwMode="auto">
            <a:xfrm>
              <a:off x="4184513" y="1708440"/>
              <a:ext cx="609600" cy="523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lIns="91404" tIns="45702" rIns="91404" bIns="45702">
              <a:spAutoFit/>
            </a:bodyPr>
            <a:lstStyle/>
            <a:p>
              <a:pPr>
                <a:spcBef>
                  <a:spcPct val="50000"/>
                </a:spcBef>
              </a:pPr>
              <a:r>
                <a:rPr kumimoji="1" lang="zh-CN" altLang="en-US" sz="2800" b="1">
                  <a:solidFill>
                    <a:srgbClr val="080808"/>
                  </a:solidFill>
                  <a:latin typeface="黑体" panose="02010609060101010101" charset="-122"/>
                  <a:ea typeface="黑体" panose="02010609060101010101" charset="-122"/>
                </a:rPr>
                <a:t>酶</a:t>
              </a:r>
              <a:endParaRPr kumimoji="1" lang="zh-CN" altLang="en-US" sz="2800" b="1">
                <a:solidFill>
                  <a:srgbClr val="080808"/>
                </a:solidFill>
                <a:latin typeface="黑体" panose="02010609060101010101" charset="-122"/>
                <a:ea typeface="黑体" panose="02010609060101010101" charset="-122"/>
              </a:endParaRPr>
            </a:p>
          </p:txBody>
        </p:sp>
        <p:sp>
          <p:nvSpPr>
            <p:cNvPr id="23" name="AutoShape 12"/>
            <p:cNvSpPr>
              <a:spLocks noChangeArrowheads="1"/>
            </p:cNvSpPr>
            <p:nvPr>
              <p:custDataLst>
                <p:tags r:id="rId21"/>
              </p:custDataLst>
            </p:nvPr>
          </p:nvSpPr>
          <p:spPr bwMode="auto">
            <a:xfrm rot="-5400000" flipH="1" flipV="1">
              <a:off x="3996579" y="1401217"/>
              <a:ext cx="583457" cy="1066800"/>
            </a:xfrm>
            <a:custGeom>
              <a:gdLst>
                <a:gd name="G0" fmla="+- -844074 0 0"/>
                <a:gd name="G1" fmla="+- 11395780 0 0"/>
                <a:gd name="G2" fmla="+- -844074 0 11395780"/>
                <a:gd name="G3" fmla="+- 10800 0 0"/>
                <a:gd name="G4" fmla="+- 0 0 -844074"/>
                <a:gd name="T0" fmla="*/ 360 256 1"/>
                <a:gd name="T1" fmla="*/ 0 256 1"/>
                <a:gd name="G5" fmla="+- G2 T0 T1"/>
                <a:gd name="G6" fmla="?: G2 G2 G5"/>
                <a:gd name="G7" fmla="+- 0 0 G6"/>
                <a:gd name="G8" fmla="+- 10188 0 0"/>
                <a:gd name="G9" fmla="+- 0 0 11395780"/>
                <a:gd name="G10" fmla="+- 10188 0 2700"/>
                <a:gd name="G11" fmla="cos G10 -844074"/>
                <a:gd name="G12" fmla="sin G10 -844074"/>
                <a:gd name="G13" fmla="cos 13500 -844074"/>
                <a:gd name="G14" fmla="sin 13500 -844074"/>
                <a:gd name="G15" fmla="+- G11 10800 0"/>
                <a:gd name="G16" fmla="+- G12 10800 0"/>
                <a:gd name="G17" fmla="+- G13 10800 0"/>
                <a:gd name="G18" fmla="+- G14 10800 0"/>
                <a:gd name="G19" fmla="*/ 10188 1 2"/>
                <a:gd name="G20" fmla="+- G19 5400 0"/>
                <a:gd name="G21" fmla="cos G20 -844074"/>
                <a:gd name="G22" fmla="sin G20 -844074"/>
                <a:gd name="G23" fmla="+- G21 10800 0"/>
                <a:gd name="G24" fmla="+- G12 G23 G22"/>
                <a:gd name="G25" fmla="+- G22 G23 G11"/>
                <a:gd name="G26" fmla="cos 10800 -844074"/>
                <a:gd name="G27" fmla="sin 10800 -844074"/>
                <a:gd name="G28" fmla="cos 10188 -844074"/>
                <a:gd name="G29" fmla="sin 10188 -844074"/>
                <a:gd name="G30" fmla="+- G26 10800 0"/>
                <a:gd name="G31" fmla="+- G27 10800 0"/>
                <a:gd name="G32" fmla="+- G28 10800 0"/>
                <a:gd name="G33" fmla="+- G29 10800 0"/>
                <a:gd name="G34" fmla="+- G19 5400 0"/>
                <a:gd name="G35" fmla="cos G34 11395780"/>
                <a:gd name="G36" fmla="sin G34 11395780"/>
                <a:gd name="G37" fmla="+/ 11395780 -844074 2"/>
                <a:gd name="T2" fmla="*/ 180 256 1"/>
                <a:gd name="T3" fmla="*/ 0 256 1"/>
                <a:gd name="G38" fmla="+- G37 T2 T3"/>
                <a:gd name="G39" fmla="?: G2 G37 G38"/>
                <a:gd name="G40" fmla="cos 10800 G39"/>
                <a:gd name="G41" fmla="sin 10800 G39"/>
                <a:gd name="G42" fmla="cos 10188 G39"/>
                <a:gd name="G43" fmla="sin 10188 G39"/>
                <a:gd name="G44" fmla="+- G40 10800 0"/>
                <a:gd name="G45" fmla="+- G41 10800 0"/>
                <a:gd name="G46" fmla="+- G42 10800 0"/>
                <a:gd name="G47" fmla="+- G43 10800 0"/>
                <a:gd name="G48" fmla="+- G35 10800 0"/>
                <a:gd name="G49" fmla="+- G36 10800 0"/>
                <a:gd name="T4" fmla="*/ 9018 w 21600"/>
                <a:gd name="T5" fmla="*/ 148 h 21600"/>
                <a:gd name="T6" fmla="*/ 365 w 21600"/>
                <a:gd name="T7" fmla="*/ 11917 h 21600"/>
                <a:gd name="T8" fmla="*/ 9119 w 21600"/>
                <a:gd name="T9" fmla="*/ 751 h 21600"/>
                <a:gd name="T10" fmla="*/ 23960 w 21600"/>
                <a:gd name="T11" fmla="*/ 7790 h 21600"/>
                <a:gd name="T12" fmla="*/ 21699 w 21600"/>
                <a:gd name="T13" fmla="*/ 11390 h 21600"/>
                <a:gd name="T14" fmla="*/ 18099 w 21600"/>
                <a:gd name="T15" fmla="*/ 9130 h 21600"/>
                <a:gd name="T16" fmla="*/ 3163 w 21600"/>
                <a:gd name="T17" fmla="*/ 3163 h 21600"/>
                <a:gd name="T18" fmla="*/ 18437 w 21600"/>
                <a:gd name="T19" fmla="*/ 18437 h 21600"/>
              </a:gdLst>
              <a:cxnLst>
                <a:cxn ang="0">
                  <a:pos x="T4" y="T5"/>
                </a:cxn>
                <a:cxn ang="0">
                  <a:pos x="T6" y="T7"/>
                </a:cxn>
                <a:cxn ang="0">
                  <a:pos x="T8" y="T9"/>
                </a:cxn>
                <a:cxn ang="0">
                  <a:pos x="T10" y="T11"/>
                </a:cxn>
                <a:cxn ang="0">
                  <a:pos x="T12" y="T13"/>
                </a:cxn>
                <a:cxn ang="0">
                  <a:pos x="T14" y="T15"/>
                </a:cxn>
              </a:cxnLst>
              <a:rect l="T16" t="T17" r="T18" b="T19"/>
              <a:pathLst>
                <a:path w="21600" h="21600">
                  <a:moveTo>
                    <a:pt x="20731" y="8529"/>
                  </a:moveTo>
                  <a:cubicBezTo>
                    <a:pt x="19672" y="3896"/>
                    <a:pt x="15551" y="612"/>
                    <a:pt x="10800" y="612"/>
                  </a:cubicBezTo>
                  <a:cubicBezTo>
                    <a:pt x="5173" y="612"/>
                    <a:pt x="612" y="5173"/>
                    <a:pt x="612" y="10800"/>
                  </a:cubicBezTo>
                  <a:cubicBezTo>
                    <a:pt x="611" y="11162"/>
                    <a:pt x="631" y="11524"/>
                    <a:pt x="669" y="11885"/>
                  </a:cubicBezTo>
                  <a:lnTo>
                    <a:pt x="61" y="11950"/>
                  </a:lnTo>
                  <a:cubicBezTo>
                    <a:pt x="20" y="11568"/>
                    <a:pt x="0" y="11184"/>
                    <a:pt x="0" y="10800"/>
                  </a:cubicBezTo>
                  <a:cubicBezTo>
                    <a:pt x="0" y="4835"/>
                    <a:pt x="4835" y="0"/>
                    <a:pt x="10800" y="0"/>
                  </a:cubicBezTo>
                  <a:cubicBezTo>
                    <a:pt x="15837" y="-1"/>
                    <a:pt x="20205" y="3482"/>
                    <a:pt x="21328" y="8392"/>
                  </a:cubicBezTo>
                  <a:lnTo>
                    <a:pt x="23960" y="7790"/>
                  </a:lnTo>
                  <a:lnTo>
                    <a:pt x="21699" y="11390"/>
                  </a:lnTo>
                  <a:lnTo>
                    <a:pt x="18099" y="9130"/>
                  </a:lnTo>
                  <a:lnTo>
                    <a:pt x="20731" y="8529"/>
                  </a:lnTo>
                  <a:close/>
                </a:path>
              </a:pathLst>
            </a:custGeom>
            <a:solidFill>
              <a:schemeClr val="accent3">
                <a:lumMod val="50000"/>
              </a:schemeClr>
            </a:solidFill>
            <a:ln w="9525">
              <a:solidFill>
                <a:srgbClr val="0E6254"/>
              </a:solidFill>
              <a:miter lim="800000"/>
            </a:ln>
            <a:effectLst/>
          </p:spPr>
          <p:txBody>
            <a:bodyPr wrap="none" anchor="ctr"/>
            <a:lstStyle/>
            <a:p>
              <a:endParaRPr lang="zh-CN" altLang="en-US" sz="3200" b="1">
                <a:latin typeface="黑体" panose="02010609060101010101" charset="-122"/>
                <a:ea typeface="黑体" panose="02010609060101010101" charset="-122"/>
              </a:endParaRPr>
            </a:p>
          </p:txBody>
        </p:sp>
      </p:grpSp>
      <p:sp>
        <p:nvSpPr>
          <p:cNvPr id="24" name="Text Box 16" title=""/>
          <p:cNvSpPr txBox="1">
            <a:spLocks noChangeArrowheads="1"/>
          </p:cNvSpPr>
          <p:nvPr>
            <p:custDataLst>
              <p:tags r:id="rId22"/>
            </p:custDataLst>
          </p:nvPr>
        </p:nvSpPr>
        <p:spPr bwMode="auto">
          <a:xfrm>
            <a:off x="2331916" y="1084369"/>
            <a:ext cx="1859028" cy="58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lIns="91404" tIns="45702" rIns="91404" bIns="45702">
            <a:spAutoFit/>
          </a:bodyPr>
          <a:lstStyle/>
          <a:p>
            <a:pPr>
              <a:spcBef>
                <a:spcPct val="50000"/>
              </a:spcBef>
            </a:pPr>
            <a:r>
              <a:rPr kumimoji="1" lang="en-US" altLang="zh-CN" sz="32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NADPH</a:t>
            </a:r>
            <a:endParaRPr kumimoji="1" lang="en-US" altLang="zh-CN" sz="3200" b="1">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25" name="组合 24" title=""/>
          <p:cNvGrpSpPr/>
          <p:nvPr>
            <p:custDataLst>
              <p:tags r:id="rId23"/>
            </p:custDataLst>
          </p:nvPr>
        </p:nvGrpSpPr>
        <p:grpSpPr>
          <a:xfrm>
            <a:off x="3622382" y="2375700"/>
            <a:ext cx="1094637" cy="671245"/>
            <a:chOff x="3747796" y="2676783"/>
            <a:chExt cx="1094637" cy="671245"/>
          </a:xfrm>
        </p:grpSpPr>
        <p:sp>
          <p:nvSpPr>
            <p:cNvPr id="26" name="AutoShape 12"/>
            <p:cNvSpPr>
              <a:spLocks noChangeArrowheads="1"/>
            </p:cNvSpPr>
            <p:nvPr>
              <p:custDataLst>
                <p:tags r:id="rId24"/>
              </p:custDataLst>
            </p:nvPr>
          </p:nvSpPr>
          <p:spPr bwMode="auto">
            <a:xfrm rot="-5400000" flipH="1" flipV="1">
              <a:off x="3945573" y="2479006"/>
              <a:ext cx="671245" cy="1066800"/>
            </a:xfrm>
            <a:custGeom>
              <a:gdLst>
                <a:gd name="G0" fmla="+- -844074 0 0"/>
                <a:gd name="G1" fmla="+- 11395780 0 0"/>
                <a:gd name="G2" fmla="+- -844074 0 11395780"/>
                <a:gd name="G3" fmla="+- 10800 0 0"/>
                <a:gd name="G4" fmla="+- 0 0 -844074"/>
                <a:gd name="T0" fmla="*/ 360 256 1"/>
                <a:gd name="T1" fmla="*/ 0 256 1"/>
                <a:gd name="G5" fmla="+- G2 T0 T1"/>
                <a:gd name="G6" fmla="?: G2 G2 G5"/>
                <a:gd name="G7" fmla="+- 0 0 G6"/>
                <a:gd name="G8" fmla="+- 10188 0 0"/>
                <a:gd name="G9" fmla="+- 0 0 11395780"/>
                <a:gd name="G10" fmla="+- 10188 0 2700"/>
                <a:gd name="G11" fmla="cos G10 -844074"/>
                <a:gd name="G12" fmla="sin G10 -844074"/>
                <a:gd name="G13" fmla="cos 13500 -844074"/>
                <a:gd name="G14" fmla="sin 13500 -844074"/>
                <a:gd name="G15" fmla="+- G11 10800 0"/>
                <a:gd name="G16" fmla="+- G12 10800 0"/>
                <a:gd name="G17" fmla="+- G13 10800 0"/>
                <a:gd name="G18" fmla="+- G14 10800 0"/>
                <a:gd name="G19" fmla="*/ 10188 1 2"/>
                <a:gd name="G20" fmla="+- G19 5400 0"/>
                <a:gd name="G21" fmla="cos G20 -844074"/>
                <a:gd name="G22" fmla="sin G20 -844074"/>
                <a:gd name="G23" fmla="+- G21 10800 0"/>
                <a:gd name="G24" fmla="+- G12 G23 G22"/>
                <a:gd name="G25" fmla="+- G22 G23 G11"/>
                <a:gd name="G26" fmla="cos 10800 -844074"/>
                <a:gd name="G27" fmla="sin 10800 -844074"/>
                <a:gd name="G28" fmla="cos 10188 -844074"/>
                <a:gd name="G29" fmla="sin 10188 -844074"/>
                <a:gd name="G30" fmla="+- G26 10800 0"/>
                <a:gd name="G31" fmla="+- G27 10800 0"/>
                <a:gd name="G32" fmla="+- G28 10800 0"/>
                <a:gd name="G33" fmla="+- G29 10800 0"/>
                <a:gd name="G34" fmla="+- G19 5400 0"/>
                <a:gd name="G35" fmla="cos G34 11395780"/>
                <a:gd name="G36" fmla="sin G34 11395780"/>
                <a:gd name="G37" fmla="+/ 11395780 -844074 2"/>
                <a:gd name="T2" fmla="*/ 180 256 1"/>
                <a:gd name="T3" fmla="*/ 0 256 1"/>
                <a:gd name="G38" fmla="+- G37 T2 T3"/>
                <a:gd name="G39" fmla="?: G2 G37 G38"/>
                <a:gd name="G40" fmla="cos 10800 G39"/>
                <a:gd name="G41" fmla="sin 10800 G39"/>
                <a:gd name="G42" fmla="cos 10188 G39"/>
                <a:gd name="G43" fmla="sin 10188 G39"/>
                <a:gd name="G44" fmla="+- G40 10800 0"/>
                <a:gd name="G45" fmla="+- G41 10800 0"/>
                <a:gd name="G46" fmla="+- G42 10800 0"/>
                <a:gd name="G47" fmla="+- G43 10800 0"/>
                <a:gd name="G48" fmla="+- G35 10800 0"/>
                <a:gd name="G49" fmla="+- G36 10800 0"/>
                <a:gd name="T4" fmla="*/ 9018 w 21600"/>
                <a:gd name="T5" fmla="*/ 148 h 21600"/>
                <a:gd name="T6" fmla="*/ 365 w 21600"/>
                <a:gd name="T7" fmla="*/ 11917 h 21600"/>
                <a:gd name="T8" fmla="*/ 9119 w 21600"/>
                <a:gd name="T9" fmla="*/ 751 h 21600"/>
                <a:gd name="T10" fmla="*/ 23960 w 21600"/>
                <a:gd name="T11" fmla="*/ 7790 h 21600"/>
                <a:gd name="T12" fmla="*/ 21699 w 21600"/>
                <a:gd name="T13" fmla="*/ 11390 h 21600"/>
                <a:gd name="T14" fmla="*/ 18099 w 21600"/>
                <a:gd name="T15" fmla="*/ 9130 h 21600"/>
                <a:gd name="T16" fmla="*/ 3163 w 21600"/>
                <a:gd name="T17" fmla="*/ 3163 h 21600"/>
                <a:gd name="T18" fmla="*/ 18437 w 21600"/>
                <a:gd name="T19" fmla="*/ 18437 h 21600"/>
              </a:gdLst>
              <a:cxnLst>
                <a:cxn ang="0">
                  <a:pos x="T4" y="T5"/>
                </a:cxn>
                <a:cxn ang="0">
                  <a:pos x="T6" y="T7"/>
                </a:cxn>
                <a:cxn ang="0">
                  <a:pos x="T8" y="T9"/>
                </a:cxn>
                <a:cxn ang="0">
                  <a:pos x="T10" y="T11"/>
                </a:cxn>
                <a:cxn ang="0">
                  <a:pos x="T12" y="T13"/>
                </a:cxn>
                <a:cxn ang="0">
                  <a:pos x="T14" y="T15"/>
                </a:cxn>
              </a:cxnLst>
              <a:rect l="T16" t="T17" r="T18" b="T19"/>
              <a:pathLst>
                <a:path w="21600" h="21600">
                  <a:moveTo>
                    <a:pt x="20731" y="8529"/>
                  </a:moveTo>
                  <a:cubicBezTo>
                    <a:pt x="19672" y="3896"/>
                    <a:pt x="15551" y="612"/>
                    <a:pt x="10800" y="612"/>
                  </a:cubicBezTo>
                  <a:cubicBezTo>
                    <a:pt x="5173" y="612"/>
                    <a:pt x="612" y="5173"/>
                    <a:pt x="612" y="10800"/>
                  </a:cubicBezTo>
                  <a:cubicBezTo>
                    <a:pt x="611" y="11162"/>
                    <a:pt x="631" y="11524"/>
                    <a:pt x="669" y="11885"/>
                  </a:cubicBezTo>
                  <a:lnTo>
                    <a:pt x="61" y="11950"/>
                  </a:lnTo>
                  <a:cubicBezTo>
                    <a:pt x="20" y="11568"/>
                    <a:pt x="0" y="11184"/>
                    <a:pt x="0" y="10800"/>
                  </a:cubicBezTo>
                  <a:cubicBezTo>
                    <a:pt x="0" y="4835"/>
                    <a:pt x="4835" y="0"/>
                    <a:pt x="10800" y="0"/>
                  </a:cubicBezTo>
                  <a:cubicBezTo>
                    <a:pt x="15837" y="-1"/>
                    <a:pt x="20205" y="3482"/>
                    <a:pt x="21328" y="8392"/>
                  </a:cubicBezTo>
                  <a:lnTo>
                    <a:pt x="23960" y="7790"/>
                  </a:lnTo>
                  <a:lnTo>
                    <a:pt x="21699" y="11390"/>
                  </a:lnTo>
                  <a:lnTo>
                    <a:pt x="18099" y="9130"/>
                  </a:lnTo>
                  <a:lnTo>
                    <a:pt x="20731" y="8529"/>
                  </a:lnTo>
                  <a:close/>
                </a:path>
              </a:pathLst>
            </a:custGeom>
            <a:solidFill>
              <a:schemeClr val="accent3">
                <a:lumMod val="50000"/>
              </a:schemeClr>
            </a:solidFill>
            <a:ln w="9525">
              <a:solidFill>
                <a:srgbClr val="0E6254"/>
              </a:solidFill>
              <a:miter lim="800000"/>
            </a:ln>
            <a:effectLst/>
          </p:spPr>
          <p:txBody>
            <a:bodyPr wrap="none" anchor="ctr"/>
            <a:lstStyle/>
            <a:p>
              <a:endParaRPr lang="zh-CN" altLang="en-US" sz="3200" b="1">
                <a:latin typeface="黑体" panose="02010609060101010101" charset="-122"/>
                <a:ea typeface="黑体" panose="02010609060101010101" charset="-122"/>
              </a:endParaRPr>
            </a:p>
          </p:txBody>
        </p:sp>
        <p:sp>
          <p:nvSpPr>
            <p:cNvPr id="27" name="Text Box 30"/>
            <p:cNvSpPr txBox="1">
              <a:spLocks noChangeArrowheads="1"/>
            </p:cNvSpPr>
            <p:nvPr>
              <p:custDataLst>
                <p:tags r:id="rId25"/>
              </p:custDataLst>
            </p:nvPr>
          </p:nvSpPr>
          <p:spPr bwMode="auto">
            <a:xfrm>
              <a:off x="4232833" y="2750414"/>
              <a:ext cx="609600" cy="523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lIns="91404" tIns="45702" rIns="91404" bIns="45702">
              <a:spAutoFit/>
            </a:bodyPr>
            <a:lstStyle/>
            <a:p>
              <a:pPr>
                <a:spcBef>
                  <a:spcPct val="50000"/>
                </a:spcBef>
              </a:pPr>
              <a:r>
                <a:rPr kumimoji="1" lang="zh-CN" altLang="en-US" sz="2800" b="1">
                  <a:solidFill>
                    <a:srgbClr val="080808"/>
                  </a:solidFill>
                  <a:latin typeface="黑体" panose="02010609060101010101" charset="-122"/>
                  <a:ea typeface="黑体" panose="02010609060101010101" charset="-122"/>
                </a:rPr>
                <a:t>酶</a:t>
              </a:r>
              <a:endParaRPr kumimoji="1" lang="zh-CN" altLang="en-US" sz="2800" b="1">
                <a:solidFill>
                  <a:srgbClr val="080808"/>
                </a:solidFill>
                <a:latin typeface="黑体" panose="02010609060101010101" charset="-122"/>
                <a:ea typeface="黑体" panose="02010609060101010101" charset="-122"/>
              </a:endParaRPr>
            </a:p>
          </p:txBody>
        </p:sp>
      </p:grpSp>
      <p:sp>
        <p:nvSpPr>
          <p:cNvPr id="28" name="AutoShape 27" title=""/>
          <p:cNvSpPr>
            <a:spLocks noChangeArrowheads="1"/>
          </p:cNvSpPr>
          <p:nvPr>
            <p:custDataLst>
              <p:tags r:id="rId26"/>
            </p:custDataLst>
          </p:nvPr>
        </p:nvSpPr>
        <p:spPr bwMode="auto">
          <a:xfrm>
            <a:off x="4772635" y="1357820"/>
            <a:ext cx="813909" cy="498383"/>
          </a:xfrm>
          <a:prstGeom prst="star16">
            <a:avLst>
              <a:gd name="adj" fmla="val 37500"/>
            </a:avLst>
          </a:prstGeom>
          <a:solidFill>
            <a:srgbClr val="FFC000"/>
          </a:solidFill>
          <a:ln w="9525">
            <a:solidFill>
              <a:srgbClr val="0E6254"/>
            </a:solidFill>
            <a:miter lim="800000"/>
          </a:ln>
          <a:effectLst/>
        </p:spPr>
        <p:txBody>
          <a:bodyPr wrap="none" lIns="91404" tIns="45702" rIns="91404" bIns="45702" anchor="ctr"/>
          <a:lstStyle/>
          <a:p>
            <a:pPr algn="ctr"/>
            <a:r>
              <a:rPr kumimoji="1" lang="zh-CN" altLang="en-US" sz="2800" b="1">
                <a:solidFill>
                  <a:srgbClr val="080808"/>
                </a:solidFill>
                <a:latin typeface="楷体" panose="02010609060101010101" pitchFamily="49" charset="-122"/>
                <a:ea typeface="楷体" panose="02010609060101010101" pitchFamily="49" charset="-122"/>
              </a:rPr>
              <a:t>能量</a:t>
            </a:r>
            <a:endParaRPr kumimoji="1" lang="zh-CN" altLang="en-US" sz="2800" b="1">
              <a:solidFill>
                <a:srgbClr val="080808"/>
              </a:solidFill>
              <a:latin typeface="楷体" panose="02010609060101010101" pitchFamily="49" charset="-122"/>
              <a:ea typeface="楷体" panose="02010609060101010101" pitchFamily="49" charset="-122"/>
            </a:endParaRPr>
          </a:p>
        </p:txBody>
      </p:sp>
      <p:sp>
        <p:nvSpPr>
          <p:cNvPr id="29" name="Text Box 2" title=""/>
          <p:cNvSpPr txBox="1">
            <a:spLocks noChangeArrowheads="1"/>
          </p:cNvSpPr>
          <p:nvPr>
            <p:custDataLst>
              <p:tags r:id="rId27"/>
            </p:custDataLst>
          </p:nvPr>
        </p:nvSpPr>
        <p:spPr bwMode="auto">
          <a:xfrm>
            <a:off x="127000" y="3783330"/>
            <a:ext cx="2056765" cy="521970"/>
          </a:xfrm>
          <a:prstGeom prst="rect">
            <a:avLst/>
          </a:prstGeom>
          <a:solidFill>
            <a:schemeClr val="accent1">
              <a:lumMod val="40000"/>
              <a:lumOff val="6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pPr>
            <a:r>
              <a:rPr lang="zh-CN" altLang="en-US" sz="2800" b="1">
                <a:solidFill>
                  <a:schemeClr val="tx1"/>
                </a:solidFill>
                <a:latin typeface="黑体" panose="02010609060101010101" charset="-122"/>
                <a:ea typeface="黑体" panose="02010609060101010101" charset="-122"/>
                <a:cs typeface="+mj-ea"/>
              </a:rPr>
              <a:t>（</a:t>
            </a:r>
            <a:r>
              <a:rPr lang="en-US" altLang="zh-CN" sz="2800" b="1">
                <a:solidFill>
                  <a:schemeClr val="tx1"/>
                </a:solidFill>
                <a:latin typeface="黑体" panose="02010609060101010101" charset="-122"/>
                <a:ea typeface="黑体" panose="02010609060101010101" charset="-122"/>
                <a:cs typeface="+mj-ea"/>
              </a:rPr>
              <a:t>1</a:t>
            </a:r>
            <a:r>
              <a:rPr lang="zh-CN" altLang="en-US" sz="2800" b="1">
                <a:solidFill>
                  <a:schemeClr val="tx1"/>
                </a:solidFill>
                <a:latin typeface="黑体" panose="02010609060101010101" charset="-122"/>
                <a:ea typeface="黑体" panose="02010609060101010101" charset="-122"/>
                <a:cs typeface="+mj-ea"/>
              </a:rPr>
              <a:t>）条件：</a:t>
            </a:r>
            <a:endParaRPr lang="zh-CN" altLang="en-US" sz="2800" b="1">
              <a:solidFill>
                <a:schemeClr val="tx1"/>
              </a:solidFill>
              <a:latin typeface="黑体" panose="02010609060101010101" charset="-122"/>
              <a:ea typeface="黑体" panose="02010609060101010101" charset="-122"/>
              <a:cs typeface="+mj-ea"/>
            </a:endParaRPr>
          </a:p>
        </p:txBody>
      </p:sp>
      <p:sp>
        <p:nvSpPr>
          <p:cNvPr id="30" name="Text Box 3" title=""/>
          <p:cNvSpPr txBox="1">
            <a:spLocks noChangeArrowheads="1"/>
          </p:cNvSpPr>
          <p:nvPr>
            <p:custDataLst>
              <p:tags r:id="rId28"/>
            </p:custDataLst>
          </p:nvPr>
        </p:nvSpPr>
        <p:spPr bwMode="auto">
          <a:xfrm>
            <a:off x="2331720" y="3708400"/>
            <a:ext cx="6896100" cy="112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pPr>
            <a:r>
              <a:rPr lang="zh-CN" altLang="en-US" sz="2800" b="1">
                <a:solidFill>
                  <a:schemeClr val="tx1"/>
                </a:solidFill>
                <a:highlight>
                  <a:srgbClr val="FFFF00"/>
                </a:highlight>
                <a:latin typeface="黑体" panose="02010609060101010101" charset="-122"/>
                <a:ea typeface="黑体" panose="02010609060101010101" charset="-122"/>
                <a:cs typeface="黑体" panose="02010609060101010101" charset="-122"/>
              </a:rPr>
              <a:t>有没有光都可以</a:t>
            </a:r>
            <a:r>
              <a:rPr lang="zh-CN" altLang="en-US" sz="2800" b="1">
                <a:solidFill>
                  <a:schemeClr val="tx1"/>
                </a:solidFill>
                <a:latin typeface="黑体" panose="02010609060101010101" charset="-122"/>
                <a:ea typeface="黑体" panose="02010609060101010101" charset="-122"/>
                <a:cs typeface="黑体" panose="02010609060101010101" charset="-122"/>
              </a:rPr>
              <a:t>，</a:t>
            </a:r>
            <a:endParaRPr lang="en-US" altLang="zh-CN" sz="2800" b="1">
              <a:solidFill>
                <a:schemeClr val="tx1"/>
              </a:solidFill>
              <a:latin typeface="黑体" panose="02010609060101010101" charset="-122"/>
              <a:ea typeface="黑体" panose="02010609060101010101" charset="-122"/>
              <a:cs typeface="黑体" panose="02010609060101010101" charset="-122"/>
            </a:endParaRPr>
          </a:p>
          <a:p>
            <a:pPr eaLnBrk="1" hangingPunct="1">
              <a:lnSpc>
                <a:spcPct val="120000"/>
              </a:lnSpc>
              <a:spcBef>
                <a:spcPct val="0"/>
              </a:spcBef>
            </a:pPr>
            <a:r>
              <a:rPr lang="zh-CN" altLang="en-US" sz="2800" b="1">
                <a:solidFill>
                  <a:schemeClr val="tx1"/>
                </a:solidFill>
                <a:latin typeface="黑体" panose="02010609060101010101" charset="-122"/>
                <a:ea typeface="黑体" panose="02010609060101010101" charset="-122"/>
                <a:cs typeface="黑体" panose="02010609060101010101" charset="-122"/>
              </a:rPr>
              <a:t>需多种酶、</a:t>
            </a:r>
            <a:r>
              <a:rPr lang="en-US" altLang="zh-CN" sz="2800" b="1">
                <a:solidFill>
                  <a:schemeClr val="tx1"/>
                </a:solidFill>
                <a:latin typeface="黑体" panose="02010609060101010101" charset="-122"/>
                <a:ea typeface="黑体" panose="02010609060101010101" charset="-122"/>
                <a:cs typeface="黑体" panose="02010609060101010101" charset="-122"/>
              </a:rPr>
              <a:t>CO</a:t>
            </a:r>
            <a:r>
              <a:rPr lang="en-US" altLang="zh-CN" sz="2800" b="1" baseline="-25000">
                <a:solidFill>
                  <a:schemeClr val="tx1"/>
                </a:solidFill>
                <a:latin typeface="黑体" panose="02010609060101010101" charset="-122"/>
                <a:ea typeface="黑体" panose="02010609060101010101" charset="-122"/>
                <a:cs typeface="黑体" panose="02010609060101010101" charset="-122"/>
              </a:rPr>
              <a:t>2</a:t>
            </a:r>
            <a:r>
              <a:rPr lang="zh-CN" altLang="en-US" sz="2800" b="1">
                <a:solidFill>
                  <a:schemeClr val="tx1"/>
                </a:solidFill>
                <a:latin typeface="黑体" panose="02010609060101010101" charset="-122"/>
                <a:ea typeface="黑体" panose="02010609060101010101" charset="-122"/>
                <a:cs typeface="黑体" panose="02010609060101010101" charset="-122"/>
              </a:rPr>
              <a:t>、</a:t>
            </a:r>
            <a:r>
              <a:rPr lang="en-US" altLang="zh-CN" sz="2800" b="1">
                <a:solidFill>
                  <a:schemeClr val="tx1"/>
                </a:solidFill>
                <a:latin typeface="黑体" panose="02010609060101010101" charset="-122"/>
                <a:ea typeface="黑体" panose="02010609060101010101" charset="-122"/>
                <a:cs typeface="黑体" panose="02010609060101010101" charset="-122"/>
              </a:rPr>
              <a:t>ATP</a:t>
            </a:r>
            <a:r>
              <a:rPr lang="zh-CN" altLang="en-US" sz="2800" b="1">
                <a:solidFill>
                  <a:schemeClr val="tx1"/>
                </a:solidFill>
                <a:latin typeface="黑体" panose="02010609060101010101" charset="-122"/>
                <a:ea typeface="黑体" panose="02010609060101010101" charset="-122"/>
                <a:cs typeface="黑体" panose="02010609060101010101" charset="-122"/>
              </a:rPr>
              <a:t>、</a:t>
            </a:r>
            <a:r>
              <a:rPr lang="en-US" altLang="zh-CN" sz="2800" b="1">
                <a:solidFill>
                  <a:schemeClr val="tx1"/>
                </a:solidFill>
                <a:latin typeface="黑体" panose="02010609060101010101" charset="-122"/>
                <a:ea typeface="黑体" panose="02010609060101010101" charset="-122"/>
                <a:cs typeface="黑体" panose="02010609060101010101" charset="-122"/>
              </a:rPr>
              <a:t>NADPH</a:t>
            </a:r>
            <a:endParaRPr lang="en-US" altLang="zh-CN" sz="2800" b="1">
              <a:solidFill>
                <a:schemeClr val="tx1"/>
              </a:solidFill>
              <a:latin typeface="黑体" panose="02010609060101010101" charset="-122"/>
              <a:ea typeface="黑体" panose="02010609060101010101" charset="-122"/>
              <a:cs typeface="黑体" panose="02010609060101010101" charset="-122"/>
            </a:endParaRPr>
          </a:p>
        </p:txBody>
      </p:sp>
      <p:sp>
        <p:nvSpPr>
          <p:cNvPr id="31" name="Text Box 4" title=""/>
          <p:cNvSpPr txBox="1">
            <a:spLocks noChangeArrowheads="1"/>
          </p:cNvSpPr>
          <p:nvPr>
            <p:custDataLst>
              <p:tags r:id="rId29"/>
            </p:custDataLst>
          </p:nvPr>
        </p:nvSpPr>
        <p:spPr bwMode="auto">
          <a:xfrm>
            <a:off x="127000" y="5124450"/>
            <a:ext cx="2056765" cy="457200"/>
          </a:xfrm>
          <a:prstGeom prst="rect">
            <a:avLst/>
          </a:prstGeom>
          <a:solidFill>
            <a:schemeClr val="accent1">
              <a:lumMod val="40000"/>
              <a:lumOff val="6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pPr>
            <a:r>
              <a:rPr lang="zh-CN" altLang="en-US" sz="2800" b="1">
                <a:solidFill>
                  <a:schemeClr val="tx1"/>
                </a:solidFill>
                <a:latin typeface="黑体" panose="02010609060101010101" charset="-122"/>
                <a:ea typeface="黑体" panose="02010609060101010101" charset="-122"/>
                <a:cs typeface="+mj-ea"/>
              </a:rPr>
              <a:t>（</a:t>
            </a:r>
            <a:r>
              <a:rPr lang="en-US" altLang="zh-CN" sz="2800" b="1">
                <a:solidFill>
                  <a:schemeClr val="tx1"/>
                </a:solidFill>
                <a:latin typeface="黑体" panose="02010609060101010101" charset="-122"/>
                <a:ea typeface="黑体" panose="02010609060101010101" charset="-122"/>
                <a:cs typeface="+mj-ea"/>
              </a:rPr>
              <a:t>2</a:t>
            </a:r>
            <a:r>
              <a:rPr lang="zh-CN" altLang="en-US" sz="2800" b="1">
                <a:solidFill>
                  <a:schemeClr val="tx1"/>
                </a:solidFill>
                <a:latin typeface="黑体" panose="02010609060101010101" charset="-122"/>
                <a:ea typeface="黑体" panose="02010609060101010101" charset="-122"/>
                <a:cs typeface="+mj-ea"/>
              </a:rPr>
              <a:t>）场所：</a:t>
            </a:r>
            <a:endParaRPr lang="zh-CN" altLang="en-US" sz="2800" b="1">
              <a:solidFill>
                <a:schemeClr val="tx1"/>
              </a:solidFill>
              <a:latin typeface="黑体" panose="02010609060101010101" charset="-122"/>
              <a:ea typeface="黑体" panose="02010609060101010101" charset="-122"/>
              <a:cs typeface="+mj-ea"/>
            </a:endParaRPr>
          </a:p>
        </p:txBody>
      </p:sp>
      <p:sp>
        <p:nvSpPr>
          <p:cNvPr id="32" name="Text Box 5" title=""/>
          <p:cNvSpPr txBox="1">
            <a:spLocks noChangeArrowheads="1"/>
          </p:cNvSpPr>
          <p:nvPr>
            <p:custDataLst>
              <p:tags r:id="rId30"/>
            </p:custDataLst>
          </p:nvPr>
        </p:nvSpPr>
        <p:spPr bwMode="auto">
          <a:xfrm>
            <a:off x="2420620" y="5087620"/>
            <a:ext cx="346964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chemeClr val="tx1"/>
                </a:solidFill>
                <a:latin typeface="黑体" panose="02010609060101010101" charset="-122"/>
                <a:ea typeface="黑体" panose="02010609060101010101" charset="-122"/>
              </a:rPr>
              <a:t>叶绿体基质中</a:t>
            </a:r>
            <a:endParaRPr lang="zh-CN" altLang="en-US" sz="2800" b="1">
              <a:solidFill>
                <a:schemeClr val="tx1"/>
              </a:solidFill>
              <a:latin typeface="黑体" panose="02010609060101010101" charset="-122"/>
              <a:ea typeface="黑体" panose="02010609060101010101" charset="-122"/>
            </a:endParaRPr>
          </a:p>
        </p:txBody>
      </p:sp>
      <p:sp>
        <p:nvSpPr>
          <p:cNvPr id="33" name="Rectangle 27" title=""/>
          <p:cNvSpPr>
            <a:spLocks noChangeArrowheads="1"/>
          </p:cNvSpPr>
          <p:nvPr>
            <p:custDataLst>
              <p:tags r:id="rId31"/>
            </p:custDataLst>
          </p:nvPr>
        </p:nvSpPr>
        <p:spPr bwMode="auto">
          <a:xfrm>
            <a:off x="125730" y="6019165"/>
            <a:ext cx="2058035" cy="459105"/>
          </a:xfrm>
          <a:prstGeom prst="rect">
            <a:avLst/>
          </a:prstGeom>
          <a:solidFill>
            <a:schemeClr val="accent1">
              <a:lumMod val="40000"/>
              <a:lumOff val="6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zh-CN" altLang="en-US" sz="2800" b="1">
                <a:solidFill>
                  <a:schemeClr val="tx1"/>
                </a:solidFill>
                <a:latin typeface="黑体" panose="02010609060101010101" charset="-122"/>
                <a:ea typeface="黑体" panose="02010609060101010101" charset="-122"/>
                <a:cs typeface="+mj-ea"/>
              </a:rPr>
              <a:t>（</a:t>
            </a:r>
            <a:r>
              <a:rPr lang="en-US" altLang="zh-CN" sz="2800" b="1">
                <a:solidFill>
                  <a:schemeClr val="tx1"/>
                </a:solidFill>
                <a:latin typeface="黑体" panose="02010609060101010101" charset="-122"/>
                <a:ea typeface="黑体" panose="02010609060101010101" charset="-122"/>
                <a:cs typeface="+mj-ea"/>
              </a:rPr>
              <a:t>3</a:t>
            </a:r>
            <a:r>
              <a:rPr lang="zh-CN" altLang="en-US" sz="2800" b="1">
                <a:solidFill>
                  <a:schemeClr val="tx1"/>
                </a:solidFill>
                <a:latin typeface="黑体" panose="02010609060101010101" charset="-122"/>
                <a:ea typeface="黑体" panose="02010609060101010101" charset="-122"/>
                <a:cs typeface="+mj-ea"/>
              </a:rPr>
              <a:t>）产物：</a:t>
            </a:r>
            <a:endParaRPr lang="zh-CN" altLang="en-US" sz="2800" b="1">
              <a:solidFill>
                <a:schemeClr val="tx1"/>
              </a:solidFill>
              <a:latin typeface="黑体" panose="02010609060101010101" charset="-122"/>
              <a:ea typeface="黑体" panose="02010609060101010101" charset="-122"/>
              <a:cs typeface="+mj-ea"/>
            </a:endParaRPr>
          </a:p>
        </p:txBody>
      </p:sp>
      <p:sp>
        <p:nvSpPr>
          <p:cNvPr id="34" name="Rectangle 28" title=""/>
          <p:cNvSpPr>
            <a:spLocks noChangeArrowheads="1"/>
          </p:cNvSpPr>
          <p:nvPr>
            <p:custDataLst>
              <p:tags r:id="rId32"/>
            </p:custDataLst>
          </p:nvPr>
        </p:nvSpPr>
        <p:spPr bwMode="auto">
          <a:xfrm>
            <a:off x="2242820" y="5965825"/>
            <a:ext cx="674433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tx1"/>
                </a:solidFill>
                <a:latin typeface="黑体" panose="02010609060101010101" charset="-122"/>
                <a:ea typeface="黑体" panose="02010609060101010101" charset="-122"/>
                <a:cs typeface="黑体" panose="02010609060101010101" charset="-122"/>
              </a:rPr>
              <a:t>（</a:t>
            </a:r>
            <a:r>
              <a:rPr lang="en-US" altLang="zh-CN" sz="2800" b="1">
                <a:solidFill>
                  <a:schemeClr val="tx1"/>
                </a:solidFill>
                <a:latin typeface="黑体" panose="02010609060101010101" charset="-122"/>
                <a:ea typeface="黑体" panose="02010609060101010101" charset="-122"/>
                <a:cs typeface="黑体" panose="02010609060101010101" charset="-122"/>
              </a:rPr>
              <a:t>CH</a:t>
            </a:r>
            <a:r>
              <a:rPr lang="en-US" altLang="zh-CN" sz="2800" b="1" baseline="-25000">
                <a:solidFill>
                  <a:schemeClr val="tx1"/>
                </a:solidFill>
                <a:latin typeface="黑体" panose="02010609060101010101" charset="-122"/>
                <a:ea typeface="黑体" panose="02010609060101010101" charset="-122"/>
                <a:cs typeface="黑体" panose="02010609060101010101" charset="-122"/>
              </a:rPr>
              <a:t>2</a:t>
            </a:r>
            <a:r>
              <a:rPr lang="en-US" altLang="zh-CN" sz="2800" b="1">
                <a:solidFill>
                  <a:schemeClr val="tx1"/>
                </a:solidFill>
                <a:latin typeface="黑体" panose="02010609060101010101" charset="-122"/>
                <a:ea typeface="黑体" panose="02010609060101010101" charset="-122"/>
                <a:cs typeface="黑体" panose="02010609060101010101" charset="-122"/>
              </a:rPr>
              <a:t>O</a:t>
            </a:r>
            <a:r>
              <a:rPr lang="zh-CN" altLang="en-US" sz="2800" b="1">
                <a:solidFill>
                  <a:schemeClr val="tx1"/>
                </a:solidFill>
                <a:latin typeface="黑体" panose="02010609060101010101" charset="-122"/>
                <a:ea typeface="黑体" panose="02010609060101010101" charset="-122"/>
                <a:cs typeface="黑体" panose="02010609060101010101" charset="-122"/>
              </a:rPr>
              <a:t>）</a:t>
            </a:r>
            <a:r>
              <a:rPr lang="zh-CN" sz="2800" b="1">
                <a:solidFill>
                  <a:schemeClr val="tx1"/>
                </a:solidFill>
                <a:latin typeface="黑体" panose="02010609060101010101" charset="-122"/>
                <a:ea typeface="黑体" panose="02010609060101010101" charset="-122"/>
                <a:cs typeface="黑体" panose="02010609060101010101" charset="-122"/>
              </a:rPr>
              <a:t>、</a:t>
            </a:r>
            <a:r>
              <a:rPr lang="en-US" altLang="zh-CN" sz="2800" b="1">
                <a:solidFill>
                  <a:schemeClr val="tx1"/>
                </a:solidFill>
                <a:latin typeface="黑体" panose="02010609060101010101" charset="-122"/>
                <a:ea typeface="黑体" panose="02010609060101010101" charset="-122"/>
                <a:cs typeface="黑体" panose="02010609060101010101" charset="-122"/>
              </a:rPr>
              <a:t>ADP </a:t>
            </a:r>
            <a:r>
              <a:rPr lang="zh-CN" altLang="en-US" sz="2800" b="1">
                <a:solidFill>
                  <a:schemeClr val="tx1"/>
                </a:solidFill>
                <a:latin typeface="黑体" panose="02010609060101010101" charset="-122"/>
                <a:ea typeface="黑体" panose="02010609060101010101" charset="-122"/>
                <a:cs typeface="黑体" panose="02010609060101010101" charset="-122"/>
              </a:rPr>
              <a:t>、</a:t>
            </a:r>
            <a:r>
              <a:rPr lang="en-US" altLang="zh-CN" sz="2800" b="1">
                <a:solidFill>
                  <a:schemeClr val="tx1"/>
                </a:solidFill>
                <a:latin typeface="黑体" panose="02010609060101010101" charset="-122"/>
                <a:ea typeface="黑体" panose="02010609060101010101" charset="-122"/>
                <a:cs typeface="黑体" panose="02010609060101010101" charset="-122"/>
              </a:rPr>
              <a:t>Pi</a:t>
            </a:r>
            <a:r>
              <a:rPr lang="zh-CN" altLang="en-US" sz="2800" b="1">
                <a:solidFill>
                  <a:schemeClr val="tx1"/>
                </a:solidFill>
                <a:latin typeface="黑体" panose="02010609060101010101" charset="-122"/>
                <a:ea typeface="黑体" panose="02010609060101010101" charset="-122"/>
                <a:cs typeface="黑体" panose="02010609060101010101" charset="-122"/>
              </a:rPr>
              <a:t>、</a:t>
            </a:r>
            <a:r>
              <a:rPr lang="en-US" altLang="zh-CN" sz="2800" b="1">
                <a:solidFill>
                  <a:schemeClr val="tx1"/>
                </a:solidFill>
                <a:latin typeface="黑体" panose="02010609060101010101" charset="-122"/>
                <a:ea typeface="黑体" panose="02010609060101010101" charset="-122"/>
                <a:cs typeface="黑体" panose="02010609060101010101" charset="-122"/>
              </a:rPr>
              <a:t>NADP</a:t>
            </a:r>
            <a:r>
              <a:rPr lang="en-US" altLang="zh-CN" sz="2800" b="1" baseline="30000">
                <a:solidFill>
                  <a:schemeClr val="tx1"/>
                </a:solidFill>
                <a:latin typeface="黑体" panose="02010609060101010101" charset="-122"/>
                <a:ea typeface="黑体" panose="02010609060101010101" charset="-122"/>
                <a:cs typeface="黑体" panose="02010609060101010101" charset="-122"/>
              </a:rPr>
              <a:t>+</a:t>
            </a:r>
            <a:endParaRPr lang="en-US" altLang="zh-CN" sz="2800" b="1" baseline="30000">
              <a:solidFill>
                <a:schemeClr val="tx1"/>
              </a:solidFill>
              <a:latin typeface="黑体" panose="02010609060101010101" charset="-122"/>
              <a:ea typeface="黑体" panose="02010609060101010101" charset="-122"/>
              <a:cs typeface="黑体" panose="02010609060101010101" charset="-122"/>
            </a:endParaRPr>
          </a:p>
        </p:txBody>
      </p:sp>
      <p:sp>
        <p:nvSpPr>
          <p:cNvPr id="38" name="矩形 37" title=""/>
          <p:cNvSpPr>
            <a:spLocks noChangeArrowheads="1"/>
          </p:cNvSpPr>
          <p:nvPr>
            <p:custDataLst>
              <p:tags r:id="rId33"/>
            </p:custDataLst>
          </p:nvPr>
        </p:nvSpPr>
        <p:spPr bwMode="auto">
          <a:xfrm>
            <a:off x="4432052" y="83736"/>
            <a:ext cx="5249862"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a:ea typeface="宋体" panose="02010600030101010101" pitchFamily="2" charset="-122"/>
                <a:cs typeface="Arial"/>
              </a:defRPr>
            </a:lvl1pPr>
            <a:lvl2pPr marL="742950" indent="-285750">
              <a:spcBef>
                <a:spcPct val="20000"/>
              </a:spcBef>
              <a:buChar char="–"/>
              <a:defRPr sz="2800">
                <a:solidFill>
                  <a:schemeClr val="tx1"/>
                </a:solidFill>
                <a:latin typeface="Arial"/>
                <a:ea typeface="宋体" panose="02010600030101010101" pitchFamily="2" charset="-122"/>
              </a:defRPr>
            </a:lvl2pPr>
            <a:lvl3pPr marL="1143000" indent="-228600">
              <a:spcBef>
                <a:spcPct val="20000"/>
              </a:spcBef>
              <a:buChar char="•"/>
              <a:defRPr sz="2400">
                <a:solidFill>
                  <a:schemeClr val="tx1"/>
                </a:solidFill>
                <a:latin typeface="Arial"/>
                <a:ea typeface="宋体" panose="02010600030101010101" pitchFamily="2" charset="-122"/>
              </a:defRPr>
            </a:lvl3pPr>
            <a:lvl4pPr marL="1600200" indent="-228600">
              <a:spcBef>
                <a:spcPct val="20000"/>
              </a:spcBef>
              <a:buChar char="–"/>
              <a:defRPr sz="2000">
                <a:solidFill>
                  <a:schemeClr val="tx1"/>
                </a:solidFill>
                <a:latin typeface="Arial"/>
                <a:ea typeface="宋体" panose="02010600030101010101" pitchFamily="2" charset="-122"/>
              </a:defRPr>
            </a:lvl4pPr>
            <a:lvl5pPr marL="2057400" indent="-228600">
              <a:spcBef>
                <a:spcPct val="20000"/>
              </a:spcBef>
              <a:buChar char="»"/>
              <a:defRPr sz="2000">
                <a:solidFill>
                  <a:schemeClr val="tx1"/>
                </a:solidFill>
                <a:latin typeface="Arial"/>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a:ea typeface="宋体" panose="02010600030101010101" pitchFamily="2" charset="-122"/>
              </a:defRPr>
            </a:lvl9pPr>
          </a:lstStyle>
          <a:p>
            <a:pPr algn="l">
              <a:spcBef>
                <a:spcPct val="0"/>
              </a:spcBef>
              <a:buFontTx/>
              <a:buNone/>
            </a:pPr>
            <a:r>
              <a:rPr lang="zh-CN" altLang="en-US" sz="2800" b="1">
                <a:solidFill>
                  <a:srgbClr val="FF0000"/>
                </a:solidFill>
                <a:latin typeface="黑体" panose="02010609060101010101" charset="-122"/>
                <a:ea typeface="黑体" panose="02010609060101010101" charset="-122"/>
                <a:cs typeface="黑体" panose="02010609060101010101" charset="-122"/>
              </a:rPr>
              <a:t>卡尔文循环</a:t>
            </a:r>
            <a:r>
              <a:rPr lang="en-US" altLang="zh-CN" sz="2800" b="1">
                <a:solidFill>
                  <a:srgbClr val="FF0000"/>
                </a:solidFill>
                <a:latin typeface="黑体" panose="02010609060101010101" charset="-122"/>
                <a:ea typeface="黑体" panose="02010609060101010101" charset="-122"/>
                <a:cs typeface="黑体" panose="02010609060101010101" charset="-122"/>
              </a:rPr>
              <a:t>(</a:t>
            </a:r>
            <a:r>
              <a:rPr lang="zh-CN" altLang="en-US" sz="2800" b="1">
                <a:solidFill>
                  <a:srgbClr val="FF0000"/>
                </a:solidFill>
                <a:latin typeface="黑体" panose="02010609060101010101" charset="-122"/>
                <a:ea typeface="黑体" panose="02010609060101010101" charset="-122"/>
                <a:cs typeface="黑体" panose="02010609060101010101" charset="-122"/>
              </a:rPr>
              <a:t>同位素标记法</a:t>
            </a:r>
            <a:r>
              <a:rPr lang="en-US" altLang="zh-CN" sz="2800" b="1">
                <a:solidFill>
                  <a:srgbClr val="FF0000"/>
                </a:solidFill>
                <a:latin typeface="黑体" panose="02010609060101010101" charset="-122"/>
                <a:ea typeface="黑体" panose="02010609060101010101" charset="-122"/>
                <a:cs typeface="黑体" panose="02010609060101010101" charset="-122"/>
              </a:rPr>
              <a:t>)</a:t>
            </a:r>
            <a:endParaRPr lang="en-US" altLang="zh-CN" sz="2800" b="1">
              <a:solidFill>
                <a:srgbClr val="FF0000"/>
              </a:solidFill>
              <a:latin typeface="黑体" panose="02010609060101010101" charset="-122"/>
              <a:ea typeface="黑体" panose="02010609060101010101" charset="-122"/>
              <a:cs typeface="黑体" panose="02010609060101010101" charset="-122"/>
            </a:endParaRPr>
          </a:p>
        </p:txBody>
      </p:sp>
      <p:grpSp>
        <p:nvGrpSpPr>
          <p:cNvPr id="2" name="组合 1" title=""/>
          <p:cNvGrpSpPr/>
          <p:nvPr>
            <p:custDataLst>
              <p:tags r:id="rId34"/>
            </p:custDataLst>
          </p:nvPr>
        </p:nvGrpSpPr>
        <p:grpSpPr>
          <a:xfrm>
            <a:off x="0" y="164465"/>
            <a:ext cx="12192000" cy="518160"/>
            <a:chOff x="0" y="259"/>
            <a:chExt cx="19200" cy="816"/>
          </a:xfrm>
        </p:grpSpPr>
        <p:grpSp>
          <p:nvGrpSpPr>
            <p:cNvPr id="36" name="组合 35"/>
            <p:cNvGrpSpPr/>
            <p:nvPr>
              <p:custDataLst>
                <p:tags r:id="rId35"/>
              </p:custDataLst>
            </p:nvPr>
          </p:nvGrpSpPr>
          <p:grpSpPr>
            <a:xfrm>
              <a:off x="0" y="261"/>
              <a:ext cx="19200" cy="814"/>
              <a:chOff x="0" y="-57"/>
              <a:chExt cx="19200" cy="814"/>
            </a:xfrm>
          </p:grpSpPr>
          <p:cxnSp>
            <p:nvCxnSpPr>
              <p:cNvPr id="37" name="直接连接符 36"/>
              <p:cNvCxnSpPr/>
              <p:nvPr>
                <p:custDataLst>
                  <p:tags r:id="rId36"/>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37"/>
                </p:custDataLst>
              </p:nvPr>
            </p:nvGrpSpPr>
            <p:grpSpPr>
              <a:xfrm>
                <a:off x="631" y="-57"/>
                <a:ext cx="5765" cy="694"/>
                <a:chOff x="623970" y="1485351"/>
                <a:chExt cx="3660653" cy="440988"/>
              </a:xfrm>
            </p:grpSpPr>
            <p:grpSp>
              <p:nvGrpSpPr>
                <p:cNvPr id="39" name="组合 38"/>
                <p:cNvGrpSpPr>
                  <a:grpSpLocks noChangeAspect="1"/>
                </p:cNvGrpSpPr>
                <p:nvPr>
                  <p:custDataLst>
                    <p:tags r:id="rId38"/>
                  </p:custDataLst>
                </p:nvPr>
              </p:nvGrpSpPr>
              <p:grpSpPr>
                <a:xfrm>
                  <a:off x="623970" y="1630931"/>
                  <a:ext cx="264961" cy="295408"/>
                  <a:chOff x="457642" y="346857"/>
                  <a:chExt cx="375937" cy="419137"/>
                </a:xfrm>
              </p:grpSpPr>
              <p:sp>
                <p:nvSpPr>
                  <p:cNvPr id="40" name="椭圆 39"/>
                  <p:cNvSpPr/>
                  <p:nvPr>
                    <p:custDataLst>
                      <p:tags r:id="rId39"/>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40"/>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41"/>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42"/>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43"/>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44"/>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45"/>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46"/>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47"/>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
        <p:nvSpPr>
          <p:cNvPr id="94209" name="Text Box 2" title=""/>
          <p:cNvSpPr txBox="1"/>
          <p:nvPr>
            <p:custDataLst>
              <p:tags r:id="rId48"/>
            </p:custDataLst>
          </p:nvPr>
        </p:nvSpPr>
        <p:spPr bwMode="auto">
          <a:xfrm>
            <a:off x="221615" y="791845"/>
            <a:ext cx="2268855" cy="430530"/>
          </a:xfrm>
          <a:prstGeom prst="rect">
            <a:avLst/>
          </a:prstGeom>
          <a:solidFill>
            <a:srgbClr val="92D050"/>
          </a:solidFill>
          <a:ln>
            <a:noFill/>
          </a:ln>
        </p:spPr>
        <p:txBody>
          <a:bodyPr wrap="square" lIns="0" tIns="0" rIns="0" bIns="0" anchor="t">
            <a:spAutoFit/>
          </a:bodyPr>
          <a:lstStyle>
            <a:lvl1pPr defTabSz="1216025">
              <a:defRPr>
                <a:solidFill>
                  <a:schemeClr val="tx1"/>
                </a:solidFill>
                <a:latin typeface="Calibri"/>
                <a:ea typeface="宋体" panose="02010600030101010101" pitchFamily="2" charset="-122"/>
              </a:defRPr>
            </a:lvl1pPr>
            <a:lvl2pPr marL="742950" indent="-285750" defTabSz="1216025">
              <a:defRPr>
                <a:solidFill>
                  <a:schemeClr val="tx1"/>
                </a:solidFill>
                <a:latin typeface="Calibri"/>
                <a:ea typeface="宋体" panose="02010600030101010101" pitchFamily="2" charset="-122"/>
              </a:defRPr>
            </a:lvl2pPr>
            <a:lvl3pPr marL="1143000" indent="-228600" defTabSz="1216025">
              <a:defRPr>
                <a:solidFill>
                  <a:schemeClr val="tx1"/>
                </a:solidFill>
                <a:latin typeface="Calibri"/>
                <a:ea typeface="宋体" panose="02010600030101010101" pitchFamily="2" charset="-122"/>
              </a:defRPr>
            </a:lvl3pPr>
            <a:lvl4pPr marL="1600200" indent="-228600" defTabSz="1216025">
              <a:defRPr>
                <a:solidFill>
                  <a:schemeClr val="tx1"/>
                </a:solidFill>
                <a:latin typeface="Calibri"/>
                <a:ea typeface="宋体" panose="02010600030101010101" pitchFamily="2" charset="-122"/>
              </a:defRPr>
            </a:lvl4pPr>
            <a:lvl5pPr marL="2057400" indent="-228600" defTabSz="1216025">
              <a:defRPr>
                <a:solidFill>
                  <a:schemeClr val="tx1"/>
                </a:solidFill>
                <a:latin typeface="Calibri"/>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9pPr>
          </a:lstStyle>
          <a:p>
            <a:pPr lvl="0" algn="l">
              <a:lnSpc>
                <a:spcPct val="100000"/>
              </a:lnSpc>
              <a:buClrTx/>
              <a:buSzTx/>
              <a:buFontTx/>
            </a:pPr>
            <a:r>
              <a:rPr lang="en-US" altLang="zh-CN" sz="2800" b="1">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3.</a:t>
            </a:r>
            <a:r>
              <a:rPr lang="zh-CN" altLang="en-US" sz="2800" b="1">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暗反应阶段</a:t>
            </a:r>
            <a:endParaRPr lang="zh-CN" altLang="en-US" sz="2800" b="1">
              <a:solidFill>
                <a:schemeClr val="tx1">
                  <a:lumMod val="75000"/>
                  <a:lumOff val="25000"/>
                </a:schemeClr>
              </a:solidFill>
              <a:latin typeface="黑体" panose="02010609060101010101" charset="-122"/>
              <a:ea typeface="黑体" panose="02010609060101010101" charset="-122"/>
              <a:cs typeface="黑体" panose="02010609060101010101" charset="-122"/>
              <a:sym typeface="+mn-ea"/>
            </a:endParaRPr>
          </a:p>
        </p:txBody>
      </p:sp>
      <p:sp>
        <p:nvSpPr>
          <p:cNvPr id="55" name="矩形 54" title=""/>
          <p:cNvSpPr/>
          <p:nvPr>
            <p:custDataLst>
              <p:tags r:id="rId49"/>
            </p:custDataLst>
          </p:nvPr>
        </p:nvSpPr>
        <p:spPr>
          <a:xfrm>
            <a:off x="7001510" y="4305300"/>
            <a:ext cx="5023485" cy="2330450"/>
          </a:xfrm>
          <a:prstGeom prst="rect">
            <a:avLst/>
          </a:prstGeom>
          <a:solidFill>
            <a:srgbClr val="FFFF00"/>
          </a:solidFill>
        </p:spPr>
        <p:txBody>
          <a:bodyPr wrap="square">
            <a:spAutoFit/>
          </a:bodyPr>
          <a:lstStyle/>
          <a:p>
            <a:pPr algn="just" fontAlgn="auto">
              <a:lnSpc>
                <a:spcPct val="130000"/>
              </a:lnSpc>
              <a:tabLst>
                <a:tab pos="2250440"/>
              </a:tabLst>
            </a:pPr>
            <a:r>
              <a:rPr lang="zh-CN" altLang="zh-CN" sz="2800" b="1" kern="100">
                <a:solidFill>
                  <a:schemeClr val="tx1"/>
                </a:solidFill>
                <a:latin typeface="幼圆" panose="02010509060101010101" pitchFamily="49" charset="-122"/>
                <a:ea typeface="幼圆" panose="02010509060101010101" pitchFamily="49" charset="-122"/>
                <a:cs typeface="幼圆" panose="02010509060101010101" pitchFamily="49" charset="-122"/>
              </a:rPr>
              <a:t>必修</a:t>
            </a:r>
            <a:r>
              <a:rPr lang="en-US" altLang="zh-CN" sz="2800" b="1" kern="100">
                <a:solidFill>
                  <a:schemeClr val="tx1"/>
                </a:solidFill>
                <a:latin typeface="幼圆" panose="02010509060101010101" pitchFamily="49" charset="-122"/>
                <a:ea typeface="幼圆" panose="02010509060101010101" pitchFamily="49" charset="-122"/>
                <a:cs typeface="幼圆" panose="02010509060101010101" pitchFamily="49" charset="-122"/>
              </a:rPr>
              <a:t>1 P</a:t>
            </a:r>
            <a:r>
              <a:rPr lang="en-US" altLang="zh-CN" sz="2800" b="1" kern="100" baseline="-25000">
                <a:solidFill>
                  <a:schemeClr val="tx1"/>
                </a:solidFill>
                <a:latin typeface="幼圆" panose="02010509060101010101" pitchFamily="49" charset="-122"/>
                <a:ea typeface="幼圆" panose="02010509060101010101" pitchFamily="49" charset="-122"/>
                <a:cs typeface="幼圆" panose="02010509060101010101" pitchFamily="49" charset="-122"/>
              </a:rPr>
              <a:t>104</a:t>
            </a:r>
            <a:r>
              <a:rPr lang="en-US" altLang="zh-CN" sz="2800" b="1" kern="100">
                <a:solidFill>
                  <a:schemeClr val="tx1"/>
                </a:solidFill>
                <a:latin typeface="幼圆" panose="02010509060101010101" pitchFamily="49" charset="-122"/>
                <a:ea typeface="幼圆" panose="02010509060101010101" pitchFamily="49" charset="-122"/>
                <a:cs typeface="幼圆" panose="02010509060101010101" pitchFamily="49" charset="-122"/>
              </a:rPr>
              <a:t>“</a:t>
            </a:r>
            <a:r>
              <a:rPr lang="zh-CN" altLang="zh-CN" sz="2800" b="1" kern="100">
                <a:solidFill>
                  <a:schemeClr val="tx1"/>
                </a:solidFill>
                <a:latin typeface="幼圆" panose="02010509060101010101" pitchFamily="49" charset="-122"/>
                <a:ea typeface="幼圆" panose="02010509060101010101" pitchFamily="49" charset="-122"/>
                <a:cs typeface="幼圆" panose="02010509060101010101" pitchFamily="49" charset="-122"/>
              </a:rPr>
              <a:t>相关信息</a:t>
            </a:r>
            <a:r>
              <a:rPr lang="en-US" altLang="zh-CN" sz="2800" b="1" kern="100">
                <a:solidFill>
                  <a:schemeClr val="tx1"/>
                </a:solidFill>
                <a:latin typeface="幼圆" panose="02010509060101010101" pitchFamily="49" charset="-122"/>
                <a:ea typeface="幼圆" panose="02010509060101010101" pitchFamily="49" charset="-122"/>
                <a:cs typeface="幼圆" panose="02010509060101010101" pitchFamily="49" charset="-122"/>
              </a:rPr>
              <a:t>”</a:t>
            </a:r>
            <a:r>
              <a:rPr lang="zh-CN" altLang="zh-CN" sz="2800" b="1" kern="100">
                <a:solidFill>
                  <a:schemeClr val="tx1"/>
                </a:solidFill>
                <a:latin typeface="幼圆" panose="02010509060101010101" pitchFamily="49" charset="-122"/>
                <a:ea typeface="幼圆" panose="02010509060101010101" pitchFamily="49" charset="-122"/>
                <a:cs typeface="幼圆" panose="02010509060101010101" pitchFamily="49" charset="-122"/>
              </a:rPr>
              <a:t>：</a:t>
            </a:r>
            <a:endParaRPr lang="en-US" altLang="zh-CN" sz="2800" b="1" kern="100">
              <a:solidFill>
                <a:schemeClr val="tx1"/>
              </a:solidFill>
              <a:latin typeface="幼圆" panose="02010509060101010101" pitchFamily="49" charset="-122"/>
              <a:ea typeface="幼圆" panose="02010509060101010101" pitchFamily="49" charset="-122"/>
              <a:cs typeface="幼圆" panose="02010509060101010101" pitchFamily="49" charset="-122"/>
            </a:endParaRPr>
          </a:p>
          <a:p>
            <a:pPr algn="just" fontAlgn="auto">
              <a:lnSpc>
                <a:spcPct val="130000"/>
              </a:lnSpc>
              <a:tabLst>
                <a:tab pos="2250440"/>
              </a:tabLst>
            </a:pPr>
            <a:r>
              <a:rPr lang="en-US" altLang="zh-CN" sz="2800" b="1" kern="100">
                <a:solidFill>
                  <a:schemeClr val="tx1"/>
                </a:solidFill>
                <a:latin typeface="幼圆" panose="02010509060101010101" pitchFamily="49" charset="-122"/>
                <a:ea typeface="幼圆" panose="02010509060101010101" pitchFamily="49" charset="-122"/>
                <a:cs typeface="幼圆" panose="02010509060101010101" pitchFamily="49" charset="-122"/>
              </a:rPr>
              <a:t>C</a:t>
            </a:r>
            <a:r>
              <a:rPr lang="en-US" altLang="zh-CN" sz="2800" b="1" kern="100" baseline="-25000">
                <a:solidFill>
                  <a:schemeClr val="tx1"/>
                </a:solidFill>
                <a:latin typeface="幼圆" panose="02010509060101010101" pitchFamily="49" charset="-122"/>
                <a:ea typeface="幼圆" panose="02010509060101010101" pitchFamily="49" charset="-122"/>
                <a:cs typeface="幼圆" panose="02010509060101010101" pitchFamily="49" charset="-122"/>
              </a:rPr>
              <a:t>3</a:t>
            </a:r>
            <a:r>
              <a:rPr lang="zh-CN" altLang="zh-CN" sz="2800" b="1" kern="100">
                <a:solidFill>
                  <a:schemeClr val="tx1"/>
                </a:solidFill>
                <a:latin typeface="幼圆" panose="02010509060101010101" pitchFamily="49" charset="-122"/>
                <a:ea typeface="幼圆" panose="02010509060101010101" pitchFamily="49" charset="-122"/>
                <a:cs typeface="幼圆" panose="02010509060101010101" pitchFamily="49" charset="-122"/>
              </a:rPr>
              <a:t>是指</a:t>
            </a:r>
            <a:r>
              <a:rPr lang="zh-CN" altLang="zh-CN" sz="2800" b="1" kern="100">
                <a:solidFill>
                  <a:schemeClr val="tx1"/>
                </a:solidFill>
                <a:latin typeface="黑体" panose="02010609060101010101" charset="-122"/>
                <a:ea typeface="黑体" panose="02010609060101010101" charset="-122"/>
                <a:cs typeface="幼圆" panose="02010509060101010101" pitchFamily="49" charset="-122"/>
              </a:rPr>
              <a:t>三碳化合物</a:t>
            </a:r>
            <a:r>
              <a:rPr lang="en-US" altLang="zh-CN" sz="2800" b="1" kern="100">
                <a:solidFill>
                  <a:schemeClr val="tx1"/>
                </a:solidFill>
                <a:latin typeface="幼圆" panose="02010509060101010101" pitchFamily="49" charset="-122"/>
                <a:ea typeface="幼圆" panose="02010509060101010101" pitchFamily="49" charset="-122"/>
                <a:cs typeface="幼圆" panose="02010509060101010101" pitchFamily="49" charset="-122"/>
              </a:rPr>
              <a:t>—</a:t>
            </a:r>
            <a:r>
              <a:rPr lang="en-US" altLang="zh-CN" sz="2800" b="1" kern="100">
                <a:solidFill>
                  <a:srgbClr val="FF0000"/>
                </a:solidFill>
                <a:latin typeface="黑体" panose="02010609060101010101" charset="-122"/>
                <a:ea typeface="黑体" panose="02010609060101010101" charset="-122"/>
                <a:cs typeface="黑体" panose="02010609060101010101" charset="-122"/>
              </a:rPr>
              <a:t>3</a:t>
            </a:r>
            <a:r>
              <a:rPr lang="zh-CN" altLang="zh-CN" sz="2800" b="1" kern="100">
                <a:solidFill>
                  <a:srgbClr val="FF0000"/>
                </a:solidFill>
                <a:latin typeface="黑体" panose="02010609060101010101" charset="-122"/>
                <a:ea typeface="黑体" panose="02010609060101010101" charset="-122"/>
                <a:cs typeface="黑体" panose="02010609060101010101" charset="-122"/>
              </a:rPr>
              <a:t>－磷酸甘油酸</a:t>
            </a:r>
            <a:r>
              <a:rPr lang="zh-CN" altLang="zh-CN" sz="2800" b="1" kern="100">
                <a:solidFill>
                  <a:schemeClr val="tx1"/>
                </a:solidFill>
                <a:latin typeface="幼圆" panose="02010509060101010101" pitchFamily="49" charset="-122"/>
                <a:ea typeface="幼圆" panose="02010509060101010101" pitchFamily="49" charset="-122"/>
                <a:cs typeface="幼圆" panose="02010509060101010101" pitchFamily="49" charset="-122"/>
              </a:rPr>
              <a:t>，</a:t>
            </a:r>
            <a:r>
              <a:rPr lang="en-US" altLang="zh-CN" sz="2800" b="1" kern="100">
                <a:solidFill>
                  <a:schemeClr val="tx1"/>
                </a:solidFill>
                <a:latin typeface="幼圆" panose="02010509060101010101" pitchFamily="49" charset="-122"/>
                <a:ea typeface="幼圆" panose="02010509060101010101" pitchFamily="49" charset="-122"/>
                <a:cs typeface="幼圆" panose="02010509060101010101" pitchFamily="49" charset="-122"/>
              </a:rPr>
              <a:t>C</a:t>
            </a:r>
            <a:r>
              <a:rPr lang="en-US" altLang="zh-CN" sz="2800" b="1" kern="100" baseline="-25000">
                <a:solidFill>
                  <a:schemeClr val="tx1"/>
                </a:solidFill>
                <a:latin typeface="幼圆" panose="02010509060101010101" pitchFamily="49" charset="-122"/>
                <a:ea typeface="幼圆" panose="02010509060101010101" pitchFamily="49" charset="-122"/>
                <a:cs typeface="幼圆" panose="02010509060101010101" pitchFamily="49" charset="-122"/>
              </a:rPr>
              <a:t>5</a:t>
            </a:r>
            <a:r>
              <a:rPr lang="zh-CN" altLang="zh-CN" sz="2800" b="1" kern="100">
                <a:solidFill>
                  <a:schemeClr val="tx1"/>
                </a:solidFill>
                <a:latin typeface="幼圆" panose="02010509060101010101" pitchFamily="49" charset="-122"/>
                <a:ea typeface="幼圆" panose="02010509060101010101" pitchFamily="49" charset="-122"/>
                <a:cs typeface="幼圆" panose="02010509060101010101" pitchFamily="49" charset="-122"/>
              </a:rPr>
              <a:t>是指</a:t>
            </a:r>
            <a:r>
              <a:rPr lang="zh-CN" altLang="zh-CN" sz="2800" b="1" kern="100">
                <a:solidFill>
                  <a:schemeClr val="tx1"/>
                </a:solidFill>
                <a:latin typeface="黑体" panose="02010609060101010101" charset="-122"/>
                <a:ea typeface="黑体" panose="02010609060101010101" charset="-122"/>
                <a:cs typeface="幼圆" panose="02010509060101010101" pitchFamily="49" charset="-122"/>
              </a:rPr>
              <a:t>五碳化合物</a:t>
            </a:r>
            <a:r>
              <a:rPr lang="en-US" altLang="zh-CN" sz="2800" b="1" kern="100">
                <a:solidFill>
                  <a:schemeClr val="tx1"/>
                </a:solidFill>
                <a:latin typeface="幼圆" panose="02010509060101010101" pitchFamily="49" charset="-122"/>
                <a:ea typeface="幼圆" panose="02010509060101010101" pitchFamily="49" charset="-122"/>
                <a:cs typeface="幼圆" panose="02010509060101010101" pitchFamily="49" charset="-122"/>
              </a:rPr>
              <a:t>——</a:t>
            </a:r>
            <a:r>
              <a:rPr lang="zh-CN" altLang="zh-CN" sz="2800" b="1" kern="100">
                <a:solidFill>
                  <a:srgbClr val="FF0000"/>
                </a:solidFill>
                <a:latin typeface="黑体" panose="02010609060101010101" charset="-122"/>
                <a:ea typeface="黑体" panose="02010609060101010101" charset="-122"/>
                <a:cs typeface="黑体" panose="02010609060101010101" charset="-122"/>
              </a:rPr>
              <a:t>核酮糖－</a:t>
            </a:r>
            <a:r>
              <a:rPr lang="en-US" altLang="zh-CN" sz="2800" b="1" kern="100">
                <a:solidFill>
                  <a:srgbClr val="FF0000"/>
                </a:solidFill>
                <a:latin typeface="黑体" panose="02010609060101010101" charset="-122"/>
                <a:ea typeface="黑体" panose="02010609060101010101" charset="-122"/>
                <a:cs typeface="黑体" panose="02010609060101010101" charset="-122"/>
              </a:rPr>
              <a:t>1,5</a:t>
            </a:r>
            <a:r>
              <a:rPr lang="zh-CN" altLang="zh-CN" sz="2800" b="1" kern="100">
                <a:solidFill>
                  <a:srgbClr val="FF0000"/>
                </a:solidFill>
                <a:latin typeface="黑体" panose="02010609060101010101" charset="-122"/>
                <a:ea typeface="黑体" panose="02010609060101010101" charset="-122"/>
                <a:cs typeface="黑体" panose="02010609060101010101" charset="-122"/>
              </a:rPr>
              <a:t>－二磷酸</a:t>
            </a:r>
            <a:r>
              <a:rPr lang="en-US" altLang="zh-CN" sz="2800" b="1" kern="100">
                <a:solidFill>
                  <a:srgbClr val="FF0000"/>
                </a:solidFill>
                <a:latin typeface="黑体" panose="02010609060101010101" charset="-122"/>
                <a:ea typeface="黑体" panose="02010609060101010101" charset="-122"/>
                <a:cs typeface="黑体" panose="02010609060101010101" charset="-122"/>
              </a:rPr>
              <a:t>(RuBP)</a:t>
            </a:r>
            <a:r>
              <a:rPr lang="zh-CN" altLang="zh-CN" sz="2800" b="1" kern="100">
                <a:solidFill>
                  <a:schemeClr val="tx1"/>
                </a:solidFill>
                <a:latin typeface="幼圆" panose="02010509060101010101" pitchFamily="49" charset="-122"/>
                <a:ea typeface="幼圆" panose="02010509060101010101" pitchFamily="49" charset="-122"/>
                <a:cs typeface="幼圆" panose="02010509060101010101" pitchFamily="49" charset="-122"/>
              </a:rPr>
              <a:t>。</a:t>
            </a:r>
            <a:endParaRPr lang="zh-CN" altLang="zh-CN" sz="2800" b="1" kern="100">
              <a:solidFill>
                <a:schemeClr val="tx1"/>
              </a:solidFill>
              <a:latin typeface="幼圆" panose="02010509060101010101" pitchFamily="49" charset="-122"/>
              <a:ea typeface="幼圆" panose="02010509060101010101" pitchFamily="49" charset="-122"/>
              <a:cs typeface="幼圆" panose="020105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right)">
                                      <p:cBhvr>
                                        <p:cTn id="12" dur="500"/>
                                        <p:tgtEl>
                                          <p:spTgt spid="17"/>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500"/>
                                        <p:tgtEl>
                                          <p:spTgt spid="19"/>
                                        </p:tgtEl>
                                      </p:cBhvr>
                                    </p:animEffect>
                                  </p:childTnLst>
                                </p:cTn>
                              </p:par>
                            </p:childTnLst>
                          </p:cTn>
                        </p:par>
                      </p:childTnLst>
                    </p:cTn>
                  </p:par>
                  <p:par>
                    <p:cTn id="19" fill="hold" nodeType="clickPar">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right)">
                                      <p:cBhvr>
                                        <p:cTn id="23" dur="500"/>
                                        <p:tgtEl>
                                          <p:spTgt spid="13"/>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checkerboard(across)">
                                      <p:cBhvr>
                                        <p:cTn id="33" dur="500"/>
                                        <p:tgtEl>
                                          <p:spTgt spid="55"/>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randombar(horizontal)">
                                      <p:cBhvr>
                                        <p:cTn id="38" dur="500"/>
                                        <p:tgtEl>
                                          <p:spTgt spid="24"/>
                                        </p:tgtEl>
                                      </p:cBhvr>
                                    </p:animEffect>
                                  </p:childTnLst>
                                </p:cTn>
                              </p:par>
                            </p:childTnLst>
                          </p:cTn>
                        </p:par>
                      </p:childTnLst>
                    </p:cTn>
                  </p:par>
                  <p:par>
                    <p:cTn id="39" fill="hold" nodeType="clickPar">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up)">
                                      <p:cBhvr>
                                        <p:cTn id="43" dur="500"/>
                                        <p:tgtEl>
                                          <p:spTgt spid="21"/>
                                        </p:tgtEl>
                                      </p:cBhvr>
                                    </p:animEffect>
                                  </p:childTnLst>
                                </p:cTn>
                              </p:par>
                            </p:childTnLst>
                          </p:cTn>
                        </p:par>
                      </p:childTnLst>
                    </p:cTn>
                  </p:par>
                  <p:par>
                    <p:cTn id="44" fill="hold" nodeType="clickPar">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par>
                    <p:cTn id="49" fill="hold" nodeType="clickPar">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randombar(horizontal)">
                                      <p:cBhvr>
                                        <p:cTn id="53" dur="500"/>
                                        <p:tgtEl>
                                          <p:spTgt spid="28"/>
                                        </p:tgtEl>
                                      </p:cBhvr>
                                    </p:animEffect>
                                  </p:childTnLst>
                                </p:cTn>
                              </p:par>
                            </p:childTnLst>
                          </p:cTn>
                        </p:par>
                      </p:childTnLst>
                    </p:cTn>
                  </p:par>
                  <p:par>
                    <p:cTn id="54" fill="hold" nodeType="clickPar">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randombar(horizontal)">
                                      <p:cBhvr>
                                        <p:cTn id="58" dur="500"/>
                                        <p:tgtEl>
                                          <p:spTgt spid="7"/>
                                        </p:tgtEl>
                                      </p:cBhvr>
                                    </p:animEffect>
                                  </p:childTnLst>
                                </p:cTn>
                              </p:par>
                            </p:childTnLst>
                          </p:cTn>
                        </p:par>
                      </p:childTnLst>
                    </p:cTn>
                  </p:par>
                  <p:par>
                    <p:cTn id="59" fill="hold" nodeType="clickPar">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up)">
                                      <p:cBhvr>
                                        <p:cTn id="63" dur="500"/>
                                        <p:tgtEl>
                                          <p:spTgt spid="25"/>
                                        </p:tgtEl>
                                      </p:cBhvr>
                                    </p:animEffect>
                                  </p:childTnLst>
                                </p:cTn>
                              </p:par>
                            </p:childTnLst>
                          </p:cTn>
                        </p:par>
                      </p:childTnLst>
                    </p:cTn>
                  </p:par>
                  <p:par>
                    <p:cTn id="64" fill="hold" nodeType="clickPar">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childTnLst>
                          </p:cTn>
                        </p:par>
                      </p:childTnLst>
                    </p:cTn>
                  </p:par>
                  <p:par>
                    <p:cTn id="69" fill="hold" nodeType="clickPar">
                      <p:stCondLst>
                        <p:cond delay="indefinite"/>
                      </p:stCondLst>
                      <p:childTnLst>
                        <p:par>
                          <p:cTn id="70" fill="hold">
                            <p:stCondLst>
                              <p:cond delay="0"/>
                            </p:stCondLst>
                            <p:childTnLst>
                              <p:par>
                                <p:cTn id="71" presetID="14" presetClass="entr" presetSubtype="10" fill="hold" grpId="0" nodeType="click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randombar(horizontal)">
                                      <p:cBhvr>
                                        <p:cTn id="73" dur="500"/>
                                        <p:tgtEl>
                                          <p:spTgt spid="9"/>
                                        </p:tgtEl>
                                      </p:cBhvr>
                                    </p:animEffect>
                                  </p:childTnLst>
                                </p:cTn>
                              </p:par>
                            </p:childTnLst>
                          </p:cTn>
                        </p:par>
                      </p:childTnLst>
                    </p:cTn>
                  </p:par>
                  <p:par>
                    <p:cTn id="74" fill="hold" nodeType="clickPar">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wipe(up)">
                                      <p:cBhvr>
                                        <p:cTn id="78" dur="500"/>
                                        <p:tgtEl>
                                          <p:spTgt spid="11"/>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wipe(up)">
                                      <p:cBhvr>
                                        <p:cTn id="81" dur="500"/>
                                        <p:tgtEl>
                                          <p:spTgt spid="20"/>
                                        </p:tgtEl>
                                      </p:cBhvr>
                                    </p:animEffect>
                                  </p:childTnLst>
                                </p:cTn>
                              </p:par>
                            </p:childTnLst>
                          </p:cTn>
                        </p:par>
                        <p:par>
                          <p:cTn id="82" fill="hold" nodeType="afterGroup">
                            <p:stCondLst>
                              <p:cond delay="500"/>
                            </p:stCondLst>
                            <p:childTnLst>
                              <p:par>
                                <p:cTn id="83" presetID="10" presetClass="entr" presetSubtype="0" fill="hold" grpId="1" nodeType="after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childTnLst>
                          </p:cTn>
                        </p:par>
                      </p:childTnLst>
                    </p:cTn>
                  </p:par>
                  <p:par>
                    <p:cTn id="86" fill="hold" nodeType="clickPar">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wipe(left)">
                                      <p:cBhvr>
                                        <p:cTn id="90" dur="500"/>
                                        <p:tgtEl>
                                          <p:spTgt spid="15"/>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wipe(left)">
                                      <p:cBhvr>
                                        <p:cTn id="93" dur="500"/>
                                        <p:tgtEl>
                                          <p:spTgt spid="16"/>
                                        </p:tgtEl>
                                      </p:cBhvr>
                                    </p:animEffect>
                                  </p:childTnLst>
                                </p:cTn>
                              </p:par>
                            </p:childTnLst>
                          </p:cTn>
                        </p:par>
                      </p:childTnLst>
                    </p:cTn>
                  </p:par>
                  <p:par>
                    <p:cTn id="94" fill="hold" nodeType="clickPar">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fade">
                                      <p:cBhvr>
                                        <p:cTn id="98" dur="500"/>
                                        <p:tgtEl>
                                          <p:spTgt spid="2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500"/>
                                        <p:tgtEl>
                                          <p:spTgt spid="3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fade">
                                      <p:cBhvr>
                                        <p:cTn id="104" dur="500"/>
                                        <p:tgtEl>
                                          <p:spTgt spid="33"/>
                                        </p:tgtEl>
                                      </p:cBhvr>
                                    </p:animEffect>
                                  </p:childTnLst>
                                </p:cTn>
                              </p:par>
                            </p:childTnLst>
                          </p:cTn>
                        </p:par>
                      </p:childTnLst>
                    </p:cTn>
                  </p:par>
                  <p:par>
                    <p:cTn id="105" fill="hold" nodeType="clickPar">
                      <p:stCondLst>
                        <p:cond delay="indefinite"/>
                      </p:stCondLst>
                      <p:childTnLst>
                        <p:par>
                          <p:cTn id="106" fill="hold">
                            <p:stCondLst>
                              <p:cond delay="0"/>
                            </p:stCondLst>
                            <p:childTnLst>
                              <p:par>
                                <p:cTn id="107" presetID="14" presetClass="entr" presetSubtype="10" fill="hold" grpId="0" nodeType="click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randombar(horizontal)">
                                      <p:cBhvr>
                                        <p:cTn id="109" dur="500"/>
                                        <p:tgtEl>
                                          <p:spTgt spid="30"/>
                                        </p:tgtEl>
                                      </p:cBhvr>
                                    </p:animEffect>
                                  </p:childTnLst>
                                </p:cTn>
                              </p:par>
                            </p:childTnLst>
                          </p:cTn>
                        </p:par>
                      </p:childTnLst>
                    </p:cTn>
                  </p:par>
                  <p:par>
                    <p:cTn id="110" fill="hold" nodeType="clickPar">
                      <p:stCondLst>
                        <p:cond delay="indefinite"/>
                      </p:stCondLst>
                      <p:childTnLst>
                        <p:par>
                          <p:cTn id="111" fill="hold">
                            <p:stCondLst>
                              <p:cond delay="0"/>
                            </p:stCondLst>
                            <p:childTnLst>
                              <p:par>
                                <p:cTn id="112" presetID="14" presetClass="entr" presetSubtype="10" fill="hold" grpId="0" nodeType="click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randombar(horizontal)">
                                      <p:cBhvr>
                                        <p:cTn id="114" dur="500"/>
                                        <p:tgtEl>
                                          <p:spTgt spid="32"/>
                                        </p:tgtEl>
                                      </p:cBhvr>
                                    </p:animEffect>
                                  </p:childTnLst>
                                </p:cTn>
                              </p:par>
                            </p:childTnLst>
                          </p:cTn>
                        </p:par>
                      </p:childTnLst>
                    </p:cTn>
                  </p:par>
                  <p:par>
                    <p:cTn id="115" fill="hold" nodeType="clickPar">
                      <p:stCondLst>
                        <p:cond delay="indefinite"/>
                      </p:stCondLst>
                      <p:childTnLst>
                        <p:par>
                          <p:cTn id="116" fill="hold">
                            <p:stCondLst>
                              <p:cond delay="0"/>
                            </p:stCondLst>
                            <p:childTnLst>
                              <p:par>
                                <p:cTn id="117" presetID="14" presetClass="entr" presetSubtype="10" fill="hold" grpId="0" nodeType="clickEffect">
                                  <p:stCondLst>
                                    <p:cond delay="0"/>
                                  </p:stCondLst>
                                  <p:childTnLst>
                                    <p:set>
                                      <p:cBhvr>
                                        <p:cTn id="118" dur="1" fill="hold">
                                          <p:stCondLst>
                                            <p:cond delay="0"/>
                                          </p:stCondLst>
                                        </p:cTn>
                                        <p:tgtEl>
                                          <p:spTgt spid="34"/>
                                        </p:tgtEl>
                                        <p:attrNameLst>
                                          <p:attrName>style.visibility</p:attrName>
                                        </p:attrNameLst>
                                      </p:cBhvr>
                                      <p:to>
                                        <p:strVal val="visible"/>
                                      </p:to>
                                    </p:set>
                                    <p:animEffect transition="in" filter="randombar(horizontal)">
                                      <p:cBhvr>
                                        <p:cTn id="119" dur="500"/>
                                        <p:tgtEl>
                                          <p:spTgt spid="34"/>
                                        </p:tgtEl>
                                      </p:cBhvr>
                                    </p:animEffect>
                                  </p:childTnLst>
                                </p:cTn>
                              </p:par>
                            </p:childTnLst>
                          </p:cTn>
                        </p:par>
                      </p:childTnLst>
                    </p:cTn>
                  </p:par>
                  <p:par>
                    <p:cTn id="120" fill="hold" nodeType="clickPar">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38"/>
                                        </p:tgtEl>
                                        <p:attrNameLst>
                                          <p:attrName>style.visibility</p:attrName>
                                        </p:attrNameLst>
                                      </p:cBhvr>
                                      <p:to>
                                        <p:strVal val="visible"/>
                                      </p:to>
                                    </p:set>
                                    <p:anim calcmode="lin" valueType="num">
                                      <p:cBhvr>
                                        <p:cTn id="124" dur="500" fill="hold"/>
                                        <p:tgtEl>
                                          <p:spTgt spid="38"/>
                                        </p:tgtEl>
                                        <p:attrNameLst>
                                          <p:attrName>ppt_x</p:attrName>
                                        </p:attrNameLst>
                                      </p:cBhvr>
                                      <p:tavLst>
                                        <p:tav tm="0">
                                          <p:val>
                                            <p:strVal val="#ppt_x"/>
                                          </p:val>
                                        </p:tav>
                                        <p:tav tm="100000">
                                          <p:val>
                                            <p:strVal val="#ppt_x"/>
                                          </p:val>
                                        </p:tav>
                                      </p:tavLst>
                                    </p:anim>
                                    <p:anim calcmode="lin" valueType="num">
                                      <p:cBhvr>
                                        <p:cTn id="12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1" animBg="1"/>
      <p:bldP spid="15" grpId="0" animBg="1"/>
      <p:bldP spid="16" grpId="0" animBg="1"/>
      <p:bldP spid="17" grpId="0" animBg="1"/>
      <p:bldP spid="18" grpId="0" animBg="1"/>
      <p:bldP spid="19" grpId="0" animBg="1"/>
      <p:bldP spid="20" grpId="0" animBg="1"/>
      <p:bldP spid="24" grpId="0" animBg="1"/>
      <p:bldP spid="28" grpId="0" animBg="1"/>
      <p:bldP spid="29" grpId="0" animBg="1"/>
      <p:bldP spid="30" grpId="0" animBg="1"/>
      <p:bldP spid="31" grpId="0" animBg="1"/>
      <p:bldP spid="32" grpId="0" animBg="1"/>
      <p:bldP spid="33" grpId="0" animBg="1"/>
      <p:bldP spid="34" grpId="0" animBg="1"/>
      <p:bldP spid="38" grpId="0"/>
      <p:bldP spid="55" grpId="0" animBg="1"/>
    </p:bldLst>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6" name="Text Box 6" title=""/>
          <p:cNvSpPr txBox="1">
            <a:spLocks noChangeArrowheads="1"/>
          </p:cNvSpPr>
          <p:nvPr>
            <p:custDataLst>
              <p:tags r:id="rId4"/>
            </p:custDataLst>
          </p:nvPr>
        </p:nvSpPr>
        <p:spPr bwMode="auto">
          <a:xfrm>
            <a:off x="1219200" y="2955290"/>
            <a:ext cx="1881505" cy="521970"/>
          </a:xfrm>
          <a:prstGeom prst="rect">
            <a:avLst/>
          </a:prstGeom>
          <a:solidFill>
            <a:srgbClr val="FFC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chemeClr val="tx1"/>
                </a:solidFill>
                <a:latin typeface="黑体" panose="02010609060101010101" charset="-122"/>
                <a:ea typeface="黑体" panose="02010609060101010101" charset="-122"/>
              </a:rPr>
              <a:t>物质转化</a:t>
            </a:r>
            <a:endParaRPr lang="zh-CN" altLang="en-US" sz="2800" b="1">
              <a:solidFill>
                <a:schemeClr val="tx1"/>
              </a:solidFill>
              <a:latin typeface="黑体" panose="02010609060101010101" charset="-122"/>
              <a:ea typeface="黑体" panose="02010609060101010101" charset="-122"/>
            </a:endParaRPr>
          </a:p>
        </p:txBody>
      </p:sp>
      <p:sp>
        <p:nvSpPr>
          <p:cNvPr id="7" name="Text Box 8" title=""/>
          <p:cNvSpPr txBox="1">
            <a:spLocks noChangeArrowheads="1"/>
          </p:cNvSpPr>
          <p:nvPr>
            <p:custDataLst>
              <p:tags r:id="rId5"/>
            </p:custDataLst>
          </p:nvPr>
        </p:nvSpPr>
        <p:spPr bwMode="auto">
          <a:xfrm>
            <a:off x="3509010" y="2550795"/>
            <a:ext cx="27432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chemeClr val="tx1"/>
                </a:solidFill>
                <a:latin typeface="黑体" panose="02010609060101010101" charset="-122"/>
                <a:ea typeface="黑体" panose="02010609060101010101" charset="-122"/>
                <a:cs typeface="黑体" panose="02010609060101010101" charset="-122"/>
              </a:rPr>
              <a:t>CO</a:t>
            </a:r>
            <a:r>
              <a:rPr lang="en-US" altLang="zh-CN" sz="2800" b="1" baseline="-25000">
                <a:solidFill>
                  <a:schemeClr val="tx1"/>
                </a:solidFill>
                <a:latin typeface="黑体" panose="02010609060101010101" charset="-122"/>
                <a:ea typeface="黑体" panose="02010609060101010101" charset="-122"/>
                <a:cs typeface="黑体" panose="02010609060101010101" charset="-122"/>
              </a:rPr>
              <a:t>2</a:t>
            </a:r>
            <a:r>
              <a:rPr lang="zh-CN" altLang="en-US" sz="2800" b="1">
                <a:solidFill>
                  <a:schemeClr val="tx1"/>
                </a:solidFill>
                <a:latin typeface="黑体" panose="02010609060101010101" charset="-122"/>
                <a:ea typeface="黑体" panose="02010609060101010101" charset="-122"/>
                <a:cs typeface="黑体" panose="02010609060101010101" charset="-122"/>
              </a:rPr>
              <a:t>的固定：</a:t>
            </a:r>
            <a:endParaRPr lang="zh-CN" altLang="en-US" sz="2800" b="1">
              <a:solidFill>
                <a:schemeClr val="tx1"/>
              </a:solidFill>
              <a:latin typeface="黑体" panose="02010609060101010101" charset="-122"/>
              <a:ea typeface="黑体" panose="02010609060101010101" charset="-122"/>
              <a:cs typeface="黑体" panose="02010609060101010101" charset="-122"/>
            </a:endParaRPr>
          </a:p>
        </p:txBody>
      </p:sp>
      <p:sp>
        <p:nvSpPr>
          <p:cNvPr id="8" name="Text Box 13" title=""/>
          <p:cNvSpPr txBox="1">
            <a:spLocks noChangeArrowheads="1"/>
          </p:cNvSpPr>
          <p:nvPr>
            <p:custDataLst>
              <p:tags r:id="rId6"/>
            </p:custDataLst>
          </p:nvPr>
        </p:nvSpPr>
        <p:spPr bwMode="auto">
          <a:xfrm>
            <a:off x="3509010" y="3509010"/>
            <a:ext cx="242125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chemeClr val="tx1"/>
                </a:solidFill>
                <a:latin typeface="黑体" panose="02010609060101010101" charset="-122"/>
                <a:ea typeface="黑体" panose="02010609060101010101" charset="-122"/>
                <a:cs typeface="黑体" panose="02010609060101010101" charset="-122"/>
              </a:rPr>
              <a:t>C</a:t>
            </a:r>
            <a:r>
              <a:rPr lang="en-US" altLang="zh-CN" sz="2800" b="1" baseline="-25000">
                <a:solidFill>
                  <a:schemeClr val="tx1"/>
                </a:solidFill>
                <a:latin typeface="黑体" panose="02010609060101010101" charset="-122"/>
                <a:ea typeface="黑体" panose="02010609060101010101" charset="-122"/>
                <a:cs typeface="黑体" panose="02010609060101010101" charset="-122"/>
              </a:rPr>
              <a:t>3</a:t>
            </a:r>
            <a:r>
              <a:rPr lang="zh-CN" altLang="en-US" sz="2800" b="1">
                <a:solidFill>
                  <a:schemeClr val="tx1"/>
                </a:solidFill>
                <a:latin typeface="黑体" panose="02010609060101010101" charset="-122"/>
                <a:ea typeface="黑体" panose="02010609060101010101" charset="-122"/>
                <a:cs typeface="黑体" panose="02010609060101010101" charset="-122"/>
              </a:rPr>
              <a:t>的还原：</a:t>
            </a:r>
            <a:endParaRPr lang="zh-CN" altLang="en-US" sz="2800" b="1">
              <a:solidFill>
                <a:schemeClr val="tx1"/>
              </a:solidFill>
              <a:latin typeface="黑体" panose="02010609060101010101" charset="-122"/>
              <a:ea typeface="黑体" panose="02010609060101010101" charset="-122"/>
              <a:cs typeface="黑体" panose="02010609060101010101" charset="-122"/>
            </a:endParaRPr>
          </a:p>
        </p:txBody>
      </p:sp>
      <p:grpSp>
        <p:nvGrpSpPr>
          <p:cNvPr id="9" name="组合 8" title=""/>
          <p:cNvGrpSpPr/>
          <p:nvPr>
            <p:custDataLst>
              <p:tags r:id="rId7"/>
            </p:custDataLst>
          </p:nvPr>
        </p:nvGrpSpPr>
        <p:grpSpPr>
          <a:xfrm>
            <a:off x="5217795" y="3174365"/>
            <a:ext cx="6496050" cy="1277942"/>
            <a:chOff x="523848" y="4502397"/>
            <a:chExt cx="6309426" cy="1277499"/>
          </a:xfrm>
        </p:grpSpPr>
        <p:sp>
          <p:nvSpPr>
            <p:cNvPr id="10" name="Text Box 16"/>
            <p:cNvSpPr txBox="1">
              <a:spLocks noChangeArrowheads="1"/>
            </p:cNvSpPr>
            <p:nvPr>
              <p:custDataLst>
                <p:tags r:id="rId8"/>
              </p:custDataLst>
            </p:nvPr>
          </p:nvSpPr>
          <p:spPr bwMode="auto">
            <a:xfrm>
              <a:off x="523848" y="4703944"/>
              <a:ext cx="6309426" cy="1075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0E1DE6"/>
                  </a:solidFill>
                  <a:latin typeface="微软雅黑" panose="020b0503020204020204" charset="-122"/>
                  <a:ea typeface="微软雅黑"/>
                  <a:cs typeface="Times New Roman" panose="02020603050405020304" pitchFamily="18" charset="0"/>
                </a:rPr>
                <a:t>2C</a:t>
              </a:r>
              <a:r>
                <a:rPr lang="en-US" altLang="zh-CN" sz="3200" b="1" baseline="-25000">
                  <a:solidFill>
                    <a:srgbClr val="0E1DE6"/>
                  </a:solidFill>
                  <a:latin typeface="微软雅黑" panose="020b0503020204020204" charset="-122"/>
                  <a:ea typeface="微软雅黑"/>
                  <a:cs typeface="Times New Roman" panose="02020603050405020304" pitchFamily="18" charset="0"/>
                </a:rPr>
                <a:t>3</a:t>
              </a:r>
              <a:r>
                <a:rPr lang="zh-CN" altLang="en-US" sz="3200" b="1" baseline="-25000">
                  <a:solidFill>
                    <a:schemeClr val="accent1">
                      <a:lumMod val="50000"/>
                    </a:schemeClr>
                  </a:solidFill>
                  <a:latin typeface="微软雅黑" panose="020b0503020204020204" charset="-122"/>
                  <a:ea typeface="微软雅黑"/>
                  <a:cs typeface="Times New Roman" panose="02020603050405020304" pitchFamily="18" charset="0"/>
                </a:rPr>
                <a:t>     </a:t>
              </a:r>
              <a:r>
                <a:rPr lang="en-US" altLang="zh-CN" sz="3200" b="1">
                  <a:solidFill>
                    <a:schemeClr val="accent1">
                      <a:lumMod val="50000"/>
                    </a:schemeClr>
                  </a:solidFill>
                  <a:latin typeface="微软雅黑" panose="020b0503020204020204" charset="-122"/>
                  <a:ea typeface="微软雅黑"/>
                  <a:cs typeface="Times New Roman" panose="02020603050405020304" pitchFamily="18" charset="0"/>
                </a:rPr>
                <a:t>                      </a:t>
              </a:r>
              <a:r>
                <a:rPr lang="en-US" altLang="zh-CN" sz="3200" b="1">
                  <a:solidFill>
                    <a:srgbClr val="0E1DE6"/>
                  </a:solidFill>
                  <a:latin typeface="微软雅黑" panose="020b0503020204020204" charset="-122"/>
                  <a:ea typeface="微软雅黑"/>
                  <a:cs typeface="Times New Roman" panose="02020603050405020304" pitchFamily="18" charset="0"/>
                </a:rPr>
                <a:t>(CH</a:t>
              </a:r>
              <a:r>
                <a:rPr lang="en-US" altLang="zh-CN" sz="3200" b="1" baseline="-25000">
                  <a:solidFill>
                    <a:srgbClr val="0E1DE6"/>
                  </a:solidFill>
                  <a:latin typeface="微软雅黑" panose="020b0503020204020204" charset="-122"/>
                  <a:ea typeface="微软雅黑"/>
                  <a:cs typeface="Times New Roman" panose="02020603050405020304" pitchFamily="18" charset="0"/>
                </a:rPr>
                <a:t>2</a:t>
              </a:r>
              <a:r>
                <a:rPr lang="en-US" altLang="zh-CN" sz="3200" b="1">
                  <a:solidFill>
                    <a:srgbClr val="0E1DE6"/>
                  </a:solidFill>
                  <a:latin typeface="微软雅黑" panose="020b0503020204020204" charset="-122"/>
                  <a:ea typeface="微软雅黑"/>
                  <a:cs typeface="Times New Roman" panose="02020603050405020304" pitchFamily="18" charset="0"/>
                </a:rPr>
                <a:t>O)+C</a:t>
              </a:r>
              <a:r>
                <a:rPr lang="en-US" altLang="zh-CN" sz="3200" b="1" baseline="-25000">
                  <a:solidFill>
                    <a:srgbClr val="0E1DE6"/>
                  </a:solidFill>
                  <a:latin typeface="微软雅黑" panose="020b0503020204020204" charset="-122"/>
                  <a:ea typeface="微软雅黑"/>
                  <a:cs typeface="Times New Roman" panose="02020603050405020304" pitchFamily="18" charset="0"/>
                </a:rPr>
                <a:t>5</a:t>
              </a:r>
              <a:endParaRPr lang="en-US" altLang="zh-CN" sz="3200" b="1" baseline="-25000">
                <a:solidFill>
                  <a:srgbClr val="0E1DE6"/>
                </a:solidFill>
                <a:latin typeface="微软雅黑" panose="020b0503020204020204" charset="-122"/>
                <a:ea typeface="微软雅黑"/>
                <a:cs typeface="Times New Roman" panose="02020603050405020304" pitchFamily="18" charset="0"/>
              </a:endParaRPr>
            </a:p>
          </p:txBody>
        </p:sp>
        <p:sp>
          <p:nvSpPr>
            <p:cNvPr id="11" name="Line 17"/>
            <p:cNvSpPr>
              <a:spLocks noChangeShapeType="1"/>
            </p:cNvSpPr>
            <p:nvPr>
              <p:custDataLst>
                <p:tags r:id="rId9"/>
              </p:custDataLst>
            </p:nvPr>
          </p:nvSpPr>
          <p:spPr bwMode="auto">
            <a:xfrm>
              <a:off x="1421036" y="4962617"/>
              <a:ext cx="2385119" cy="2848"/>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algn="ctr" dir="2700000" dist="35921" rotWithShape="0">
                      <a:schemeClr val="bg2"/>
                    </a:outerShdw>
                  </a:effectLst>
                </a14:hiddenEffects>
              </a:ext>
            </a:extLst>
          </p:spPr>
          <p:txBody>
            <a:bodyPr wrap="none"/>
            <a:lstStyle/>
            <a:p>
              <a:endParaRPr lang="zh-CN" altLang="en-US" sz="3200">
                <a:latin typeface="Times New Roman" panose="02020603050405020304" pitchFamily="18" charset="0"/>
                <a:cs typeface="Times New Roman" panose="02020603050405020304" pitchFamily="18" charset="0"/>
              </a:endParaRPr>
            </a:p>
          </p:txBody>
        </p:sp>
        <p:sp>
          <p:nvSpPr>
            <p:cNvPr id="12" name="Text Box 18"/>
            <p:cNvSpPr txBox="1">
              <a:spLocks noChangeArrowheads="1"/>
            </p:cNvSpPr>
            <p:nvPr>
              <p:custDataLst>
                <p:tags r:id="rId10"/>
              </p:custDataLst>
            </p:nvPr>
          </p:nvSpPr>
          <p:spPr bwMode="auto">
            <a:xfrm>
              <a:off x="2322020" y="4502397"/>
              <a:ext cx="556862" cy="521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80808"/>
                  </a:solidFill>
                  <a:latin typeface="微软雅黑" panose="020b0503020204020204" charset="-122"/>
                  <a:ea typeface="微软雅黑"/>
                  <a:cs typeface="Times New Roman" panose="02020603050405020304" pitchFamily="18" charset="0"/>
                </a:rPr>
                <a:t>酶</a:t>
              </a:r>
              <a:endParaRPr lang="zh-CN" altLang="en-US" sz="2800" b="1">
                <a:solidFill>
                  <a:srgbClr val="080808"/>
                </a:solidFill>
                <a:latin typeface="微软雅黑" panose="020b0503020204020204" charset="-122"/>
                <a:ea typeface="微软雅黑"/>
                <a:cs typeface="Times New Roman" panose="02020603050405020304" pitchFamily="18" charset="0"/>
              </a:endParaRPr>
            </a:p>
          </p:txBody>
        </p:sp>
        <p:sp>
          <p:nvSpPr>
            <p:cNvPr id="13" name="Text Box 19"/>
            <p:cNvSpPr txBox="1">
              <a:spLocks noChangeArrowheads="1"/>
            </p:cNvSpPr>
            <p:nvPr>
              <p:custDataLst>
                <p:tags r:id="rId11"/>
              </p:custDataLst>
            </p:nvPr>
          </p:nvSpPr>
          <p:spPr bwMode="auto">
            <a:xfrm>
              <a:off x="1461775" y="5016583"/>
              <a:ext cx="3088528" cy="521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80808"/>
                  </a:solidFill>
                  <a:latin typeface="微软雅黑" panose="020b0503020204020204" charset="-122"/>
                  <a:ea typeface="微软雅黑"/>
                  <a:cs typeface="微软雅黑" panose="020b0503020204020204" charset="-122"/>
                </a:rPr>
                <a:t>ATP</a:t>
              </a:r>
              <a:r>
                <a:rPr lang="zh-CN" altLang="en-US" sz="2800" b="1">
                  <a:solidFill>
                    <a:srgbClr val="080808"/>
                  </a:solidFill>
                  <a:latin typeface="微软雅黑" panose="020b0503020204020204" charset="-122"/>
                  <a:ea typeface="微软雅黑"/>
                  <a:cs typeface="微软雅黑" panose="020b0503020204020204" charset="-122"/>
                </a:rPr>
                <a:t>、</a:t>
              </a:r>
              <a:r>
                <a:rPr lang="en-US" altLang="zh-CN" sz="2800" b="1">
                  <a:solidFill>
                    <a:srgbClr val="080808"/>
                  </a:solidFill>
                  <a:latin typeface="微软雅黑" panose="020b0503020204020204" charset="-122"/>
                  <a:ea typeface="微软雅黑"/>
                  <a:cs typeface="微软雅黑" panose="020b0503020204020204" charset="-122"/>
                </a:rPr>
                <a:t>NADPH</a:t>
              </a:r>
              <a:endParaRPr lang="en-US" altLang="zh-CN" sz="2800" b="1">
                <a:solidFill>
                  <a:srgbClr val="080808"/>
                </a:solidFill>
                <a:latin typeface="微软雅黑" panose="020b0503020204020204" charset="-122"/>
                <a:ea typeface="微软雅黑"/>
                <a:cs typeface="微软雅黑" panose="020b0503020204020204" charset="-122"/>
              </a:endParaRPr>
            </a:p>
          </p:txBody>
        </p:sp>
      </p:grpSp>
      <p:sp>
        <p:nvSpPr>
          <p:cNvPr id="14" name="Rectangle 23" title=""/>
          <p:cNvSpPr>
            <a:spLocks noChangeArrowheads="1"/>
          </p:cNvSpPr>
          <p:nvPr>
            <p:custDataLst>
              <p:tags r:id="rId12"/>
            </p:custDataLst>
          </p:nvPr>
        </p:nvSpPr>
        <p:spPr bwMode="auto">
          <a:xfrm>
            <a:off x="1219200" y="4623435"/>
            <a:ext cx="1826895" cy="521970"/>
          </a:xfrm>
          <a:prstGeom prst="rect">
            <a:avLst/>
          </a:prstGeom>
          <a:solidFill>
            <a:srgbClr val="FFC000"/>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chemeClr val="tx1"/>
                </a:solidFill>
                <a:latin typeface="黑体" panose="02010609060101010101" charset="-122"/>
                <a:ea typeface="黑体" panose="02010609060101010101" charset="-122"/>
              </a:rPr>
              <a:t>能量转变</a:t>
            </a:r>
            <a:endParaRPr lang="zh-CN" altLang="en-US" sz="2800" b="1">
              <a:solidFill>
                <a:schemeClr val="tx1"/>
              </a:solidFill>
              <a:latin typeface="黑体" panose="02010609060101010101" charset="-122"/>
              <a:ea typeface="黑体" panose="02010609060101010101" charset="-122"/>
            </a:endParaRPr>
          </a:p>
        </p:txBody>
      </p:sp>
      <p:sp>
        <p:nvSpPr>
          <p:cNvPr id="15" name="文本框 1" title=""/>
          <p:cNvSpPr>
            <a:spLocks noChangeArrowheads="1"/>
          </p:cNvSpPr>
          <p:nvPr>
            <p:custDataLst>
              <p:tags r:id="rId13"/>
            </p:custDataLst>
          </p:nvPr>
        </p:nvSpPr>
        <p:spPr bwMode="auto">
          <a:xfrm>
            <a:off x="1830453" y="684389"/>
            <a:ext cx="10805885" cy="112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2800">
                <a:solidFill>
                  <a:srgbClr val="080808"/>
                </a:solidFill>
                <a:latin typeface="黑体" panose="02010609060101010101" charset="-122"/>
                <a:ea typeface="黑体" panose="02010609060101010101" charset="-122"/>
                <a:cs typeface="黑体" panose="02010609060101010101" charset="-122"/>
              </a:rPr>
              <a:t>    光合作用第二阶段的化学反应，</a:t>
            </a:r>
            <a:r>
              <a:rPr lang="zh-CN" altLang="en-US" sz="2800">
                <a:solidFill>
                  <a:srgbClr val="080808"/>
                </a:solidFill>
                <a:highlight>
                  <a:srgbClr val="FFFF00"/>
                </a:highlight>
                <a:latin typeface="黑体" panose="02010609060101010101" charset="-122"/>
                <a:ea typeface="黑体" panose="02010609060101010101" charset="-122"/>
                <a:cs typeface="黑体" panose="02010609060101010101" charset="-122"/>
              </a:rPr>
              <a:t>有没有光都能进行</a:t>
            </a:r>
            <a:r>
              <a:rPr lang="zh-CN" altLang="en-US" sz="2800">
                <a:solidFill>
                  <a:srgbClr val="080808"/>
                </a:solidFill>
                <a:latin typeface="黑体" panose="02010609060101010101" charset="-122"/>
                <a:ea typeface="黑体" panose="02010609060101010101" charset="-122"/>
                <a:cs typeface="黑体" panose="02010609060101010101" charset="-122"/>
              </a:rPr>
              <a:t>，</a:t>
            </a:r>
            <a:endParaRPr lang="en-US" altLang="zh-CN" sz="2800">
              <a:solidFill>
                <a:srgbClr val="080808"/>
              </a:solidFill>
              <a:latin typeface="黑体" panose="02010609060101010101" charset="-122"/>
              <a:ea typeface="黑体" panose="02010609060101010101" charset="-122"/>
              <a:cs typeface="黑体" panose="02010609060101010101" charset="-122"/>
            </a:endParaRPr>
          </a:p>
          <a:p>
            <a:pPr>
              <a:lnSpc>
                <a:spcPct val="120000"/>
              </a:lnSpc>
            </a:pPr>
            <a:r>
              <a:rPr lang="zh-CN" altLang="en-US" sz="2800">
                <a:solidFill>
                  <a:srgbClr val="080808"/>
                </a:solidFill>
                <a:latin typeface="黑体" panose="02010609060101010101" charset="-122"/>
                <a:ea typeface="黑体" panose="02010609060101010101" charset="-122"/>
                <a:cs typeface="黑体" panose="02010609060101010101" charset="-122"/>
              </a:rPr>
              <a:t>这个阶段叫作</a:t>
            </a:r>
            <a:r>
              <a:rPr lang="zh-CN" altLang="en-US" sz="2800">
                <a:solidFill>
                  <a:srgbClr val="080808"/>
                </a:solidFill>
                <a:highlight>
                  <a:srgbClr val="FFFF00"/>
                </a:highlight>
                <a:latin typeface="黑体" panose="02010609060101010101" charset="-122"/>
                <a:ea typeface="黑体" panose="02010609060101010101" charset="-122"/>
                <a:cs typeface="黑体" panose="02010609060101010101" charset="-122"/>
              </a:rPr>
              <a:t>暗反应阶段</a:t>
            </a:r>
            <a:r>
              <a:rPr lang="zh-CN" altLang="en-US" sz="2800">
                <a:solidFill>
                  <a:srgbClr val="080808"/>
                </a:solidFill>
                <a:latin typeface="黑体" panose="02010609060101010101" charset="-122"/>
                <a:ea typeface="黑体" panose="02010609060101010101" charset="-122"/>
                <a:cs typeface="黑体" panose="02010609060101010101" charset="-122"/>
              </a:rPr>
              <a:t>。</a:t>
            </a:r>
            <a:endParaRPr lang="zh-CN" altLang="en-US" sz="2800">
              <a:solidFill>
                <a:srgbClr val="080808"/>
              </a:solidFill>
              <a:latin typeface="黑体" panose="02010609060101010101" charset="-122"/>
              <a:ea typeface="黑体" panose="02010609060101010101" charset="-122"/>
              <a:cs typeface="黑体" panose="02010609060101010101" charset="-122"/>
            </a:endParaRPr>
          </a:p>
        </p:txBody>
      </p:sp>
      <p:grpSp>
        <p:nvGrpSpPr>
          <p:cNvPr id="16" name="组合 15" title=""/>
          <p:cNvGrpSpPr/>
          <p:nvPr>
            <p:custDataLst>
              <p:tags r:id="rId14"/>
            </p:custDataLst>
          </p:nvPr>
        </p:nvGrpSpPr>
        <p:grpSpPr>
          <a:xfrm>
            <a:off x="5404855" y="2327391"/>
            <a:ext cx="4557713" cy="745244"/>
            <a:chOff x="5332284" y="2356419"/>
            <a:chExt cx="4557713" cy="745244"/>
          </a:xfrm>
        </p:grpSpPr>
        <p:grpSp>
          <p:nvGrpSpPr>
            <p:cNvPr id="17" name="Group 9"/>
            <p:cNvGrpSpPr/>
            <p:nvPr>
              <p:custDataLst>
                <p:tags r:id="rId15"/>
              </p:custDataLst>
            </p:nvPr>
          </p:nvGrpSpPr>
          <p:grpSpPr>
            <a:xfrm>
              <a:off x="5332284" y="2356419"/>
              <a:ext cx="4557713" cy="745244"/>
              <a:chOff x="-171" y="32"/>
              <a:chExt cx="2976" cy="395"/>
            </a:xfrm>
          </p:grpSpPr>
          <p:sp>
            <p:nvSpPr>
              <p:cNvPr id="19" name="Text Box 10"/>
              <p:cNvSpPr txBox="1">
                <a:spLocks noChangeArrowheads="1"/>
              </p:cNvSpPr>
              <p:nvPr>
                <p:custDataLst>
                  <p:tags r:id="rId16"/>
                </p:custDataLst>
              </p:nvPr>
            </p:nvSpPr>
            <p:spPr bwMode="auto">
              <a:xfrm>
                <a:off x="-171" y="117"/>
                <a:ext cx="2976"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0E1DE6"/>
                    </a:solidFill>
                    <a:latin typeface="Times New Roman" panose="02020603050405020304" pitchFamily="18" charset="0"/>
                    <a:ea typeface="+mj-ea"/>
                    <a:cs typeface="Times New Roman" panose="02020603050405020304" pitchFamily="18" charset="0"/>
                  </a:rPr>
                  <a:t>CO</a:t>
                </a:r>
                <a:r>
                  <a:rPr lang="en-US" altLang="zh-CN" sz="3200" b="1" baseline="-25000">
                    <a:solidFill>
                      <a:srgbClr val="0E1DE6"/>
                    </a:solidFill>
                    <a:latin typeface="Times New Roman" panose="02020603050405020304" pitchFamily="18" charset="0"/>
                    <a:ea typeface="+mj-ea"/>
                    <a:cs typeface="Times New Roman" panose="02020603050405020304" pitchFamily="18" charset="0"/>
                  </a:rPr>
                  <a:t>2</a:t>
                </a:r>
                <a:r>
                  <a:rPr lang="zh-CN" altLang="en-US" sz="3200" b="1">
                    <a:solidFill>
                      <a:srgbClr val="0E1DE6"/>
                    </a:solidFill>
                    <a:latin typeface="Times New Roman" panose="02020603050405020304" pitchFamily="18" charset="0"/>
                    <a:ea typeface="+mj-ea"/>
                    <a:cs typeface="Times New Roman" panose="02020603050405020304" pitchFamily="18" charset="0"/>
                  </a:rPr>
                  <a:t>＋</a:t>
                </a:r>
                <a:r>
                  <a:rPr lang="en-US" altLang="zh-CN" sz="3200" b="1">
                    <a:solidFill>
                      <a:srgbClr val="0E1DE6"/>
                    </a:solidFill>
                    <a:latin typeface="Times New Roman" panose="02020603050405020304" pitchFamily="18" charset="0"/>
                    <a:ea typeface="+mj-ea"/>
                    <a:cs typeface="Times New Roman" panose="02020603050405020304" pitchFamily="18" charset="0"/>
                  </a:rPr>
                  <a:t>C</a:t>
                </a:r>
                <a:r>
                  <a:rPr lang="en-US" altLang="zh-CN" sz="3200" b="1" baseline="-25000">
                    <a:solidFill>
                      <a:srgbClr val="0E1DE6"/>
                    </a:solidFill>
                    <a:latin typeface="Times New Roman" panose="02020603050405020304" pitchFamily="18" charset="0"/>
                    <a:ea typeface="+mj-ea"/>
                    <a:cs typeface="Times New Roman" panose="02020603050405020304" pitchFamily="18" charset="0"/>
                  </a:rPr>
                  <a:t>5</a:t>
                </a:r>
                <a:r>
                  <a:rPr lang="zh-CN" altLang="en-US" sz="3200" b="1" baseline="-25000">
                    <a:solidFill>
                      <a:srgbClr val="0E1DE6"/>
                    </a:solidFill>
                    <a:latin typeface="Times New Roman" panose="02020603050405020304" pitchFamily="18" charset="0"/>
                    <a:ea typeface="+mj-ea"/>
                    <a:cs typeface="Times New Roman" panose="02020603050405020304" pitchFamily="18" charset="0"/>
                  </a:rPr>
                  <a:t>  </a:t>
                </a:r>
                <a:r>
                  <a:rPr lang="zh-CN" altLang="en-US" sz="3200" b="1" baseline="-25000">
                    <a:solidFill>
                      <a:schemeClr val="accent1">
                        <a:lumMod val="50000"/>
                      </a:schemeClr>
                    </a:solidFill>
                    <a:latin typeface="Times New Roman" panose="02020603050405020304" pitchFamily="18" charset="0"/>
                    <a:ea typeface="+mj-ea"/>
                    <a:cs typeface="Times New Roman" panose="02020603050405020304" pitchFamily="18" charset="0"/>
                  </a:rPr>
                  <a:t> </a:t>
                </a:r>
                <a:r>
                  <a:rPr lang="en-US" altLang="zh-CN" sz="3200" b="1" baseline="-25000">
                    <a:solidFill>
                      <a:schemeClr val="accent1">
                        <a:lumMod val="50000"/>
                      </a:schemeClr>
                    </a:solidFill>
                    <a:latin typeface="Times New Roman" panose="02020603050405020304" pitchFamily="18" charset="0"/>
                    <a:ea typeface="+mj-ea"/>
                    <a:cs typeface="Times New Roman" panose="02020603050405020304" pitchFamily="18" charset="0"/>
                  </a:rPr>
                  <a:t> </a:t>
                </a:r>
                <a:r>
                  <a:rPr lang="en-US" altLang="zh-CN" sz="3200" b="1">
                    <a:solidFill>
                      <a:schemeClr val="accent1">
                        <a:lumMod val="50000"/>
                      </a:schemeClr>
                    </a:solidFill>
                    <a:latin typeface="Times New Roman" panose="02020603050405020304" pitchFamily="18" charset="0"/>
                    <a:ea typeface="+mj-ea"/>
                    <a:cs typeface="Times New Roman" panose="02020603050405020304" pitchFamily="18" charset="0"/>
                  </a:rPr>
                  <a:t>         </a:t>
                </a:r>
                <a:r>
                  <a:rPr lang="en-US" altLang="zh-CN" sz="3200" b="1">
                    <a:solidFill>
                      <a:srgbClr val="0E1DE6"/>
                    </a:solidFill>
                    <a:latin typeface="Times New Roman" panose="02020603050405020304" pitchFamily="18" charset="0"/>
                    <a:ea typeface="+mj-ea"/>
                    <a:cs typeface="Times New Roman" panose="02020603050405020304" pitchFamily="18" charset="0"/>
                  </a:rPr>
                  <a:t>2C</a:t>
                </a:r>
                <a:r>
                  <a:rPr lang="en-US" altLang="zh-CN" sz="3200" b="1" baseline="-25000">
                    <a:solidFill>
                      <a:srgbClr val="0E1DE6"/>
                    </a:solidFill>
                    <a:latin typeface="Times New Roman" panose="02020603050405020304" pitchFamily="18" charset="0"/>
                    <a:ea typeface="+mj-ea"/>
                    <a:cs typeface="Times New Roman" panose="02020603050405020304" pitchFamily="18" charset="0"/>
                  </a:rPr>
                  <a:t>3</a:t>
                </a:r>
                <a:endParaRPr lang="en-US" altLang="zh-CN" sz="3200" b="1" baseline="-25000">
                  <a:solidFill>
                    <a:srgbClr val="0E1DE6"/>
                  </a:solidFill>
                  <a:latin typeface="Times New Roman" panose="02020603050405020304" pitchFamily="18" charset="0"/>
                  <a:ea typeface="+mj-ea"/>
                  <a:cs typeface="Times New Roman" panose="02020603050405020304" pitchFamily="18" charset="0"/>
                </a:endParaRPr>
              </a:p>
            </p:txBody>
          </p:sp>
          <p:sp>
            <p:nvSpPr>
              <p:cNvPr id="20" name="Text Box 12"/>
              <p:cNvSpPr txBox="1">
                <a:spLocks noChangeArrowheads="1"/>
              </p:cNvSpPr>
              <p:nvPr>
                <p:custDataLst>
                  <p:tags r:id="rId17"/>
                </p:custDataLst>
              </p:nvPr>
            </p:nvSpPr>
            <p:spPr bwMode="auto">
              <a:xfrm>
                <a:off x="1164" y="32"/>
                <a:ext cx="342"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80808"/>
                    </a:solidFill>
                    <a:latin typeface="Times New Roman" panose="02020603050405020304" pitchFamily="18" charset="0"/>
                    <a:ea typeface="+mj-ea"/>
                    <a:cs typeface="Times New Roman" panose="02020603050405020304" pitchFamily="18" charset="0"/>
                  </a:rPr>
                  <a:t>酶</a:t>
                </a:r>
                <a:endParaRPr lang="zh-CN" altLang="en-US" sz="2800" b="1">
                  <a:solidFill>
                    <a:srgbClr val="080808"/>
                  </a:solidFill>
                  <a:latin typeface="Times New Roman" panose="02020603050405020304" pitchFamily="18" charset="0"/>
                  <a:ea typeface="+mj-ea"/>
                  <a:cs typeface="Times New Roman" panose="02020603050405020304" pitchFamily="18" charset="0"/>
                </a:endParaRPr>
              </a:p>
            </p:txBody>
          </p:sp>
        </p:grpSp>
        <p:cxnSp>
          <p:nvCxnSpPr>
            <p:cNvPr id="18" name="直接箭头连接符 2"/>
            <p:cNvCxnSpPr/>
            <p:nvPr>
              <p:custDataLst>
                <p:tags r:id="rId18"/>
              </p:custDataLst>
            </p:nvPr>
          </p:nvCxnSpPr>
          <p:spPr bwMode="auto">
            <a:xfrm>
              <a:off x="7141159" y="2854506"/>
              <a:ext cx="994335" cy="0"/>
            </a:xfrm>
            <a:prstGeom prst="straightConnector1">
              <a:avLst/>
            </a:prstGeom>
            <a:solidFill>
              <a:schemeClr val="accent1"/>
            </a:solidFill>
            <a:ln w="285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algn="ctr" dir="2700000" dist="35921" rotWithShape="0">
                      <a:schemeClr val="bg2"/>
                    </a:outerShdw>
                  </a:effectLst>
                </a14:hiddenEffects>
              </a:ext>
            </a:extLst>
          </p:spPr>
        </p:cxnSp>
      </p:grpSp>
      <p:sp>
        <p:nvSpPr>
          <p:cNvPr id="21" name="左大括号 20" title=""/>
          <p:cNvSpPr/>
          <p:nvPr>
            <p:custDataLst>
              <p:tags r:id="rId19"/>
            </p:custDataLst>
          </p:nvPr>
        </p:nvSpPr>
        <p:spPr bwMode="auto">
          <a:xfrm>
            <a:off x="3100070" y="2752090"/>
            <a:ext cx="408940" cy="969645"/>
          </a:xfrm>
          <a:prstGeom prst="leftBrace">
            <a:avLst>
              <a:gd name="adj1" fmla="val 8333"/>
              <a:gd name="adj2" fmla="val 48984"/>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微软雅黑" panose="020b0503020204020204" charset="-122"/>
              <a:ea typeface="微软雅黑"/>
            </a:endParaRPr>
          </a:p>
        </p:txBody>
      </p:sp>
      <p:grpSp>
        <p:nvGrpSpPr>
          <p:cNvPr id="22" name="组合 21" title=""/>
          <p:cNvGrpSpPr/>
          <p:nvPr>
            <p:custDataLst>
              <p:tags r:id="rId20"/>
            </p:custDataLst>
          </p:nvPr>
        </p:nvGrpSpPr>
        <p:grpSpPr>
          <a:xfrm>
            <a:off x="3440430" y="4571365"/>
            <a:ext cx="6691630" cy="1741903"/>
            <a:chOff x="2694242" y="4828279"/>
            <a:chExt cx="5936802" cy="1742020"/>
          </a:xfrm>
        </p:grpSpPr>
        <p:sp>
          <p:nvSpPr>
            <p:cNvPr id="23" name="Text Box 14"/>
            <p:cNvSpPr txBox="1">
              <a:spLocks noChangeArrowheads="1"/>
            </p:cNvSpPr>
            <p:nvPr>
              <p:custDataLst>
                <p:tags r:id="rId21"/>
              </p:custDataLst>
            </p:nvPr>
          </p:nvSpPr>
          <p:spPr bwMode="auto">
            <a:xfrm>
              <a:off x="2694242" y="4828279"/>
              <a:ext cx="5936802" cy="522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sz="2800" b="1">
                  <a:solidFill>
                    <a:srgbClr val="C00000"/>
                  </a:solidFill>
                  <a:latin typeface="黑体" panose="02010609060101010101" charset="-122"/>
                  <a:ea typeface="黑体" panose="02010609060101010101" charset="-122"/>
                  <a:cs typeface="黑体" panose="02010609060101010101" charset="-122"/>
                </a:rPr>
                <a:t>ATP</a:t>
              </a:r>
              <a:r>
                <a:rPr lang="zh-CN" altLang="en-US" sz="2800" b="1">
                  <a:solidFill>
                    <a:srgbClr val="C00000"/>
                  </a:solidFill>
                  <a:latin typeface="黑体" panose="02010609060101010101" charset="-122"/>
                  <a:ea typeface="黑体" panose="02010609060101010101" charset="-122"/>
                  <a:cs typeface="黑体" panose="02010609060101010101" charset="-122"/>
                </a:rPr>
                <a:t>、</a:t>
              </a:r>
              <a:r>
                <a:rPr lang="en-US" altLang="zh-CN" sz="2800" b="1">
                  <a:solidFill>
                    <a:srgbClr val="C00000"/>
                  </a:solidFill>
                  <a:latin typeface="黑体" panose="02010609060101010101" charset="-122"/>
                  <a:ea typeface="黑体" panose="02010609060101010101" charset="-122"/>
                  <a:cs typeface="黑体" panose="02010609060101010101" charset="-122"/>
                </a:rPr>
                <a:t>NADPH</a:t>
              </a:r>
              <a:r>
                <a:rPr lang="zh-CN" altLang="en-US" sz="2800" b="1">
                  <a:solidFill>
                    <a:srgbClr val="C00000"/>
                  </a:solidFill>
                  <a:latin typeface="黑体" panose="02010609060101010101" charset="-122"/>
                  <a:ea typeface="黑体" panose="02010609060101010101" charset="-122"/>
                  <a:cs typeface="黑体" panose="02010609060101010101" charset="-122"/>
                </a:rPr>
                <a:t>中活跃的化学能</a:t>
              </a:r>
              <a:endParaRPr lang="zh-CN" altLang="en-US" sz="2800" b="1">
                <a:solidFill>
                  <a:srgbClr val="C00000"/>
                </a:solidFill>
                <a:latin typeface="黑体" panose="02010609060101010101" charset="-122"/>
                <a:ea typeface="黑体" panose="02010609060101010101" charset="-122"/>
                <a:cs typeface="黑体" panose="02010609060101010101" charset="-122"/>
              </a:endParaRPr>
            </a:p>
          </p:txBody>
        </p:sp>
        <p:sp>
          <p:nvSpPr>
            <p:cNvPr id="24" name="Rectangle 24"/>
            <p:cNvSpPr>
              <a:spLocks noChangeArrowheads="1"/>
            </p:cNvSpPr>
            <p:nvPr>
              <p:custDataLst>
                <p:tags r:id="rId22"/>
              </p:custDataLst>
            </p:nvPr>
          </p:nvSpPr>
          <p:spPr bwMode="auto">
            <a:xfrm>
              <a:off x="2694292" y="6048294"/>
              <a:ext cx="4742606" cy="522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C00000"/>
                  </a:solidFill>
                  <a:latin typeface="黑体" panose="02010609060101010101" charset="-122"/>
                  <a:ea typeface="黑体" panose="02010609060101010101" charset="-122"/>
                  <a:cs typeface="Times New Roman" panose="02020603050405020304" pitchFamily="18" charset="0"/>
                </a:rPr>
                <a:t>有机物中稳定的化学能</a:t>
              </a:r>
              <a:endParaRPr lang="zh-CN" altLang="en-US" sz="2800" b="1">
                <a:solidFill>
                  <a:srgbClr val="C00000"/>
                </a:solidFill>
                <a:latin typeface="黑体" panose="02010609060101010101" charset="-122"/>
                <a:ea typeface="黑体" panose="02010609060101010101" charset="-122"/>
                <a:cs typeface="Times New Roman" panose="02020603050405020304" pitchFamily="18" charset="0"/>
              </a:endParaRPr>
            </a:p>
          </p:txBody>
        </p:sp>
        <p:cxnSp>
          <p:nvCxnSpPr>
            <p:cNvPr id="25" name="直接箭头连接符 29"/>
            <p:cNvCxnSpPr/>
            <p:nvPr>
              <p:custDataLst>
                <p:tags r:id="rId23"/>
              </p:custDataLst>
            </p:nvPr>
          </p:nvCxnSpPr>
          <p:spPr bwMode="auto">
            <a:xfrm flipH="1">
              <a:off x="4724368" y="5350439"/>
              <a:ext cx="0" cy="669970"/>
            </a:xfrm>
            <a:prstGeom prst="straightConnector1">
              <a:avLst/>
            </a:prstGeom>
            <a:solidFill>
              <a:schemeClr val="accent1"/>
            </a:solidFill>
            <a:ln w="38100" cap="flat" cmpd="sng" algn="ctr">
              <a:solidFill>
                <a:srgbClr val="C00000"/>
              </a:solidFill>
              <a:prstDash val="solid"/>
              <a:round/>
              <a:headEnd type="none" w="med" len="med"/>
              <a:tailEnd type="arrow"/>
            </a:ln>
            <a:effectLst/>
            <a:extLst>
              <a:ext uri="{AF507438-7753-43E0-B8FC-AC1667EBCBE1}">
                <a14:hiddenEffects xmlns:a14="http://schemas.microsoft.com/office/drawing/2010/main">
                  <a:effectLst>
                    <a:outerShdw algn="ctr" dir="2700000" dist="35921" rotWithShape="0">
                      <a:schemeClr val="bg2"/>
                    </a:outerShdw>
                  </a:effectLst>
                </a14:hiddenEffects>
              </a:ext>
            </a:extLst>
          </p:spPr>
        </p:cxnSp>
      </p:grpSp>
      <p:sp>
        <p:nvSpPr>
          <p:cNvPr id="38" name="矩形 37" title=""/>
          <p:cNvSpPr>
            <a:spLocks noChangeArrowheads="1"/>
          </p:cNvSpPr>
          <p:nvPr>
            <p:custDataLst>
              <p:tags r:id="rId24"/>
            </p:custDataLst>
          </p:nvPr>
        </p:nvSpPr>
        <p:spPr bwMode="auto">
          <a:xfrm>
            <a:off x="4432052" y="83736"/>
            <a:ext cx="5249862"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a:ea typeface="宋体" panose="02010600030101010101" pitchFamily="2" charset="-122"/>
                <a:cs typeface="Arial"/>
              </a:defRPr>
            </a:lvl1pPr>
            <a:lvl2pPr marL="742950" indent="-285750">
              <a:spcBef>
                <a:spcPct val="20000"/>
              </a:spcBef>
              <a:buChar char="–"/>
              <a:defRPr sz="2800">
                <a:solidFill>
                  <a:schemeClr val="tx1"/>
                </a:solidFill>
                <a:latin typeface="Arial"/>
                <a:ea typeface="宋体" panose="02010600030101010101" pitchFamily="2" charset="-122"/>
              </a:defRPr>
            </a:lvl2pPr>
            <a:lvl3pPr marL="1143000" indent="-228600">
              <a:spcBef>
                <a:spcPct val="20000"/>
              </a:spcBef>
              <a:buChar char="•"/>
              <a:defRPr sz="2400">
                <a:solidFill>
                  <a:schemeClr val="tx1"/>
                </a:solidFill>
                <a:latin typeface="Arial"/>
                <a:ea typeface="宋体" panose="02010600030101010101" pitchFamily="2" charset="-122"/>
              </a:defRPr>
            </a:lvl3pPr>
            <a:lvl4pPr marL="1600200" indent="-228600">
              <a:spcBef>
                <a:spcPct val="20000"/>
              </a:spcBef>
              <a:buChar char="–"/>
              <a:defRPr sz="2000">
                <a:solidFill>
                  <a:schemeClr val="tx1"/>
                </a:solidFill>
                <a:latin typeface="Arial"/>
                <a:ea typeface="宋体" panose="02010600030101010101" pitchFamily="2" charset="-122"/>
              </a:defRPr>
            </a:lvl4pPr>
            <a:lvl5pPr marL="2057400" indent="-228600">
              <a:spcBef>
                <a:spcPct val="20000"/>
              </a:spcBef>
              <a:buChar char="»"/>
              <a:defRPr sz="2000">
                <a:solidFill>
                  <a:schemeClr val="tx1"/>
                </a:solidFill>
                <a:latin typeface="Arial"/>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a:ea typeface="宋体" panose="02010600030101010101" pitchFamily="2" charset="-122"/>
              </a:defRPr>
            </a:lvl9pPr>
          </a:lstStyle>
          <a:p>
            <a:pPr algn="l">
              <a:spcBef>
                <a:spcPct val="0"/>
              </a:spcBef>
              <a:buFontTx/>
              <a:buNone/>
            </a:pPr>
            <a:r>
              <a:rPr lang="zh-CN" altLang="en-US" sz="2800" b="1">
                <a:solidFill>
                  <a:srgbClr val="FF0000"/>
                </a:solidFill>
                <a:latin typeface="黑体" panose="02010609060101010101" charset="-122"/>
                <a:ea typeface="黑体" panose="02010609060101010101" charset="-122"/>
                <a:cs typeface="黑体" panose="02010609060101010101" charset="-122"/>
              </a:rPr>
              <a:t>卡尔文循环</a:t>
            </a:r>
            <a:r>
              <a:rPr lang="en-US" altLang="zh-CN" sz="2800" b="1">
                <a:solidFill>
                  <a:srgbClr val="FF0000"/>
                </a:solidFill>
                <a:latin typeface="黑体" panose="02010609060101010101" charset="-122"/>
                <a:ea typeface="黑体" panose="02010609060101010101" charset="-122"/>
                <a:cs typeface="黑体" panose="02010609060101010101" charset="-122"/>
              </a:rPr>
              <a:t>(</a:t>
            </a:r>
            <a:r>
              <a:rPr lang="zh-CN" altLang="en-US" sz="2800" b="1">
                <a:solidFill>
                  <a:srgbClr val="FF0000"/>
                </a:solidFill>
                <a:latin typeface="黑体" panose="02010609060101010101" charset="-122"/>
                <a:ea typeface="黑体" panose="02010609060101010101" charset="-122"/>
                <a:cs typeface="黑体" panose="02010609060101010101" charset="-122"/>
              </a:rPr>
              <a:t>同位素标记法</a:t>
            </a:r>
            <a:r>
              <a:rPr lang="en-US" altLang="zh-CN" sz="2800" b="1">
                <a:solidFill>
                  <a:srgbClr val="FF0000"/>
                </a:solidFill>
                <a:latin typeface="黑体" panose="02010609060101010101" charset="-122"/>
                <a:ea typeface="黑体" panose="02010609060101010101" charset="-122"/>
                <a:cs typeface="黑体" panose="02010609060101010101" charset="-122"/>
              </a:rPr>
              <a:t>)</a:t>
            </a:r>
            <a:endParaRPr lang="en-US" altLang="zh-CN" sz="2800" b="1">
              <a:solidFill>
                <a:srgbClr val="FF0000"/>
              </a:solidFill>
              <a:latin typeface="黑体" panose="02010609060101010101" charset="-122"/>
              <a:ea typeface="黑体" panose="02010609060101010101" charset="-122"/>
              <a:cs typeface="黑体" panose="02010609060101010101" charset="-122"/>
            </a:endParaRPr>
          </a:p>
        </p:txBody>
      </p:sp>
      <p:grpSp>
        <p:nvGrpSpPr>
          <p:cNvPr id="2" name="组合 1" title=""/>
          <p:cNvGrpSpPr/>
          <p:nvPr>
            <p:custDataLst>
              <p:tags r:id="rId25"/>
            </p:custDataLst>
          </p:nvPr>
        </p:nvGrpSpPr>
        <p:grpSpPr>
          <a:xfrm>
            <a:off x="0" y="164465"/>
            <a:ext cx="12192000" cy="518160"/>
            <a:chOff x="0" y="259"/>
            <a:chExt cx="19200" cy="816"/>
          </a:xfrm>
        </p:grpSpPr>
        <p:grpSp>
          <p:nvGrpSpPr>
            <p:cNvPr id="36" name="组合 35"/>
            <p:cNvGrpSpPr/>
            <p:nvPr>
              <p:custDataLst>
                <p:tags r:id="rId26"/>
              </p:custDataLst>
            </p:nvPr>
          </p:nvGrpSpPr>
          <p:grpSpPr>
            <a:xfrm>
              <a:off x="0" y="261"/>
              <a:ext cx="19200" cy="814"/>
              <a:chOff x="0" y="-57"/>
              <a:chExt cx="19200" cy="814"/>
            </a:xfrm>
          </p:grpSpPr>
          <p:cxnSp>
            <p:nvCxnSpPr>
              <p:cNvPr id="37" name="直接连接符 36"/>
              <p:cNvCxnSpPr/>
              <p:nvPr>
                <p:custDataLst>
                  <p:tags r:id="rId27"/>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28"/>
                </p:custDataLst>
              </p:nvPr>
            </p:nvGrpSpPr>
            <p:grpSpPr>
              <a:xfrm>
                <a:off x="631" y="-57"/>
                <a:ext cx="5765" cy="694"/>
                <a:chOff x="623970" y="1485351"/>
                <a:chExt cx="3660653" cy="440988"/>
              </a:xfrm>
            </p:grpSpPr>
            <p:grpSp>
              <p:nvGrpSpPr>
                <p:cNvPr id="39" name="组合 38"/>
                <p:cNvGrpSpPr>
                  <a:grpSpLocks noChangeAspect="1"/>
                </p:cNvGrpSpPr>
                <p:nvPr>
                  <p:custDataLst>
                    <p:tags r:id="rId29"/>
                  </p:custDataLst>
                </p:nvPr>
              </p:nvGrpSpPr>
              <p:grpSpPr>
                <a:xfrm>
                  <a:off x="623970" y="1630931"/>
                  <a:ext cx="264961" cy="295408"/>
                  <a:chOff x="457642" y="346857"/>
                  <a:chExt cx="375937" cy="419137"/>
                </a:xfrm>
              </p:grpSpPr>
              <p:sp>
                <p:nvSpPr>
                  <p:cNvPr id="40" name="椭圆 39"/>
                  <p:cNvSpPr/>
                  <p:nvPr>
                    <p:custDataLst>
                      <p:tags r:id="rId30"/>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31"/>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32"/>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33"/>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34"/>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35"/>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36"/>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37"/>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38"/>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
        <p:nvSpPr>
          <p:cNvPr id="94209" name="Text Box 2" title=""/>
          <p:cNvSpPr txBox="1"/>
          <p:nvPr>
            <p:custDataLst>
              <p:tags r:id="rId39"/>
            </p:custDataLst>
          </p:nvPr>
        </p:nvSpPr>
        <p:spPr bwMode="auto">
          <a:xfrm>
            <a:off x="221615" y="791845"/>
            <a:ext cx="2268855" cy="430530"/>
          </a:xfrm>
          <a:prstGeom prst="rect">
            <a:avLst/>
          </a:prstGeom>
          <a:solidFill>
            <a:srgbClr val="92D050"/>
          </a:solidFill>
          <a:ln>
            <a:noFill/>
          </a:ln>
        </p:spPr>
        <p:txBody>
          <a:bodyPr wrap="square" lIns="0" tIns="0" rIns="0" bIns="0" anchor="t">
            <a:spAutoFit/>
          </a:bodyPr>
          <a:lstStyle>
            <a:lvl1pPr defTabSz="1216025">
              <a:defRPr>
                <a:solidFill>
                  <a:schemeClr val="tx1"/>
                </a:solidFill>
                <a:latin typeface="Calibri"/>
                <a:ea typeface="宋体" panose="02010600030101010101" pitchFamily="2" charset="-122"/>
              </a:defRPr>
            </a:lvl1pPr>
            <a:lvl2pPr marL="742950" indent="-285750" defTabSz="1216025">
              <a:defRPr>
                <a:solidFill>
                  <a:schemeClr val="tx1"/>
                </a:solidFill>
                <a:latin typeface="Calibri"/>
                <a:ea typeface="宋体" panose="02010600030101010101" pitchFamily="2" charset="-122"/>
              </a:defRPr>
            </a:lvl2pPr>
            <a:lvl3pPr marL="1143000" indent="-228600" defTabSz="1216025">
              <a:defRPr>
                <a:solidFill>
                  <a:schemeClr val="tx1"/>
                </a:solidFill>
                <a:latin typeface="Calibri"/>
                <a:ea typeface="宋体" panose="02010600030101010101" pitchFamily="2" charset="-122"/>
              </a:defRPr>
            </a:lvl3pPr>
            <a:lvl4pPr marL="1600200" indent="-228600" defTabSz="1216025">
              <a:defRPr>
                <a:solidFill>
                  <a:schemeClr val="tx1"/>
                </a:solidFill>
                <a:latin typeface="Calibri"/>
                <a:ea typeface="宋体" panose="02010600030101010101" pitchFamily="2" charset="-122"/>
              </a:defRPr>
            </a:lvl4pPr>
            <a:lvl5pPr marL="2057400" indent="-228600" defTabSz="1216025">
              <a:defRPr>
                <a:solidFill>
                  <a:schemeClr val="tx1"/>
                </a:solidFill>
                <a:latin typeface="Calibri"/>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9pPr>
          </a:lstStyle>
          <a:p>
            <a:pPr lvl="0" algn="l">
              <a:lnSpc>
                <a:spcPct val="100000"/>
              </a:lnSpc>
              <a:buClrTx/>
              <a:buSzTx/>
              <a:buFontTx/>
            </a:pPr>
            <a:r>
              <a:rPr lang="en-US" altLang="zh-CN" sz="2800" b="1">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3.</a:t>
            </a:r>
            <a:r>
              <a:rPr lang="zh-CN" altLang="en-US" sz="2800" b="1">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暗反应阶段</a:t>
            </a:r>
            <a:endParaRPr lang="zh-CN" altLang="en-US" sz="2800" b="1">
              <a:solidFill>
                <a:schemeClr val="tx1">
                  <a:lumMod val="75000"/>
                  <a:lumOff val="25000"/>
                </a:schemeClr>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fill="hold"/>
                                        <p:tgtEl>
                                          <p:spTgt spid="1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horizontal)">
                                      <p:cBhvr>
                                        <p:cTn id="27" dur="500"/>
                                        <p:tgtEl>
                                          <p:spTgt spid="16"/>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horizontal)">
                                      <p:cBhvr>
                                        <p:cTn id="32" dur="500"/>
                                        <p:tgtEl>
                                          <p:spTgt spid="9"/>
                                        </p:tgtEl>
                                      </p:cBhvr>
                                    </p:animEffect>
                                  </p:childTnLst>
                                </p:cTn>
                              </p:par>
                            </p:childTnLst>
                          </p:cTn>
                        </p:par>
                        <p:par>
                          <p:cTn id="33" fill="hold" nodeType="afterGroup">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500"/>
                                        <p:tgtEl>
                                          <p:spTgt spid="22"/>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p:cTn id="45" dur="500" fill="hold"/>
                                        <p:tgtEl>
                                          <p:spTgt spid="38"/>
                                        </p:tgtEl>
                                        <p:attrNameLst>
                                          <p:attrName>ppt_x</p:attrName>
                                        </p:attrNameLst>
                                      </p:cBhvr>
                                      <p:tavLst>
                                        <p:tav tm="0">
                                          <p:val>
                                            <p:strVal val="#ppt_x"/>
                                          </p:val>
                                        </p:tav>
                                        <p:tav tm="100000">
                                          <p:val>
                                            <p:strVal val="#ppt_x"/>
                                          </p:val>
                                        </p:tav>
                                      </p:tavLst>
                                    </p:anim>
                                    <p:anim calcmode="lin" valueType="num">
                                      <p:cBhvr>
                                        <p:cTn id="4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4" grpId="0" animBg="1"/>
      <p:bldP spid="15" grpId="1"/>
      <p:bldP spid="21" grpId="0" animBg="1"/>
      <p:bldP spid="38" grpId="0"/>
    </p:bldLst>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3" name="Text Box 8" title=""/>
          <p:cNvSpPr>
            <a:spLocks noChangeArrowheads="1"/>
          </p:cNvSpPr>
          <p:nvPr>
            <p:custDataLst>
              <p:tags r:id="rId4"/>
            </p:custDataLst>
          </p:nvPr>
        </p:nvSpPr>
        <p:spPr bwMode="auto">
          <a:xfrm>
            <a:off x="221615" y="796925"/>
            <a:ext cx="5936615" cy="521970"/>
          </a:xfrm>
          <a:prstGeom prst="rect">
            <a:avLst/>
          </a:prstGeom>
          <a:solidFill>
            <a:srgbClr val="BAD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en-US" altLang="zh-CN"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1.NADPH</a:t>
            </a:r>
            <a:r>
              <a:rPr lang="zh-CN" altLang="en-US"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和</a:t>
            </a:r>
            <a:r>
              <a:rPr lang="en-US" altLang="zh-CN"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ATP</a:t>
            </a:r>
            <a:r>
              <a:rPr lang="zh-CN" altLang="en-US"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的移动途径是什么？</a:t>
            </a:r>
            <a:endParaRPr lang="zh-CN" altLang="en-US"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endParaRPr>
          </a:p>
        </p:txBody>
      </p:sp>
      <p:sp>
        <p:nvSpPr>
          <p:cNvPr id="4" name="TextBox 49" title=""/>
          <p:cNvSpPr>
            <a:spLocks noChangeArrowheads="1"/>
          </p:cNvSpPr>
          <p:nvPr>
            <p:custDataLst>
              <p:tags r:id="rId5"/>
            </p:custDataLst>
          </p:nvPr>
        </p:nvSpPr>
        <p:spPr bwMode="auto">
          <a:xfrm>
            <a:off x="363693" y="1376232"/>
            <a:ext cx="5543789"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a:solidFill>
                  <a:srgbClr val="FF0000"/>
                </a:solidFill>
                <a:latin typeface="楷体" panose="02010609060101010101" pitchFamily="49" charset="-122"/>
                <a:ea typeface="楷体" panose="02010609060101010101" pitchFamily="49" charset="-122"/>
              </a:rPr>
              <a:t>从类囊体薄膜到叶绿体基质。</a:t>
            </a:r>
            <a:endParaRPr lang="zh-CN" altLang="en-US" sz="2800">
              <a:solidFill>
                <a:srgbClr val="FF0000"/>
              </a:solidFill>
              <a:latin typeface="楷体" panose="02010609060101010101" pitchFamily="49" charset="-122"/>
              <a:ea typeface="楷体" panose="02010609060101010101" pitchFamily="49" charset="-122"/>
            </a:endParaRPr>
          </a:p>
        </p:txBody>
      </p:sp>
      <p:sp>
        <p:nvSpPr>
          <p:cNvPr id="5" name="Text Box 8" title=""/>
          <p:cNvSpPr>
            <a:spLocks noChangeArrowheads="1"/>
          </p:cNvSpPr>
          <p:nvPr>
            <p:custDataLst>
              <p:tags r:id="rId6"/>
            </p:custDataLst>
          </p:nvPr>
        </p:nvSpPr>
        <p:spPr bwMode="auto">
          <a:xfrm>
            <a:off x="221615" y="2036445"/>
            <a:ext cx="5173980" cy="521970"/>
          </a:xfrm>
          <a:prstGeom prst="rect">
            <a:avLst/>
          </a:prstGeom>
          <a:solidFill>
            <a:srgbClr val="BAD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en-US" altLang="zh-CN"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2.NADP</a:t>
            </a:r>
            <a:r>
              <a:rPr lang="en-US" altLang="zh-CN" sz="2800" b="1" kern="0" baseline="3000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a:t>
            </a:r>
            <a:r>
              <a:rPr lang="zh-CN" altLang="en-US"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和</a:t>
            </a:r>
            <a:r>
              <a:rPr lang="en-US" altLang="zh-CN"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ADP</a:t>
            </a:r>
            <a:r>
              <a:rPr lang="zh-CN" altLang="en-US"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的移动途径呢？</a:t>
            </a:r>
            <a:endParaRPr lang="zh-CN" altLang="en-US"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endParaRPr>
          </a:p>
        </p:txBody>
      </p:sp>
      <p:sp>
        <p:nvSpPr>
          <p:cNvPr id="6" name="TextBox 51" title=""/>
          <p:cNvSpPr>
            <a:spLocks noChangeArrowheads="1"/>
          </p:cNvSpPr>
          <p:nvPr>
            <p:custDataLst>
              <p:tags r:id="rId7"/>
            </p:custDataLst>
          </p:nvPr>
        </p:nvSpPr>
        <p:spPr bwMode="auto">
          <a:xfrm>
            <a:off x="457090" y="2599678"/>
            <a:ext cx="552148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a:solidFill>
                  <a:srgbClr val="FF0000"/>
                </a:solidFill>
                <a:latin typeface="楷体" panose="02010609060101010101" pitchFamily="49" charset="-122"/>
                <a:ea typeface="楷体" panose="02010609060101010101" pitchFamily="49" charset="-122"/>
              </a:rPr>
              <a:t>从叶绿体基质到类囊体薄膜。 </a:t>
            </a:r>
            <a:endParaRPr lang="zh-CN" altLang="en-US" sz="2800">
              <a:solidFill>
                <a:srgbClr val="FF0000"/>
              </a:solidFill>
              <a:latin typeface="楷体" panose="02010609060101010101" pitchFamily="49" charset="-122"/>
              <a:ea typeface="楷体" panose="02010609060101010101" pitchFamily="49" charset="-122"/>
            </a:endParaRPr>
          </a:p>
        </p:txBody>
      </p:sp>
      <p:sp>
        <p:nvSpPr>
          <p:cNvPr id="7" name="Text Box 8" title=""/>
          <p:cNvSpPr>
            <a:spLocks noChangeArrowheads="1"/>
          </p:cNvSpPr>
          <p:nvPr>
            <p:custDataLst>
              <p:tags r:id="rId8"/>
            </p:custDataLst>
          </p:nvPr>
        </p:nvSpPr>
        <p:spPr bwMode="auto">
          <a:xfrm>
            <a:off x="210820" y="3204845"/>
            <a:ext cx="11129010" cy="953135"/>
          </a:xfrm>
          <a:prstGeom prst="rect">
            <a:avLst/>
          </a:prstGeom>
          <a:solidFill>
            <a:srgbClr val="BAD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00000"/>
              </a:lnSpc>
              <a:spcBef>
                <a:spcPct val="0"/>
              </a:spcBef>
            </a:pPr>
            <a:r>
              <a:rPr lang="en-US" altLang="zh-CN"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3.</a:t>
            </a:r>
            <a:r>
              <a:rPr lang="zh-CN" altLang="zh-CN"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水分解为氧和</a:t>
            </a:r>
            <a:r>
              <a:rPr lang="en-US" altLang="zh-CN"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H</a:t>
            </a:r>
            <a:r>
              <a:rPr lang="zh-CN" altLang="zh-CN" sz="2800" b="1" kern="0" baseline="3000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a:t>
            </a:r>
            <a:r>
              <a:rPr lang="zh-CN" altLang="zh-CN"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的同时，被叶绿体夺去两个电子。电子经传递，可用于</a:t>
            </a:r>
            <a:r>
              <a:rPr lang="en-US" altLang="zh-CN"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NADP</a:t>
            </a:r>
            <a:r>
              <a:rPr lang="zh-CN" altLang="zh-CN" sz="2800" b="1" kern="0" baseline="3000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a:t>
            </a:r>
            <a:r>
              <a:rPr lang="zh-CN" altLang="zh-CN"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与</a:t>
            </a:r>
            <a:r>
              <a:rPr lang="en-US" altLang="zh-CN"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H</a:t>
            </a:r>
            <a:r>
              <a:rPr lang="zh-CN" altLang="zh-CN" sz="2800" b="1" kern="0" baseline="3000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a:t>
            </a:r>
            <a:r>
              <a:rPr lang="zh-CN" altLang="zh-CN"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结合形成</a:t>
            </a:r>
            <a:r>
              <a:rPr lang="en-US" altLang="zh-CN"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NADPH</a:t>
            </a:r>
            <a:r>
              <a:rPr lang="zh-CN" altLang="zh-CN"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a:t>
            </a:r>
            <a:r>
              <a:rPr lang="en-US" altLang="zh-CN"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NADPH</a:t>
            </a:r>
            <a:r>
              <a:rPr lang="zh-CN" altLang="zh-CN"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rPr>
              <a:t>的作用是什么？</a:t>
            </a:r>
            <a:endParaRPr lang="zh-CN" altLang="zh-CN" sz="2800" b="1" kern="0">
              <a:solidFill>
                <a:srgbClr val="080808"/>
              </a:solidFill>
              <a:uFillTx/>
              <a:latin typeface="Times New Roman" panose="02020603050405020304" pitchFamily="18" charset="0"/>
              <a:ea typeface="幼圆" panose="02010509060101010101" pitchFamily="49" charset="-122"/>
              <a:cs typeface="幼圆" panose="02010509060101010101" pitchFamily="49" charset="-122"/>
            </a:endParaRPr>
          </a:p>
        </p:txBody>
      </p:sp>
      <p:sp>
        <p:nvSpPr>
          <p:cNvPr id="8" name="TextBox 53" title=""/>
          <p:cNvSpPr>
            <a:spLocks noChangeArrowheads="1"/>
          </p:cNvSpPr>
          <p:nvPr>
            <p:custDataLst>
              <p:tags r:id="rId9"/>
            </p:custDataLst>
          </p:nvPr>
        </p:nvSpPr>
        <p:spPr bwMode="auto">
          <a:xfrm>
            <a:off x="473105" y="4240895"/>
            <a:ext cx="6993447" cy="108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15000"/>
              </a:lnSpc>
            </a:pPr>
            <a:r>
              <a:rPr lang="en-US" altLang="zh-CN" sz="2800">
                <a:solidFill>
                  <a:srgbClr val="FF0000"/>
                </a:solidFill>
                <a:latin typeface="楷体" panose="02010609060101010101" pitchFamily="49" charset="-122"/>
                <a:ea typeface="楷体" panose="02010609060101010101" pitchFamily="49" charset="-122"/>
              </a:rPr>
              <a:t>①</a:t>
            </a:r>
            <a:r>
              <a:rPr lang="zh-CN" altLang="en-US" sz="2800">
                <a:solidFill>
                  <a:srgbClr val="FF0000"/>
                </a:solidFill>
                <a:latin typeface="楷体" panose="02010609060101010101" pitchFamily="49" charset="-122"/>
                <a:ea typeface="楷体" panose="02010609060101010101" pitchFamily="49" charset="-122"/>
              </a:rPr>
              <a:t>活泼的还原剂；</a:t>
            </a:r>
            <a:endParaRPr lang="zh-CN" altLang="en-US" sz="2800">
              <a:solidFill>
                <a:srgbClr val="FF0000"/>
              </a:solidFill>
              <a:latin typeface="楷体" panose="02010609060101010101" pitchFamily="49" charset="-122"/>
              <a:ea typeface="楷体" panose="02010609060101010101" pitchFamily="49" charset="-122"/>
            </a:endParaRPr>
          </a:p>
          <a:p>
            <a:pPr>
              <a:lnSpc>
                <a:spcPct val="115000"/>
              </a:lnSpc>
            </a:pPr>
            <a:r>
              <a:rPr lang="en-US" altLang="zh-CN" sz="2800">
                <a:solidFill>
                  <a:srgbClr val="FF0000"/>
                </a:solidFill>
                <a:latin typeface="楷体" panose="02010609060101010101" pitchFamily="49" charset="-122"/>
                <a:ea typeface="楷体" panose="02010609060101010101" pitchFamily="49" charset="-122"/>
              </a:rPr>
              <a:t>②</a:t>
            </a:r>
            <a:r>
              <a:rPr lang="zh-CN" altLang="en-US" sz="2800">
                <a:solidFill>
                  <a:srgbClr val="FF0000"/>
                </a:solidFill>
                <a:latin typeface="楷体" panose="02010609060101010101" pitchFamily="49" charset="-122"/>
                <a:ea typeface="楷体" panose="02010609060101010101" pitchFamily="49" charset="-122"/>
              </a:rPr>
              <a:t>储存部分能量供暗反应阶段利用。</a:t>
            </a:r>
            <a:endParaRPr lang="zh-CN" altLang="en-US" sz="2800">
              <a:solidFill>
                <a:srgbClr val="FF0000"/>
              </a:solidFill>
              <a:latin typeface="楷体" panose="02010609060101010101" pitchFamily="49" charset="-122"/>
              <a:ea typeface="楷体" panose="02010609060101010101" pitchFamily="49" charset="-122"/>
            </a:endParaRPr>
          </a:p>
        </p:txBody>
      </p:sp>
      <p:sp>
        <p:nvSpPr>
          <p:cNvPr id="11" name="文本框 35879" title=""/>
          <p:cNvSpPr txBox="1">
            <a:spLocks noChangeArrowheads="1"/>
          </p:cNvSpPr>
          <p:nvPr>
            <p:custDataLst>
              <p:tags r:id="rId10"/>
            </p:custDataLst>
          </p:nvPr>
        </p:nvSpPr>
        <p:spPr bwMode="auto">
          <a:xfrm>
            <a:off x="221615" y="5523865"/>
            <a:ext cx="11118850" cy="953135"/>
          </a:xfrm>
          <a:prstGeom prst="rect">
            <a:avLst/>
          </a:prstGeom>
          <a:solidFill>
            <a:schemeClr val="bg1"/>
          </a:solidFill>
          <a:ln>
            <a:noFill/>
          </a:ln>
        </p:spPr>
        <p:txBody>
          <a:bodyPr wrap="square">
            <a:spAutoFit/>
          </a:bodyPr>
          <a:lstStyle>
            <a:lvl1pPr>
              <a:spcBef>
                <a:spcPct val="20000"/>
              </a:spcBef>
              <a:buChar char="•"/>
              <a:defRPr sz="3200">
                <a:solidFill>
                  <a:schemeClr val="tx1"/>
                </a:solidFill>
                <a:latin typeface="Arial"/>
                <a:ea typeface="宋体" panose="02010600030101010101" pitchFamily="2" charset="-122"/>
                <a:cs typeface="Arial"/>
              </a:defRPr>
            </a:lvl1pPr>
            <a:lvl2pPr marL="742950" indent="-285750">
              <a:spcBef>
                <a:spcPct val="20000"/>
              </a:spcBef>
              <a:buChar char="–"/>
              <a:defRPr sz="2800">
                <a:solidFill>
                  <a:schemeClr val="tx1"/>
                </a:solidFill>
                <a:latin typeface="Arial"/>
                <a:ea typeface="宋体" panose="02010600030101010101" pitchFamily="2" charset="-122"/>
              </a:defRPr>
            </a:lvl2pPr>
            <a:lvl3pPr marL="1143000" indent="-228600">
              <a:spcBef>
                <a:spcPct val="20000"/>
              </a:spcBef>
              <a:buChar char="•"/>
              <a:defRPr sz="2400">
                <a:solidFill>
                  <a:schemeClr val="tx1"/>
                </a:solidFill>
                <a:latin typeface="Arial"/>
                <a:ea typeface="宋体" panose="02010600030101010101" pitchFamily="2" charset="-122"/>
              </a:defRPr>
            </a:lvl3pPr>
            <a:lvl4pPr marL="1600200" indent="-228600">
              <a:spcBef>
                <a:spcPct val="20000"/>
              </a:spcBef>
              <a:buChar char="–"/>
              <a:defRPr sz="2000">
                <a:solidFill>
                  <a:schemeClr val="tx1"/>
                </a:solidFill>
                <a:latin typeface="Arial"/>
                <a:ea typeface="宋体" panose="02010600030101010101" pitchFamily="2" charset="-122"/>
              </a:defRPr>
            </a:lvl4pPr>
            <a:lvl5pPr marL="2057400" indent="-228600">
              <a:spcBef>
                <a:spcPct val="20000"/>
              </a:spcBef>
              <a:buChar char="»"/>
              <a:defRPr sz="2000">
                <a:solidFill>
                  <a:schemeClr val="tx1"/>
                </a:solidFill>
                <a:latin typeface="Arial"/>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a:ea typeface="宋体" panose="02010600030101010101" pitchFamily="2" charset="-122"/>
              </a:defRPr>
            </a:lvl9pPr>
          </a:lstStyle>
          <a:p>
            <a:pPr algn="l">
              <a:lnSpc>
                <a:spcPct val="100000"/>
              </a:lnSpc>
              <a:spcBef>
                <a:spcPct val="0"/>
              </a:spcBef>
              <a:buFontTx/>
              <a:buNone/>
            </a:pPr>
            <a:r>
              <a:rPr lang="zh-CN" altLang="en-US" sz="2800">
                <a:solidFill>
                  <a:schemeClr val="tx1"/>
                </a:solidFill>
                <a:latin typeface="黑体" panose="02010609060101010101" charset="-122"/>
                <a:ea typeface="黑体" panose="02010609060101010101" charset="-122"/>
                <a:cs typeface="黑体" panose="02010609060101010101" charset="-122"/>
              </a:rPr>
              <a:t>    总之，光反应是暗反应所需物质和能量的准备阶段，暗反应是光反应的继续，是物质和能量转化的完成阶段。</a:t>
            </a:r>
            <a:endParaRPr lang="zh-CN" altLang="en-US" sz="2800">
              <a:solidFill>
                <a:schemeClr val="tx1"/>
              </a:solidFill>
              <a:latin typeface="黑体" panose="02010609060101010101" charset="-122"/>
              <a:ea typeface="黑体" panose="02010609060101010101" charset="-122"/>
              <a:cs typeface="黑体" panose="02010609060101010101" charset="-122"/>
            </a:endParaRPr>
          </a:p>
        </p:txBody>
      </p:sp>
      <p:grpSp>
        <p:nvGrpSpPr>
          <p:cNvPr id="2" name="组合 1" title=""/>
          <p:cNvGrpSpPr/>
          <p:nvPr>
            <p:custDataLst>
              <p:tags r:id="rId11"/>
            </p:custDataLst>
          </p:nvPr>
        </p:nvGrpSpPr>
        <p:grpSpPr>
          <a:xfrm>
            <a:off x="0" y="164465"/>
            <a:ext cx="12192000" cy="518160"/>
            <a:chOff x="0" y="259"/>
            <a:chExt cx="19200" cy="816"/>
          </a:xfrm>
        </p:grpSpPr>
        <p:grpSp>
          <p:nvGrpSpPr>
            <p:cNvPr id="36" name="组合 35"/>
            <p:cNvGrpSpPr/>
            <p:nvPr>
              <p:custDataLst>
                <p:tags r:id="rId12"/>
              </p:custDataLst>
            </p:nvPr>
          </p:nvGrpSpPr>
          <p:grpSpPr>
            <a:xfrm>
              <a:off x="0" y="261"/>
              <a:ext cx="19200" cy="814"/>
              <a:chOff x="0" y="-57"/>
              <a:chExt cx="19200" cy="814"/>
            </a:xfrm>
          </p:grpSpPr>
          <p:cxnSp>
            <p:nvCxnSpPr>
              <p:cNvPr id="37" name="直接连接符 36"/>
              <p:cNvCxnSpPr/>
              <p:nvPr>
                <p:custDataLst>
                  <p:tags r:id="rId13"/>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14"/>
                </p:custDataLst>
              </p:nvPr>
            </p:nvGrpSpPr>
            <p:grpSpPr>
              <a:xfrm>
                <a:off x="631" y="-57"/>
                <a:ext cx="5765" cy="694"/>
                <a:chOff x="623970" y="1485351"/>
                <a:chExt cx="3660653" cy="440988"/>
              </a:xfrm>
            </p:grpSpPr>
            <p:grpSp>
              <p:nvGrpSpPr>
                <p:cNvPr id="39" name="组合 38"/>
                <p:cNvGrpSpPr>
                  <a:grpSpLocks noChangeAspect="1"/>
                </p:cNvGrpSpPr>
                <p:nvPr>
                  <p:custDataLst>
                    <p:tags r:id="rId15"/>
                  </p:custDataLst>
                </p:nvPr>
              </p:nvGrpSpPr>
              <p:grpSpPr>
                <a:xfrm>
                  <a:off x="623970" y="1630931"/>
                  <a:ext cx="264961" cy="295408"/>
                  <a:chOff x="457642" y="346857"/>
                  <a:chExt cx="375937" cy="419137"/>
                </a:xfrm>
              </p:grpSpPr>
              <p:sp>
                <p:nvSpPr>
                  <p:cNvPr id="40" name="椭圆 39"/>
                  <p:cNvSpPr/>
                  <p:nvPr>
                    <p:custDataLst>
                      <p:tags r:id="rId16"/>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17"/>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18"/>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19"/>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20"/>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21"/>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22"/>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23"/>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24"/>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1"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strVal val="#ppt_w*0.70"/>
                                          </p:val>
                                        </p:tav>
                                        <p:tav tm="100000">
                                          <p:val>
                                            <p:strVal val="#ppt_w"/>
                                          </p:val>
                                        </p:tav>
                                      </p:tavLst>
                                    </p:anim>
                                    <p:anim calcmode="lin" valueType="num">
                                      <p:cBhvr>
                                        <p:cTn id="23" dur="500" fill="hold"/>
                                        <p:tgtEl>
                                          <p:spTgt spid="11"/>
                                        </p:tgtEl>
                                        <p:attrNameLst>
                                          <p:attrName>ppt_h</p:attrName>
                                        </p:attrNameLst>
                                      </p:cBhvr>
                                      <p:tavLst>
                                        <p:tav tm="0">
                                          <p:val>
                                            <p:strVal val="#ppt_h"/>
                                          </p:val>
                                        </p:tav>
                                        <p:tav tm="100000">
                                          <p:val>
                                            <p:strVal val="#ppt_h"/>
                                          </p:val>
                                        </p:tav>
                                      </p:tavLst>
                                    </p:anim>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6" grpId="1"/>
      <p:bldP spid="8" grpId="1"/>
      <p:bldP spid="11" grpId="0" animBg="1"/>
    </p:bldLst>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70660" name="文本框 136195" title=""/>
          <p:cNvSpPr txBox="1"/>
          <p:nvPr>
            <p:custDataLst>
              <p:tags r:id="rId3"/>
            </p:custDataLst>
          </p:nvPr>
        </p:nvSpPr>
        <p:spPr>
          <a:xfrm>
            <a:off x="3216275" y="2276475"/>
            <a:ext cx="4294505" cy="450850"/>
          </a:xfrm>
          <a:prstGeom prst="rect">
            <a:avLst/>
          </a:prstGeom>
          <a:noFill/>
          <a:ln w="9525">
            <a:noFill/>
          </a:ln>
        </p:spPr>
        <p:txBody>
          <a:bodyPr wrap="square">
            <a:spAutoFit/>
          </a:bodyPr>
          <a:lstStyle/>
          <a:p>
            <a:pPr>
              <a:lnSpc>
                <a:spcPct val="130000"/>
              </a:lnSpc>
              <a:buFont typeface="Arial" panose="020b0604020202020204" pitchFamily="34" charset="0"/>
            </a:pPr>
            <a:endParaRPr>
              <a:latin typeface="Arial" panose="020b0604020202020204" pitchFamily="34" charset="0"/>
            </a:endParaRPr>
          </a:p>
        </p:txBody>
      </p:sp>
      <p:sp>
        <p:nvSpPr>
          <p:cNvPr id="136198" name="文本框 136197" title=""/>
          <p:cNvSpPr txBox="1"/>
          <p:nvPr>
            <p:custDataLst>
              <p:tags r:id="rId4"/>
            </p:custDataLst>
          </p:nvPr>
        </p:nvSpPr>
        <p:spPr>
          <a:xfrm>
            <a:off x="627380" y="1519555"/>
            <a:ext cx="10509250" cy="3783330"/>
          </a:xfrm>
          <a:prstGeom prst="rect">
            <a:avLst/>
          </a:prstGeom>
          <a:noFill/>
          <a:ln w="9525">
            <a:noFill/>
          </a:ln>
        </p:spPr>
        <p:txBody>
          <a:bodyPr wrap="square">
            <a:spAutoFit/>
          </a:bodyPr>
          <a:lstStyle/>
          <a:p>
            <a:pPr>
              <a:lnSpc>
                <a:spcPct val="130000"/>
              </a:lnSpc>
              <a:spcBef>
                <a:spcPct val="50000"/>
              </a:spcBef>
              <a:buFont typeface="Arial" panose="020b0604020202020204" pitchFamily="34" charset="0"/>
            </a:pPr>
            <a:r>
              <a:rPr lang="en-US" altLang="zh-CN" sz="3200">
                <a:solidFill>
                  <a:schemeClr val="tx1"/>
                </a:solidFill>
                <a:latin typeface="黑体" panose="02010609060101010101" charset="-122"/>
                <a:ea typeface="黑体" panose="02010609060101010101" charset="-122"/>
                <a:cs typeface="黑体" panose="02010609060101010101" charset="-122"/>
              </a:rPr>
              <a:t>①</a:t>
            </a:r>
            <a:r>
              <a:rPr lang="zh-CN" altLang="en-US" sz="3200">
                <a:solidFill>
                  <a:schemeClr val="tx1"/>
                </a:solidFill>
                <a:latin typeface="黑体" panose="02010609060101010101" charset="-122"/>
                <a:ea typeface="黑体" panose="02010609060101010101" charset="-122"/>
                <a:cs typeface="黑体" panose="02010609060101010101" charset="-122"/>
              </a:rPr>
              <a:t>把无机物合成有机物，不仅是自身的</a:t>
            </a:r>
            <a:r>
              <a:rPr lang="zh-CN" altLang="en-US" sz="3200" i="1" u="sng">
                <a:solidFill>
                  <a:schemeClr val="tx1"/>
                </a:solidFill>
                <a:latin typeface="黑体" panose="02010609060101010101" charset="-122"/>
                <a:ea typeface="黑体" panose="02010609060101010101" charset="-122"/>
                <a:cs typeface="黑体" panose="02010609060101010101" charset="-122"/>
              </a:rPr>
              <a:t> </a:t>
            </a:r>
            <a:r>
              <a:rPr lang="en-US" altLang="zh-CN" sz="3200" i="1" u="sng">
                <a:solidFill>
                  <a:schemeClr val="tx1"/>
                </a:solidFill>
                <a:latin typeface="黑体" panose="02010609060101010101" charset="-122"/>
                <a:ea typeface="黑体" panose="02010609060101010101" charset="-122"/>
                <a:cs typeface="黑体" panose="02010609060101010101" charset="-122"/>
              </a:rPr>
              <a:t>      </a:t>
            </a:r>
            <a:r>
              <a:rPr lang="zh-CN" altLang="en-US" sz="3200">
                <a:solidFill>
                  <a:schemeClr val="tx1"/>
                </a:solidFill>
                <a:latin typeface="黑体" panose="02010609060101010101" charset="-122"/>
                <a:ea typeface="黑体" panose="02010609060101010101" charset="-122"/>
                <a:cs typeface="黑体" panose="02010609060101010101" charset="-122"/>
              </a:rPr>
              <a:t>物质</a:t>
            </a:r>
            <a:r>
              <a:rPr lang="en-US" altLang="zh-CN" sz="3200">
                <a:solidFill>
                  <a:schemeClr val="tx1"/>
                </a:solidFill>
                <a:latin typeface="黑体" panose="02010609060101010101" charset="-122"/>
                <a:ea typeface="黑体" panose="02010609060101010101" charset="-122"/>
                <a:cs typeface="黑体" panose="02010609060101010101" charset="-122"/>
              </a:rPr>
              <a:t>,</a:t>
            </a:r>
            <a:r>
              <a:rPr lang="zh-CN" altLang="en-US" sz="3200">
                <a:solidFill>
                  <a:schemeClr val="tx1"/>
                </a:solidFill>
                <a:latin typeface="黑体" panose="02010609060101010101" charset="-122"/>
                <a:ea typeface="黑体" panose="02010609060101010101" charset="-122"/>
                <a:cs typeface="黑体" panose="02010609060101010101" charset="-122"/>
              </a:rPr>
              <a:t>而且是人和动物的</a:t>
            </a:r>
            <a:r>
              <a:rPr lang="zh-CN" altLang="en-US" sz="3200" u="sng">
                <a:solidFill>
                  <a:schemeClr val="tx1"/>
                </a:solidFill>
                <a:latin typeface="黑体" panose="02010609060101010101" charset="-122"/>
                <a:ea typeface="黑体" panose="02010609060101010101" charset="-122"/>
                <a:cs typeface="黑体" panose="02010609060101010101" charset="-122"/>
              </a:rPr>
              <a:t> </a:t>
            </a:r>
            <a:r>
              <a:rPr lang="en-US" altLang="zh-CN" sz="3200" u="sng">
                <a:solidFill>
                  <a:schemeClr val="tx1"/>
                </a:solidFill>
                <a:latin typeface="黑体" panose="02010609060101010101" charset="-122"/>
                <a:ea typeface="黑体" panose="02010609060101010101" charset="-122"/>
                <a:cs typeface="黑体" panose="02010609060101010101" charset="-122"/>
              </a:rPr>
              <a:t>         </a:t>
            </a:r>
            <a:r>
              <a:rPr lang="zh-CN" altLang="en-US" sz="3200">
                <a:solidFill>
                  <a:schemeClr val="tx1"/>
                </a:solidFill>
                <a:latin typeface="黑体" panose="02010609060101010101" charset="-122"/>
                <a:ea typeface="黑体" panose="02010609060101010101" charset="-122"/>
                <a:cs typeface="黑体" panose="02010609060101010101" charset="-122"/>
              </a:rPr>
              <a:t>来源</a:t>
            </a:r>
            <a:r>
              <a:rPr lang="en-US" altLang="zh-CN" sz="3200">
                <a:solidFill>
                  <a:schemeClr val="tx1"/>
                </a:solidFill>
                <a:latin typeface="黑体" panose="02010609060101010101" charset="-122"/>
                <a:ea typeface="黑体" panose="02010609060101010101" charset="-122"/>
                <a:cs typeface="黑体" panose="02010609060101010101" charset="-122"/>
              </a:rPr>
              <a:t>.</a:t>
            </a:r>
            <a:endParaRPr lang="en-US" altLang="zh-CN" sz="3200">
              <a:solidFill>
                <a:schemeClr val="tx1"/>
              </a:solidFill>
              <a:latin typeface="黑体" panose="02010609060101010101" charset="-122"/>
              <a:ea typeface="黑体" panose="02010609060101010101" charset="-122"/>
              <a:cs typeface="黑体" panose="02010609060101010101" charset="-122"/>
            </a:endParaRPr>
          </a:p>
          <a:p>
            <a:pPr>
              <a:lnSpc>
                <a:spcPct val="130000"/>
              </a:lnSpc>
              <a:spcBef>
                <a:spcPct val="50000"/>
              </a:spcBef>
              <a:buFont typeface="Arial" panose="020b0604020202020204" pitchFamily="34" charset="0"/>
            </a:pPr>
            <a:r>
              <a:rPr lang="en-US" altLang="zh-CN" sz="3200">
                <a:solidFill>
                  <a:schemeClr val="tx1"/>
                </a:solidFill>
                <a:latin typeface="黑体" panose="02010609060101010101" charset="-122"/>
                <a:ea typeface="黑体" panose="02010609060101010101" charset="-122"/>
                <a:cs typeface="黑体" panose="02010609060101010101" charset="-122"/>
              </a:rPr>
              <a:t>②</a:t>
            </a:r>
            <a:r>
              <a:rPr lang="zh-CN" altLang="en-US" sz="3200">
                <a:solidFill>
                  <a:schemeClr val="tx1"/>
                </a:solidFill>
                <a:latin typeface="黑体" panose="02010609060101010101" charset="-122"/>
                <a:ea typeface="黑体" panose="02010609060101010101" charset="-122"/>
                <a:cs typeface="黑体" panose="02010609060101010101" charset="-122"/>
              </a:rPr>
              <a:t>将光能转换成化学能，贮存在有机物中，提供了生命活动的</a:t>
            </a:r>
            <a:r>
              <a:rPr lang="zh-CN" altLang="en-US" sz="3200" u="sng">
                <a:solidFill>
                  <a:schemeClr val="tx1"/>
                </a:solidFill>
                <a:latin typeface="黑体" panose="02010609060101010101" charset="-122"/>
                <a:ea typeface="黑体" panose="02010609060101010101" charset="-122"/>
                <a:cs typeface="黑体" panose="02010609060101010101" charset="-122"/>
              </a:rPr>
              <a:t> </a:t>
            </a:r>
            <a:r>
              <a:rPr lang="en-US" altLang="zh-CN" sz="3200" u="sng">
                <a:solidFill>
                  <a:schemeClr val="tx1"/>
                </a:solidFill>
                <a:latin typeface="黑体" panose="02010609060101010101" charset="-122"/>
                <a:ea typeface="黑体" panose="02010609060101010101" charset="-122"/>
                <a:cs typeface="黑体" panose="02010609060101010101" charset="-122"/>
              </a:rPr>
              <a:t>          </a:t>
            </a:r>
            <a:r>
              <a:rPr lang="zh-CN" altLang="en-US" sz="3200">
                <a:solidFill>
                  <a:schemeClr val="tx1"/>
                </a:solidFill>
                <a:latin typeface="黑体" panose="02010609060101010101" charset="-122"/>
                <a:ea typeface="黑体" panose="02010609060101010101" charset="-122"/>
                <a:cs typeface="黑体" panose="02010609060101010101" charset="-122"/>
              </a:rPr>
              <a:t>来源</a:t>
            </a:r>
            <a:r>
              <a:rPr lang="en-US" altLang="zh-CN" sz="3200">
                <a:solidFill>
                  <a:schemeClr val="tx1"/>
                </a:solidFill>
                <a:latin typeface="黑体" panose="02010609060101010101" charset="-122"/>
                <a:ea typeface="黑体" panose="02010609060101010101" charset="-122"/>
                <a:cs typeface="黑体" panose="02010609060101010101" charset="-122"/>
              </a:rPr>
              <a:t>.</a:t>
            </a:r>
            <a:endParaRPr lang="en-US" altLang="zh-CN" sz="3200">
              <a:solidFill>
                <a:schemeClr val="tx1"/>
              </a:solidFill>
              <a:latin typeface="黑体" panose="02010609060101010101" charset="-122"/>
              <a:ea typeface="黑体" panose="02010609060101010101" charset="-122"/>
              <a:cs typeface="黑体" panose="02010609060101010101" charset="-122"/>
            </a:endParaRPr>
          </a:p>
          <a:p>
            <a:pPr>
              <a:lnSpc>
                <a:spcPct val="130000"/>
              </a:lnSpc>
              <a:spcBef>
                <a:spcPct val="50000"/>
              </a:spcBef>
              <a:buFont typeface="Arial" panose="020b0604020202020204" pitchFamily="34" charset="0"/>
            </a:pPr>
            <a:r>
              <a:rPr lang="en-US" altLang="zh-CN" sz="3200">
                <a:solidFill>
                  <a:schemeClr val="tx1"/>
                </a:solidFill>
                <a:latin typeface="黑体" panose="02010609060101010101" charset="-122"/>
                <a:ea typeface="黑体" panose="02010609060101010101" charset="-122"/>
                <a:cs typeface="黑体" panose="02010609060101010101" charset="-122"/>
              </a:rPr>
              <a:t>③</a:t>
            </a:r>
            <a:r>
              <a:rPr lang="zh-CN" altLang="en-US" sz="3200">
                <a:solidFill>
                  <a:schemeClr val="tx1"/>
                </a:solidFill>
                <a:latin typeface="黑体" panose="02010609060101010101" charset="-122"/>
                <a:ea typeface="黑体" panose="02010609060101010101" charset="-122"/>
                <a:cs typeface="黑体" panose="02010609060101010101" charset="-122"/>
              </a:rPr>
              <a:t>维持了大气成分的基本</a:t>
            </a:r>
            <a:r>
              <a:rPr lang="zh-CN" altLang="en-US" sz="3200" u="sng">
                <a:solidFill>
                  <a:schemeClr val="tx1"/>
                </a:solidFill>
                <a:latin typeface="黑体" panose="02010609060101010101" charset="-122"/>
                <a:ea typeface="黑体" panose="02010609060101010101" charset="-122"/>
                <a:cs typeface="黑体" panose="02010609060101010101" charset="-122"/>
              </a:rPr>
              <a:t> </a:t>
            </a:r>
            <a:r>
              <a:rPr lang="en-US" altLang="zh-CN" sz="3200" u="sng">
                <a:solidFill>
                  <a:schemeClr val="tx1"/>
                </a:solidFill>
                <a:latin typeface="黑体" panose="02010609060101010101" charset="-122"/>
                <a:ea typeface="黑体" panose="02010609060101010101" charset="-122"/>
                <a:cs typeface="黑体" panose="02010609060101010101" charset="-122"/>
              </a:rPr>
              <a:t>      </a:t>
            </a:r>
            <a:r>
              <a:rPr lang="en-US" altLang="zh-CN" sz="3200">
                <a:solidFill>
                  <a:schemeClr val="tx1"/>
                </a:solidFill>
                <a:latin typeface="黑体" panose="02010609060101010101" charset="-122"/>
                <a:ea typeface="黑体" panose="02010609060101010101" charset="-122"/>
                <a:cs typeface="黑体" panose="02010609060101010101" charset="-122"/>
              </a:rPr>
              <a:t>.</a:t>
            </a:r>
            <a:endParaRPr lang="en-US" altLang="zh-CN" sz="3200">
              <a:solidFill>
                <a:schemeClr val="tx1"/>
              </a:solidFill>
              <a:latin typeface="黑体" panose="02010609060101010101" charset="-122"/>
              <a:ea typeface="黑体" panose="02010609060101010101" charset="-122"/>
              <a:cs typeface="黑体" panose="02010609060101010101" charset="-122"/>
            </a:endParaRPr>
          </a:p>
        </p:txBody>
      </p:sp>
      <p:sp>
        <p:nvSpPr>
          <p:cNvPr id="94209" name="Text Box 2" title=""/>
          <p:cNvSpPr txBox="1"/>
          <p:nvPr>
            <p:custDataLst>
              <p:tags r:id="rId5"/>
            </p:custDataLst>
          </p:nvPr>
        </p:nvSpPr>
        <p:spPr bwMode="auto">
          <a:xfrm>
            <a:off x="221615" y="835025"/>
            <a:ext cx="2995295" cy="430530"/>
          </a:xfrm>
          <a:prstGeom prst="rect">
            <a:avLst/>
          </a:prstGeom>
          <a:solidFill>
            <a:srgbClr val="BAD699"/>
          </a:solidFill>
          <a:ln>
            <a:noFill/>
          </a:ln>
        </p:spPr>
        <p:txBody>
          <a:bodyPr wrap="square" lIns="0" tIns="0" rIns="0" bIns="0" anchor="t">
            <a:spAutoFit/>
          </a:bodyPr>
          <a:lstStyle>
            <a:lvl1pPr defTabSz="1216025">
              <a:defRPr>
                <a:solidFill>
                  <a:schemeClr val="tx1"/>
                </a:solidFill>
                <a:latin typeface="Calibri"/>
                <a:ea typeface="宋体" panose="02010600030101010101" pitchFamily="2" charset="-122"/>
              </a:defRPr>
            </a:lvl1pPr>
            <a:lvl2pPr marL="742950" indent="-285750" defTabSz="1216025">
              <a:defRPr>
                <a:solidFill>
                  <a:schemeClr val="tx1"/>
                </a:solidFill>
                <a:latin typeface="Calibri"/>
                <a:ea typeface="宋体" panose="02010600030101010101" pitchFamily="2" charset="-122"/>
              </a:defRPr>
            </a:lvl2pPr>
            <a:lvl3pPr marL="1143000" indent="-228600" defTabSz="1216025">
              <a:defRPr>
                <a:solidFill>
                  <a:schemeClr val="tx1"/>
                </a:solidFill>
                <a:latin typeface="Calibri"/>
                <a:ea typeface="宋体" panose="02010600030101010101" pitchFamily="2" charset="-122"/>
              </a:defRPr>
            </a:lvl3pPr>
            <a:lvl4pPr marL="1600200" indent="-228600" defTabSz="1216025">
              <a:defRPr>
                <a:solidFill>
                  <a:schemeClr val="tx1"/>
                </a:solidFill>
                <a:latin typeface="Calibri"/>
                <a:ea typeface="宋体" panose="02010600030101010101" pitchFamily="2" charset="-122"/>
              </a:defRPr>
            </a:lvl4pPr>
            <a:lvl5pPr marL="2057400" indent="-228600" defTabSz="1216025">
              <a:defRPr>
                <a:solidFill>
                  <a:schemeClr val="tx1"/>
                </a:solidFill>
                <a:latin typeface="Calibri"/>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a:ea typeface="宋体" panose="02010600030101010101" pitchFamily="2" charset="-122"/>
              </a:defRPr>
            </a:lvl9pPr>
          </a:lstStyle>
          <a:p>
            <a:pPr lvl="0" algn="l">
              <a:lnSpc>
                <a:spcPct val="100000"/>
              </a:lnSpc>
              <a:buClrTx/>
              <a:buSzTx/>
              <a:buFontTx/>
            </a:pPr>
            <a:r>
              <a:rPr lang="en-US" altLang="zh-CN" sz="2800" b="1">
                <a:solidFill>
                  <a:schemeClr val="tx1"/>
                </a:solidFill>
                <a:latin typeface="黑体" panose="02010609060101010101" charset="-122"/>
                <a:ea typeface="黑体" panose="02010609060101010101" charset="-122"/>
                <a:cs typeface="黑体" panose="02010609060101010101" charset="-122"/>
                <a:sym typeface="+mn-ea"/>
              </a:rPr>
              <a:t>4.光合作用</a:t>
            </a:r>
            <a:r>
              <a:rPr lang="zh-CN" altLang="en-US" sz="2800" b="1">
                <a:solidFill>
                  <a:schemeClr val="tx1"/>
                </a:solidFill>
                <a:latin typeface="黑体" panose="02010609060101010101" charset="-122"/>
                <a:ea typeface="黑体" panose="02010609060101010101" charset="-122"/>
                <a:cs typeface="黑体" panose="02010609060101010101" charset="-122"/>
                <a:sym typeface="+mn-ea"/>
              </a:rPr>
              <a:t>的意义</a:t>
            </a:r>
            <a:endParaRPr lang="zh-CN" altLang="en-US" sz="2800" b="1">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5124" name="文本框 5" title=""/>
          <p:cNvSpPr txBox="1">
            <a:spLocks noChangeArrowheads="1"/>
          </p:cNvSpPr>
          <p:nvPr>
            <p:custDataLst>
              <p:tags r:id="rId6"/>
            </p:custDataLst>
          </p:nvPr>
        </p:nvSpPr>
        <p:spPr bwMode="auto">
          <a:xfrm>
            <a:off x="7113270" y="4639945"/>
            <a:ext cx="4445000" cy="147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algn="ctr" eaLnBrk="1" hangingPunct="1"/>
            <a:r>
              <a:rPr lang="zh-CN" altLang="en-US" sz="9600" smtClean="0">
                <a:solidFill>
                  <a:schemeClr val="bg1"/>
                </a:solidFill>
                <a:latin typeface="华文行楷" panose="02010800040101010101" pitchFamily="2" charset="-122"/>
                <a:ea typeface="华文行楷" panose="02010800040101010101" pitchFamily="2" charset="-122"/>
              </a:rPr>
              <a:t>总结</a:t>
            </a:r>
            <a:r>
              <a:rPr lang="en-US" altLang="zh-CN" sz="6600" smtClean="0">
                <a:solidFill>
                  <a:schemeClr val="bg1"/>
                </a:solidFill>
                <a:latin typeface="Impact" panose="020b0806030902050204" pitchFamily="34" charset="0"/>
              </a:rPr>
              <a:t> </a:t>
            </a:r>
            <a:endParaRPr lang="zh-CN" altLang="en-US" sz="6600">
              <a:solidFill>
                <a:schemeClr val="bg1"/>
              </a:solidFill>
              <a:latin typeface="Impact" panose="020b0806030902050204" pitchFamily="34" charset="0"/>
            </a:endParaRPr>
          </a:p>
        </p:txBody>
      </p:sp>
      <p:pic>
        <p:nvPicPr>
          <p:cNvPr id="8" name="图片 7" title=""/>
          <p:cNvPicPr>
            <a:picLocks noChangeAspect="1"/>
          </p:cNvPicPr>
          <p:nvPr>
            <p:custDataLst>
              <p:tags r:id="rId8"/>
            </p:custDataLst>
          </p:nvPr>
        </p:nvPicPr>
        <p:blipFill>
          <a:blip r:embed="rId7"/>
          <a:stretch>
            <a:fillRect/>
          </a:stretch>
        </p:blipFill>
        <p:spPr>
          <a:xfrm>
            <a:off x="6937375" y="3724910"/>
            <a:ext cx="5088255" cy="3094990"/>
          </a:xfrm>
          <a:prstGeom prst="rect">
            <a:avLst/>
          </a:prstGeom>
        </p:spPr>
      </p:pic>
      <p:grpSp>
        <p:nvGrpSpPr>
          <p:cNvPr id="2" name="组合 1" title=""/>
          <p:cNvGrpSpPr/>
          <p:nvPr>
            <p:custDataLst>
              <p:tags r:id="rId9"/>
            </p:custDataLst>
          </p:nvPr>
        </p:nvGrpSpPr>
        <p:grpSpPr>
          <a:xfrm>
            <a:off x="0" y="164465"/>
            <a:ext cx="12192000" cy="518160"/>
            <a:chOff x="0" y="259"/>
            <a:chExt cx="19200" cy="816"/>
          </a:xfrm>
        </p:grpSpPr>
        <p:grpSp>
          <p:nvGrpSpPr>
            <p:cNvPr id="36" name="组合 35"/>
            <p:cNvGrpSpPr/>
            <p:nvPr>
              <p:custDataLst>
                <p:tags r:id="rId10"/>
              </p:custDataLst>
            </p:nvPr>
          </p:nvGrpSpPr>
          <p:grpSpPr>
            <a:xfrm>
              <a:off x="0" y="261"/>
              <a:ext cx="19200" cy="814"/>
              <a:chOff x="0" y="-57"/>
              <a:chExt cx="19200" cy="814"/>
            </a:xfrm>
          </p:grpSpPr>
          <p:cxnSp>
            <p:nvCxnSpPr>
              <p:cNvPr id="37" name="直接连接符 36"/>
              <p:cNvCxnSpPr/>
              <p:nvPr>
                <p:custDataLst>
                  <p:tags r:id="rId11"/>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12"/>
                </p:custDataLst>
              </p:nvPr>
            </p:nvGrpSpPr>
            <p:grpSpPr>
              <a:xfrm>
                <a:off x="631" y="-57"/>
                <a:ext cx="5765" cy="694"/>
                <a:chOff x="623970" y="1485351"/>
                <a:chExt cx="3660653" cy="440988"/>
              </a:xfrm>
            </p:grpSpPr>
            <p:grpSp>
              <p:nvGrpSpPr>
                <p:cNvPr id="39" name="组合 38"/>
                <p:cNvGrpSpPr>
                  <a:grpSpLocks noChangeAspect="1"/>
                </p:cNvGrpSpPr>
                <p:nvPr>
                  <p:custDataLst>
                    <p:tags r:id="rId13"/>
                  </p:custDataLst>
                </p:nvPr>
              </p:nvGrpSpPr>
              <p:grpSpPr>
                <a:xfrm>
                  <a:off x="623970" y="1630931"/>
                  <a:ext cx="264961" cy="295408"/>
                  <a:chOff x="457642" y="346857"/>
                  <a:chExt cx="375937" cy="419137"/>
                </a:xfrm>
              </p:grpSpPr>
              <p:sp>
                <p:nvSpPr>
                  <p:cNvPr id="40" name="椭圆 39"/>
                  <p:cNvSpPr/>
                  <p:nvPr>
                    <p:custDataLst>
                      <p:tags r:id="rId14"/>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15"/>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16"/>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17"/>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18"/>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19"/>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20"/>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21"/>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22"/>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
        <p:nvSpPr>
          <p:cNvPr id="3" name="文本框 2" title=""/>
          <p:cNvSpPr txBox="1"/>
          <p:nvPr>
            <p:custDataLst>
              <p:tags r:id="rId23"/>
            </p:custDataLst>
          </p:nvPr>
        </p:nvSpPr>
        <p:spPr>
          <a:xfrm>
            <a:off x="7745730" y="1628140"/>
            <a:ext cx="1103630" cy="583565"/>
          </a:xfrm>
          <a:prstGeom prst="rect">
            <a:avLst/>
          </a:prstGeom>
          <a:noFill/>
        </p:spPr>
        <p:txBody>
          <a:bodyPr wrap="square" rtlCol="0" anchor="t">
            <a:spAutoFit/>
          </a:bodyPr>
          <a:lstStyle/>
          <a:p>
            <a:r>
              <a:rPr lang="zh-CN" altLang="en-US" sz="3200">
                <a:solidFill>
                  <a:srgbClr val="FF0000"/>
                </a:solidFill>
                <a:latin typeface="黑体" panose="02010609060101010101" charset="-122"/>
                <a:ea typeface="黑体" panose="02010609060101010101" charset="-122"/>
                <a:cs typeface="黑体" panose="02010609060101010101" charset="-122"/>
                <a:sym typeface="+mn-ea"/>
              </a:rPr>
              <a:t>营养</a:t>
            </a:r>
            <a:endParaRPr lang="zh-CN" altLang="en-US" sz="3200">
              <a:solidFill>
                <a:srgbClr val="FF0000"/>
              </a:solidFill>
              <a:latin typeface="黑体" panose="02010609060101010101" charset="-122"/>
              <a:ea typeface="黑体" panose="02010609060101010101" charset="-122"/>
              <a:cs typeface="黑体" panose="02010609060101010101" charset="-122"/>
              <a:sym typeface="+mn-ea"/>
            </a:endParaRPr>
          </a:p>
        </p:txBody>
      </p:sp>
      <p:sp>
        <p:nvSpPr>
          <p:cNvPr id="4" name="文本框 3" title=""/>
          <p:cNvSpPr txBox="1"/>
          <p:nvPr>
            <p:custDataLst>
              <p:tags r:id="rId24"/>
            </p:custDataLst>
          </p:nvPr>
        </p:nvSpPr>
        <p:spPr>
          <a:xfrm>
            <a:off x="3479800" y="2210435"/>
            <a:ext cx="6096000" cy="583565"/>
          </a:xfrm>
          <a:prstGeom prst="rect">
            <a:avLst/>
          </a:prstGeom>
          <a:noFill/>
        </p:spPr>
        <p:txBody>
          <a:bodyPr wrap="square" rtlCol="0" anchor="t">
            <a:spAutoFit/>
          </a:bodyPr>
          <a:lstStyle/>
          <a:p>
            <a:r>
              <a:rPr lang="zh-CN" altLang="en-US" sz="3200">
                <a:solidFill>
                  <a:srgbClr val="FF0000"/>
                </a:solidFill>
                <a:latin typeface="黑体" panose="02010609060101010101" charset="-122"/>
                <a:ea typeface="黑体" panose="02010609060101010101" charset="-122"/>
                <a:cs typeface="黑体" panose="02010609060101010101" charset="-122"/>
                <a:sym typeface="+mn-ea"/>
              </a:rPr>
              <a:t>食物</a:t>
            </a:r>
            <a:endParaRPr lang="zh-CN" altLang="en-US" sz="3200">
              <a:solidFill>
                <a:srgbClr val="FF0000"/>
              </a:solidFill>
              <a:latin typeface="黑体" panose="02010609060101010101" charset="-122"/>
              <a:ea typeface="黑体" panose="02010609060101010101" charset="-122"/>
              <a:cs typeface="黑体" panose="02010609060101010101" charset="-122"/>
              <a:sym typeface="+mn-ea"/>
            </a:endParaRPr>
          </a:p>
        </p:txBody>
      </p:sp>
      <p:sp>
        <p:nvSpPr>
          <p:cNvPr id="5" name="文本框 4" title=""/>
          <p:cNvSpPr txBox="1"/>
          <p:nvPr>
            <p:custDataLst>
              <p:tags r:id="rId25"/>
            </p:custDataLst>
          </p:nvPr>
        </p:nvSpPr>
        <p:spPr>
          <a:xfrm>
            <a:off x="1910080" y="3738245"/>
            <a:ext cx="1202055" cy="583565"/>
          </a:xfrm>
          <a:prstGeom prst="rect">
            <a:avLst/>
          </a:prstGeom>
          <a:noFill/>
        </p:spPr>
        <p:txBody>
          <a:bodyPr wrap="square" rtlCol="0" anchor="t">
            <a:spAutoFit/>
          </a:bodyPr>
          <a:lstStyle/>
          <a:p>
            <a:r>
              <a:rPr lang="zh-CN" altLang="en-US" sz="3200">
                <a:solidFill>
                  <a:srgbClr val="FF0000"/>
                </a:solidFill>
                <a:latin typeface="黑体" panose="02010609060101010101" charset="-122"/>
                <a:ea typeface="黑体" panose="02010609060101010101" charset="-122"/>
                <a:cs typeface="黑体" panose="02010609060101010101" charset="-122"/>
                <a:sym typeface="+mn-ea"/>
              </a:rPr>
              <a:t>能量</a:t>
            </a:r>
            <a:endParaRPr lang="zh-CN" altLang="en-US" sz="3200">
              <a:solidFill>
                <a:srgbClr val="FF0000"/>
              </a:solidFill>
              <a:latin typeface="黑体" panose="02010609060101010101" charset="-122"/>
              <a:ea typeface="黑体" panose="02010609060101010101" charset="-122"/>
              <a:cs typeface="黑体" panose="02010609060101010101" charset="-122"/>
              <a:sym typeface="+mn-ea"/>
            </a:endParaRPr>
          </a:p>
        </p:txBody>
      </p:sp>
      <p:sp>
        <p:nvSpPr>
          <p:cNvPr id="6" name="文本框 5" title=""/>
          <p:cNvSpPr txBox="1"/>
          <p:nvPr>
            <p:custDataLst>
              <p:tags r:id="rId26"/>
            </p:custDataLst>
          </p:nvPr>
        </p:nvSpPr>
        <p:spPr>
          <a:xfrm>
            <a:off x="5249545" y="4507230"/>
            <a:ext cx="1036955" cy="730885"/>
          </a:xfrm>
          <a:prstGeom prst="rect">
            <a:avLst/>
          </a:prstGeom>
          <a:noFill/>
        </p:spPr>
        <p:txBody>
          <a:bodyPr wrap="square" rtlCol="0" anchor="t">
            <a:spAutoFit/>
          </a:bodyPr>
          <a:lstStyle/>
          <a:p>
            <a:pPr>
              <a:lnSpc>
                <a:spcPct val="130000"/>
              </a:lnSpc>
              <a:spcBef>
                <a:spcPct val="50000"/>
              </a:spcBef>
              <a:buFont typeface="Arial" panose="020b0604020202020204" pitchFamily="34" charset="0"/>
            </a:pPr>
            <a:r>
              <a:rPr lang="zh-CN" altLang="en-US" sz="3200">
                <a:solidFill>
                  <a:srgbClr val="FF0000"/>
                </a:solidFill>
                <a:latin typeface="黑体" panose="02010609060101010101" charset="-122"/>
                <a:ea typeface="黑体" panose="02010609060101010101" charset="-122"/>
                <a:cs typeface="黑体" panose="02010609060101010101" charset="-122"/>
                <a:sym typeface="+mn-ea"/>
              </a:rPr>
              <a:t>稳定</a:t>
            </a:r>
            <a:endParaRPr lang="zh-CN" altLang="en-US" sz="3200">
              <a:solidFill>
                <a:srgbClr val="FF0000"/>
              </a:solidFill>
              <a:latin typeface="黑体" panose="02010609060101010101" charset="-122"/>
              <a:ea typeface="黑体" panose="02010609060101010101" charset="-122"/>
              <a:cs typeface="黑体" panose="02010609060101010101" charset="-122"/>
              <a:sym typeface="+mn-ea"/>
            </a:endParaRPr>
          </a:p>
        </p:txBody>
      </p:sp>
    </p:spTree>
    <p:custDataLst>
      <p:tags r:id="rId27"/>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grpId="1" nodeType="clickEffect">
                                  <p:stCondLst>
                                    <p:cond delay="0"/>
                                  </p:stCondLst>
                                  <p:childTnLst>
                                    <p:set>
                                      <p:cBhvr>
                                        <p:cTn id="6" dur="1" fill="hold">
                                          <p:stCondLst>
                                            <p:cond delay="0"/>
                                          </p:stCondLst>
                                        </p:cTn>
                                        <p:tgtEl>
                                          <p:spTgt spid="136198"/>
                                        </p:tgtEl>
                                        <p:attrNameLst>
                                          <p:attrName>style.visibility</p:attrName>
                                        </p:attrNameLst>
                                      </p:cBhvr>
                                      <p:to>
                                        <p:strVal val="visible"/>
                                      </p:to>
                                    </p:set>
                                    <p:anim calcmode="lin" valueType="num">
                                      <p:cBhvr>
                                        <p:cTn id="7" dur="1000" fill="hold"/>
                                        <p:tgtEl>
                                          <p:spTgt spid="136198"/>
                                        </p:tgtEl>
                                        <p:attrNameLst>
                                          <p:attrName>ppt_w</p:attrName>
                                        </p:attrNameLst>
                                      </p:cBhvr>
                                      <p:tavLst>
                                        <p:tav tm="0">
                                          <p:val>
                                            <p:strVal val="#ppt_w*0.70"/>
                                          </p:val>
                                        </p:tav>
                                        <p:tav tm="100000">
                                          <p:val>
                                            <p:strVal val="#ppt_w"/>
                                          </p:val>
                                        </p:tav>
                                      </p:tavLst>
                                    </p:anim>
                                    <p:anim calcmode="lin" valueType="num">
                                      <p:cBhvr>
                                        <p:cTn id="8" dur="1000" fill="hold"/>
                                        <p:tgtEl>
                                          <p:spTgt spid="136198"/>
                                        </p:tgtEl>
                                        <p:attrNameLst>
                                          <p:attrName>ppt_h</p:attrName>
                                        </p:attrNameLst>
                                      </p:cBhvr>
                                      <p:tavLst>
                                        <p:tav tm="0">
                                          <p:val>
                                            <p:strVal val="#ppt_h"/>
                                          </p:val>
                                        </p:tav>
                                        <p:tav tm="100000">
                                          <p:val>
                                            <p:strVal val="#ppt_h"/>
                                          </p:val>
                                        </p:tav>
                                      </p:tavLst>
                                    </p:anim>
                                    <p:animEffect transition="in" filter="fade">
                                      <p:cBhvr>
                                        <p:cTn id="9" dur="1000"/>
                                        <p:tgtEl>
                                          <p:spTgt spid="136198"/>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nodeType="clickPar">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8" grpId="1"/>
      <p:bldP spid="3" grpId="0"/>
      <p:bldP spid="4" grpId="0"/>
      <p:bldP spid="5" grpId="0"/>
      <p:bldP spid="6" grpId="0"/>
    </p:bldLst>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graphicFrame>
        <p:nvGraphicFramePr>
          <p:cNvPr id="46179" name="表格 46178" title=""/>
          <p:cNvGraphicFramePr>
            <a:graphicFrameLocks noGrp="1"/>
          </p:cNvGraphicFramePr>
          <p:nvPr>
            <p:custDataLst>
              <p:tags r:id="rId4"/>
            </p:custDataLst>
          </p:nvPr>
        </p:nvGraphicFramePr>
        <p:xfrm>
          <a:off x="113621" y="615821"/>
          <a:ext cx="11975465" cy="6220460"/>
        </p:xfrm>
        <a:graphic>
          <a:graphicData uri="http://schemas.openxmlformats.org/drawingml/2006/table">
            <a:tbl>
              <a:tblPr/>
              <a:tblGrid>
                <a:gridCol w="1704975"/>
                <a:gridCol w="5354955"/>
                <a:gridCol w="4915535"/>
              </a:tblGrid>
              <a:tr h="548640">
                <a:tc>
                  <a:txBody>
                    <a:bodyPr vert="horz" wrap="square"/>
                    <a:lstStyle/>
                    <a:p>
                      <a:pPr marL="0" lvl="0" indent="0" algn="ctr">
                        <a:lnSpc>
                          <a:spcPct val="90000"/>
                        </a:lnSpc>
                        <a:buNone/>
                      </a:pPr>
                      <a:r>
                        <a:rPr lang="zh-CN" altLang="en-US" sz="2800" b="0">
                          <a:latin typeface="黑体" panose="02010609060101010101" charset="-122"/>
                          <a:ea typeface="黑体" panose="02010609060101010101" charset="-122"/>
                        </a:rPr>
                        <a:t>反应阶段</a:t>
                      </a:r>
                      <a:endParaRPr lang="zh-CN" altLang="en-US" sz="2800" b="0">
                        <a:latin typeface="黑体" panose="02010609060101010101" charset="-122"/>
                        <a:ea typeface="黑体" panose="02010609060101010101" charset="-122"/>
                      </a:endParaRPr>
                    </a:p>
                  </a:txBody>
                  <a:tcPr marL="121920" marR="121920" marT="60960" marB="6096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vert="horz" wrap="square"/>
                    <a:lstStyle/>
                    <a:p>
                      <a:pPr marL="0" lvl="0" indent="0" algn="ctr">
                        <a:lnSpc>
                          <a:spcPct val="90000"/>
                        </a:lnSpc>
                        <a:buNone/>
                      </a:pPr>
                      <a:r>
                        <a:rPr lang="zh-CN" altLang="en-US" sz="2800" b="0">
                          <a:latin typeface="黑体" panose="02010609060101010101" charset="-122"/>
                          <a:ea typeface="黑体" panose="02010609060101010101" charset="-122"/>
                          <a:sym typeface="+mn-ea"/>
                        </a:rPr>
                        <a:t>光反应</a:t>
                      </a:r>
                      <a:endParaRPr lang="zh-CN" altLang="en-US" sz="2800" b="0">
                        <a:solidFill>
                          <a:schemeClr val="tx1"/>
                        </a:solidFill>
                        <a:latin typeface="黑体" panose="02010609060101010101" charset="-122"/>
                        <a:ea typeface="黑体" panose="02010609060101010101" charset="-122"/>
                        <a:cs typeface="Times New Roman" panose="02020603050405020304" pitchFamily="18" charset="0"/>
                        <a:sym typeface="+mn-ea"/>
                      </a:endParaRPr>
                    </a:p>
                  </a:txBody>
                  <a:tcPr marL="121920" marR="121920" marT="60960" marB="6096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vert="horz" wrap="square"/>
                    <a:lstStyle/>
                    <a:p>
                      <a:pPr marL="0" lvl="0" indent="0" algn="ctr">
                        <a:lnSpc>
                          <a:spcPct val="90000"/>
                        </a:lnSpc>
                        <a:buNone/>
                      </a:pPr>
                      <a:r>
                        <a:rPr lang="zh-CN" altLang="en-US" sz="2800" b="0">
                          <a:latin typeface="黑体" panose="02010609060101010101" charset="-122"/>
                          <a:ea typeface="黑体" panose="02010609060101010101" charset="-122"/>
                          <a:sym typeface="+mn-ea"/>
                        </a:rPr>
                        <a:t>暗反应</a:t>
                      </a:r>
                      <a:endParaRPr lang="zh-CN" altLang="en-US" sz="2800" b="0">
                        <a:latin typeface="黑体" panose="02010609060101010101" charset="-122"/>
                        <a:ea typeface="黑体" panose="02010609060101010101" charset="-122"/>
                        <a:cs typeface="Times New Roman" panose="02020603050405020304" pitchFamily="18" charset="0"/>
                        <a:sym typeface="+mn-ea"/>
                      </a:endParaRPr>
                    </a:p>
                  </a:txBody>
                  <a:tcPr marL="121920" marR="121920" marT="60960" marB="6096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48640">
                <a:tc>
                  <a:txBody>
                    <a:bodyPr vert="horz" wrap="square"/>
                    <a:lstStyle/>
                    <a:p>
                      <a:pPr marL="0" lvl="0" indent="0" algn="ctr">
                        <a:lnSpc>
                          <a:spcPct val="90000"/>
                        </a:lnSpc>
                        <a:buNone/>
                      </a:pPr>
                      <a:r>
                        <a:rPr lang="zh-CN" altLang="en-US" sz="2800" b="0">
                          <a:latin typeface="黑体" panose="02010609060101010101" charset="-122"/>
                          <a:ea typeface="黑体" panose="02010609060101010101" charset="-122"/>
                        </a:rPr>
                        <a:t>反应部位</a:t>
                      </a:r>
                      <a:endParaRPr lang="zh-CN" altLang="en-US" sz="2800" b="0">
                        <a:latin typeface="黑体" panose="02010609060101010101" charset="-122"/>
                        <a:ea typeface="黑体" panose="02010609060101010101" charset="-122"/>
                      </a:endParaRPr>
                    </a:p>
                  </a:txBody>
                  <a:tcPr marL="121920" marR="121920" marT="60960" marB="6096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vert="horz" wrap="square"/>
                    <a:lstStyle/>
                    <a:p>
                      <a:pPr marL="0" lvl="0" indent="0">
                        <a:lnSpc>
                          <a:spcPct val="90000"/>
                        </a:lnSpc>
                        <a:buNone/>
                      </a:pPr>
                      <a:endParaRPr lang="zh-CN" altLang="en-US" sz="2800" b="0">
                        <a:latin typeface="黑体" panose="02010609060101010101" charset="-122"/>
                        <a:ea typeface="黑体" panose="02010609060101010101" charset="-122"/>
                        <a:cs typeface="Times New Roman" panose="02020603050405020304" pitchFamily="18" charset="0"/>
                      </a:endParaRPr>
                    </a:p>
                  </a:txBody>
                  <a:tcPr marL="121920" marR="121920" marT="60960" marB="6096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vert="horz" wrap="square"/>
                    <a:lstStyle/>
                    <a:p>
                      <a:pPr marL="0" lvl="0" indent="0">
                        <a:lnSpc>
                          <a:spcPct val="90000"/>
                        </a:lnSpc>
                        <a:buNone/>
                      </a:pPr>
                      <a:endParaRPr lang="zh-CN" altLang="en-US" sz="2800" b="0">
                        <a:latin typeface="黑体" panose="02010609060101010101" charset="-122"/>
                        <a:ea typeface="黑体" panose="02010609060101010101" charset="-122"/>
                        <a:cs typeface="Times New Roman" panose="02020603050405020304" pitchFamily="18" charset="0"/>
                      </a:endParaRPr>
                    </a:p>
                  </a:txBody>
                  <a:tcPr marL="121920" marR="121920" marT="60960" marB="6096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5460">
                <a:tc>
                  <a:txBody>
                    <a:bodyPr vert="horz" wrap="square"/>
                    <a:lstStyle/>
                    <a:p>
                      <a:pPr marL="0" lvl="0" indent="0" algn="ctr">
                        <a:lnSpc>
                          <a:spcPct val="90000"/>
                        </a:lnSpc>
                        <a:buNone/>
                      </a:pPr>
                      <a:r>
                        <a:rPr lang="zh-CN" altLang="en-US" sz="2800" b="0">
                          <a:latin typeface="黑体" panose="02010609060101010101" charset="-122"/>
                          <a:ea typeface="黑体" panose="02010609060101010101" charset="-122"/>
                        </a:rPr>
                        <a:t>反应条件</a:t>
                      </a:r>
                      <a:endParaRPr lang="zh-CN" altLang="en-US" sz="2800" b="0">
                        <a:latin typeface="黑体" panose="02010609060101010101" charset="-122"/>
                        <a:ea typeface="黑体" panose="02010609060101010101" charset="-122"/>
                      </a:endParaRPr>
                    </a:p>
                  </a:txBody>
                  <a:tcPr marL="121920" marR="121920" marT="60960" marB="6096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vert="horz" wrap="square"/>
                    <a:lstStyle/>
                    <a:p>
                      <a:pPr marL="0" lvl="0" indent="0">
                        <a:lnSpc>
                          <a:spcPct val="90000"/>
                        </a:lnSpc>
                        <a:buNone/>
                      </a:pPr>
                      <a:endParaRPr lang="zh-CN" altLang="en-US" sz="2800" b="0">
                        <a:latin typeface="黑体" panose="02010609060101010101" charset="-122"/>
                        <a:ea typeface="黑体" panose="02010609060101010101" charset="-122"/>
                        <a:cs typeface="Times New Roman" panose="02020603050405020304" pitchFamily="18" charset="0"/>
                      </a:endParaRPr>
                    </a:p>
                  </a:txBody>
                  <a:tcPr marL="121920" marR="121920" marT="60960" marB="6096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vert="horz" wrap="square"/>
                    <a:lstStyle/>
                    <a:p>
                      <a:pPr marL="0" lvl="0" indent="0">
                        <a:lnSpc>
                          <a:spcPct val="90000"/>
                        </a:lnSpc>
                        <a:buNone/>
                      </a:pPr>
                      <a:endParaRPr lang="zh-CN" altLang="en-US" sz="2800" b="0">
                        <a:latin typeface="黑体" panose="02010609060101010101" charset="-122"/>
                        <a:ea typeface="黑体" panose="02010609060101010101" charset="-122"/>
                        <a:cs typeface="Times New Roman" panose="02020603050405020304" pitchFamily="18" charset="0"/>
                      </a:endParaRPr>
                    </a:p>
                  </a:txBody>
                  <a:tcPr marL="121920" marR="121920" marT="60960" marB="6096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385570">
                <a:tc>
                  <a:txBody>
                    <a:bodyPr vert="horz" wrap="square"/>
                    <a:lstStyle/>
                    <a:p>
                      <a:pPr marL="0" lvl="0" indent="0" algn="ctr">
                        <a:lnSpc>
                          <a:spcPct val="90000"/>
                        </a:lnSpc>
                        <a:buNone/>
                      </a:pPr>
                      <a:r>
                        <a:rPr lang="zh-CN" altLang="en-US" sz="2800" b="0">
                          <a:latin typeface="黑体" panose="02010609060101010101" charset="-122"/>
                          <a:ea typeface="黑体" panose="02010609060101010101" charset="-122"/>
                        </a:rPr>
                        <a:t>物质变化</a:t>
                      </a:r>
                      <a:endParaRPr lang="zh-CN" altLang="en-US" sz="2800" b="0">
                        <a:latin typeface="黑体" panose="02010609060101010101" charset="-122"/>
                        <a:ea typeface="黑体" panose="02010609060101010101" charset="-122"/>
                      </a:endParaRPr>
                    </a:p>
                  </a:txBody>
                  <a:tcPr marL="121920" marR="121920" marT="60960" marB="6096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vert="horz" wrap="square"/>
                    <a:lstStyle/>
                    <a:p>
                      <a:pPr marL="0" lvl="0" indent="0">
                        <a:lnSpc>
                          <a:spcPct val="90000"/>
                        </a:lnSpc>
                        <a:buNone/>
                      </a:pPr>
                      <a:endParaRPr lang="zh-CN" altLang="en-US" sz="2800" b="0">
                        <a:latin typeface="黑体" panose="02010609060101010101" charset="-122"/>
                        <a:ea typeface="黑体" panose="02010609060101010101" charset="-122"/>
                        <a:cs typeface="Times New Roman" panose="02020603050405020304" pitchFamily="18" charset="0"/>
                      </a:endParaRPr>
                    </a:p>
                  </a:txBody>
                  <a:tcPr marL="121920" marR="121920" marT="60960" marB="6096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vert="horz" wrap="square"/>
                    <a:lstStyle/>
                    <a:p>
                      <a:pPr marL="0" lvl="0" indent="0">
                        <a:lnSpc>
                          <a:spcPct val="90000"/>
                        </a:lnSpc>
                        <a:buNone/>
                      </a:pPr>
                      <a:endParaRPr lang="zh-CN" altLang="en-US" sz="2800" b="0">
                        <a:latin typeface="黑体" panose="02010609060101010101" charset="-122"/>
                        <a:ea typeface="黑体" panose="02010609060101010101" charset="-122"/>
                        <a:cs typeface="Times New Roman" panose="02020603050405020304" pitchFamily="18" charset="0"/>
                      </a:endParaRPr>
                    </a:p>
                  </a:txBody>
                  <a:tcPr marL="121920" marR="121920" marT="60960" marB="6096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38150">
                <a:tc>
                  <a:txBody>
                    <a:bodyPr vert="horz" wrap="square"/>
                    <a:lstStyle/>
                    <a:p>
                      <a:pPr marL="0" lvl="0" indent="0" algn="ctr">
                        <a:lnSpc>
                          <a:spcPct val="90000"/>
                        </a:lnSpc>
                        <a:buNone/>
                      </a:pPr>
                      <a:r>
                        <a:rPr lang="zh-CN" altLang="en-US" sz="2800" b="0">
                          <a:latin typeface="黑体" panose="02010609060101010101" charset="-122"/>
                          <a:ea typeface="黑体" panose="02010609060101010101" charset="-122"/>
                        </a:rPr>
                        <a:t>原料</a:t>
                      </a:r>
                      <a:endParaRPr lang="zh-CN" altLang="en-US" sz="2800" b="0">
                        <a:latin typeface="黑体" panose="02010609060101010101" charset="-122"/>
                        <a:ea typeface="黑体" panose="02010609060101010101" charset="-122"/>
                      </a:endParaRPr>
                    </a:p>
                  </a:txBody>
                  <a:tcPr marL="121920" marR="121920" marT="60960" marB="6096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vert="horz" wrap="square"/>
                    <a:lstStyle/>
                    <a:p>
                      <a:pPr marL="0" lvl="0" indent="0">
                        <a:lnSpc>
                          <a:spcPct val="90000"/>
                        </a:lnSpc>
                        <a:buNone/>
                      </a:pPr>
                      <a:endParaRPr lang="zh-CN" altLang="en-US" sz="2800" b="0">
                        <a:latin typeface="黑体" panose="02010609060101010101" charset="-122"/>
                        <a:ea typeface="黑体" panose="02010609060101010101" charset="-122"/>
                        <a:cs typeface="Times New Roman" panose="02020603050405020304" pitchFamily="18" charset="0"/>
                      </a:endParaRPr>
                    </a:p>
                  </a:txBody>
                  <a:tcPr marL="121920" marR="121920" marT="60960" marB="6096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vert="horz" wrap="square"/>
                    <a:lstStyle/>
                    <a:p>
                      <a:pPr marL="0" lvl="0" indent="0">
                        <a:lnSpc>
                          <a:spcPct val="90000"/>
                        </a:lnSpc>
                        <a:buNone/>
                      </a:pPr>
                      <a:endParaRPr lang="zh-CN" altLang="en-US" sz="2800" b="0">
                        <a:latin typeface="黑体" panose="02010609060101010101" charset="-122"/>
                        <a:ea typeface="黑体" panose="02010609060101010101" charset="-122"/>
                        <a:cs typeface="Times New Roman" panose="02020603050405020304" pitchFamily="18" charset="0"/>
                      </a:endParaRPr>
                    </a:p>
                  </a:txBody>
                  <a:tcPr marL="121920" marR="121920" marT="60960" marB="6096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48640">
                <a:tc>
                  <a:txBody>
                    <a:bodyPr vert="horz" wrap="square"/>
                    <a:lstStyle/>
                    <a:p>
                      <a:pPr marL="0" lvl="0" indent="0" algn="ctr">
                        <a:lnSpc>
                          <a:spcPct val="90000"/>
                        </a:lnSpc>
                        <a:buNone/>
                      </a:pPr>
                      <a:r>
                        <a:rPr lang="zh-CN" altLang="en-US" sz="2800" b="0">
                          <a:latin typeface="黑体" panose="02010609060101010101" charset="-122"/>
                          <a:ea typeface="黑体" panose="02010609060101010101" charset="-122"/>
                          <a:cs typeface="Times New Roman" panose="02020603050405020304" pitchFamily="18" charset="0"/>
                        </a:rPr>
                        <a:t>产物</a:t>
                      </a:r>
                      <a:endParaRPr lang="zh-CN" altLang="en-US" sz="2800" b="0">
                        <a:latin typeface="黑体" panose="02010609060101010101" charset="-122"/>
                        <a:ea typeface="黑体" panose="02010609060101010101" charset="-122"/>
                        <a:cs typeface="Times New Roman" panose="02020603050405020304" pitchFamily="18" charset="0"/>
                      </a:endParaRPr>
                    </a:p>
                  </a:txBody>
                  <a:tcPr marL="121920" marR="121920" marT="60960" marB="6096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vert="horz" wrap="square"/>
                    <a:lstStyle/>
                    <a:p>
                      <a:pPr marL="0" lvl="0" indent="0">
                        <a:lnSpc>
                          <a:spcPct val="90000"/>
                        </a:lnSpc>
                        <a:buNone/>
                      </a:pPr>
                      <a:endParaRPr lang="zh-CN" altLang="en-US" sz="2800" b="0">
                        <a:latin typeface="黑体" panose="02010609060101010101" charset="-122"/>
                        <a:ea typeface="黑体" panose="02010609060101010101" charset="-122"/>
                        <a:cs typeface="Times New Roman" panose="02020603050405020304" pitchFamily="18" charset="0"/>
                      </a:endParaRPr>
                    </a:p>
                  </a:txBody>
                  <a:tcPr marL="121920" marR="121920" marT="60960" marB="6096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vert="horz" wrap="square"/>
                    <a:lstStyle/>
                    <a:p>
                      <a:pPr marL="0" lvl="0" indent="0">
                        <a:lnSpc>
                          <a:spcPct val="90000"/>
                        </a:lnSpc>
                        <a:buNone/>
                      </a:pPr>
                      <a:endParaRPr lang="zh-CN" altLang="en-US" sz="2800" b="0">
                        <a:latin typeface="黑体" panose="02010609060101010101" charset="-122"/>
                        <a:ea typeface="黑体" panose="02010609060101010101" charset="-122"/>
                        <a:cs typeface="Times New Roman" panose="02020603050405020304" pitchFamily="18" charset="0"/>
                      </a:endParaRPr>
                    </a:p>
                  </a:txBody>
                  <a:tcPr marL="121920" marR="121920" marT="60960" marB="6096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48640">
                <a:tc>
                  <a:txBody>
                    <a:bodyPr vert="horz" wrap="square"/>
                    <a:lstStyle/>
                    <a:p>
                      <a:pPr marL="0" lvl="0" indent="0" algn="ctr">
                        <a:lnSpc>
                          <a:spcPct val="90000"/>
                        </a:lnSpc>
                        <a:buNone/>
                      </a:pPr>
                      <a:r>
                        <a:rPr lang="zh-CN" altLang="en-US" sz="2800" b="0">
                          <a:latin typeface="黑体" panose="02010609060101010101" charset="-122"/>
                          <a:ea typeface="黑体" panose="02010609060101010101" charset="-122"/>
                          <a:sym typeface="+mn-ea"/>
                        </a:rPr>
                        <a:t>能量变化</a:t>
                      </a:r>
                      <a:endParaRPr lang="zh-CN" altLang="en-US" sz="2800" b="0">
                        <a:latin typeface="黑体" panose="02010609060101010101" charset="-122"/>
                        <a:ea typeface="黑体" panose="02010609060101010101" charset="-122"/>
                        <a:cs typeface="Times New Roman" panose="02020603050405020304" pitchFamily="18" charset="0"/>
                        <a:sym typeface="+mn-ea"/>
                      </a:endParaRPr>
                    </a:p>
                  </a:txBody>
                  <a:tcPr marL="121920" marR="121920" marT="60960" marB="6096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vert="horz" wrap="square"/>
                    <a:lstStyle/>
                    <a:p>
                      <a:pPr marL="0" lvl="0" indent="0">
                        <a:lnSpc>
                          <a:spcPct val="90000"/>
                        </a:lnSpc>
                        <a:buNone/>
                      </a:pPr>
                      <a:endParaRPr lang="zh-CN" altLang="en-US" sz="2800" b="0">
                        <a:latin typeface="黑体" panose="02010609060101010101" charset="-122"/>
                        <a:ea typeface="黑体" panose="02010609060101010101" charset="-122"/>
                        <a:cs typeface="Times New Roman" panose="02020603050405020304" pitchFamily="18" charset="0"/>
                      </a:endParaRPr>
                    </a:p>
                  </a:txBody>
                  <a:tcPr marL="121920" marR="121920" marT="60960" marB="6096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vert="horz" wrap="square"/>
                    <a:lstStyle/>
                    <a:p>
                      <a:pPr marL="0" lvl="0" indent="0">
                        <a:lnSpc>
                          <a:spcPct val="90000"/>
                        </a:lnSpc>
                        <a:buNone/>
                      </a:pPr>
                      <a:endParaRPr lang="zh-CN" altLang="en-US" sz="2800" b="0">
                        <a:latin typeface="黑体" panose="02010609060101010101" charset="-122"/>
                        <a:ea typeface="黑体" panose="02010609060101010101" charset="-122"/>
                        <a:cs typeface="Times New Roman" panose="02020603050405020304" pitchFamily="18" charset="0"/>
                      </a:endParaRPr>
                    </a:p>
                  </a:txBody>
                  <a:tcPr marL="121920" marR="121920" marT="60960" marB="6096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080770">
                <a:tc>
                  <a:txBody>
                    <a:bodyPr vert="horz" wrap="square"/>
                    <a:lstStyle/>
                    <a:p>
                      <a:pPr marL="0" lvl="0" indent="0" algn="ctr">
                        <a:lnSpc>
                          <a:spcPct val="90000"/>
                        </a:lnSpc>
                        <a:buNone/>
                      </a:pPr>
                      <a:r>
                        <a:rPr lang="zh-CN" altLang="en-US" sz="2800" b="0">
                          <a:latin typeface="黑体" panose="02010609060101010101" charset="-122"/>
                          <a:ea typeface="黑体" panose="02010609060101010101" charset="-122"/>
                        </a:rPr>
                        <a:t>联系</a:t>
                      </a:r>
                      <a:endParaRPr lang="zh-CN" altLang="en-US" sz="2800" b="0">
                        <a:latin typeface="黑体" panose="02010609060101010101" charset="-122"/>
                        <a:ea typeface="黑体" panose="02010609060101010101" charset="-122"/>
                      </a:endParaRPr>
                    </a:p>
                  </a:txBody>
                  <a:tcPr marL="121920" marR="121920" marT="60960" marB="6096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2">
                  <a:txBody>
                    <a:bodyPr vert="horz" wrap="square"/>
                    <a:lstStyle/>
                    <a:p>
                      <a:pPr marL="0" lvl="0" indent="0">
                        <a:lnSpc>
                          <a:spcPct val="90000"/>
                        </a:lnSpc>
                        <a:buNone/>
                      </a:pPr>
                      <a:endParaRPr lang="zh-CN" altLang="en-US" sz="2800" b="0">
                        <a:latin typeface="黑体" panose="02010609060101010101" charset="-122"/>
                        <a:ea typeface="黑体" panose="02010609060101010101" charset="-122"/>
                        <a:cs typeface="Times New Roman" panose="02020603050405020304" pitchFamily="18" charset="0"/>
                      </a:endParaRPr>
                    </a:p>
                  </a:txBody>
                  <a:tcPr marL="121920" marR="121920" marT="60960" marB="6096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vert="horz" wrap="square"/>
                    <a:lstStyle/>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48640">
                <a:tc>
                  <a:txBody>
                    <a:bodyPr vert="horz" wrap="square"/>
                    <a:lstStyle/>
                    <a:p>
                      <a:pPr marL="0" lvl="0" indent="0" algn="ctr">
                        <a:lnSpc>
                          <a:spcPct val="90000"/>
                        </a:lnSpc>
                        <a:buNone/>
                      </a:pPr>
                      <a:r>
                        <a:rPr lang="zh-CN" altLang="en-US" sz="2800" b="0">
                          <a:latin typeface="黑体" panose="02010609060101010101" charset="-122"/>
                          <a:ea typeface="黑体" panose="02010609060101010101" charset="-122"/>
                        </a:rPr>
                        <a:t>实质</a:t>
                      </a:r>
                      <a:endParaRPr lang="zh-CN" altLang="en-US" sz="2800" b="0">
                        <a:latin typeface="黑体" panose="02010609060101010101" charset="-122"/>
                        <a:ea typeface="黑体" panose="02010609060101010101" charset="-122"/>
                      </a:endParaRPr>
                    </a:p>
                  </a:txBody>
                  <a:tcPr marL="121920" marR="121920" marT="60960" marB="6096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gridSpan="2">
                  <a:txBody>
                    <a:bodyPr vert="horz" wrap="square"/>
                    <a:lstStyle/>
                    <a:p>
                      <a:pPr marL="0" lvl="0" indent="0">
                        <a:lnSpc>
                          <a:spcPct val="90000"/>
                        </a:lnSpc>
                        <a:buNone/>
                      </a:pPr>
                      <a:endParaRPr lang="zh-CN" altLang="en-US" sz="2800" b="0">
                        <a:latin typeface="黑体" panose="02010609060101010101" charset="-122"/>
                        <a:ea typeface="黑体" panose="02010609060101010101" charset="-122"/>
                        <a:cs typeface="Times New Roman" panose="02020603050405020304" pitchFamily="18" charset="0"/>
                      </a:endParaRPr>
                    </a:p>
                  </a:txBody>
                  <a:tcPr marL="121920" marR="121920" marT="60960" marB="6096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hMerge="1">
                  <a:txBody>
                    <a:bodyPr vert="horz" wrap="square"/>
                    <a:lstStyle/>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46140" name="文本框 46139" title=""/>
          <p:cNvSpPr txBox="1"/>
          <p:nvPr>
            <p:custDataLst>
              <p:tags r:id="rId5"/>
            </p:custDataLst>
          </p:nvPr>
        </p:nvSpPr>
        <p:spPr>
          <a:xfrm>
            <a:off x="3702897" y="1264708"/>
            <a:ext cx="3657600" cy="368935"/>
          </a:xfrm>
          <a:prstGeom prst="rect">
            <a:avLst/>
          </a:prstGeom>
          <a:noFill/>
          <a:ln w="9525">
            <a:noFill/>
          </a:ln>
        </p:spPr>
        <p:txBody>
          <a:bodyPr lIns="0" tIns="0" rIns="0" bIns="0">
            <a:spAutoFit/>
          </a:bodyPr>
          <a:lstStyle/>
          <a:p>
            <a:pPr>
              <a:spcBef>
                <a:spcPct val="50000"/>
              </a:spcBef>
            </a:pPr>
            <a:r>
              <a:rPr lang="zh-CN" altLang="en-US" sz="2400" b="1">
                <a:solidFill>
                  <a:srgbClr val="401BC0"/>
                </a:solidFill>
                <a:latin typeface="宋体" panose="02010600030101010101" pitchFamily="2" charset="-122"/>
              </a:rPr>
              <a:t>类囊体薄膜</a:t>
            </a:r>
            <a:endParaRPr lang="zh-CN" altLang="en-US" sz="2400" b="1">
              <a:solidFill>
                <a:srgbClr val="401BC0"/>
              </a:solidFill>
              <a:latin typeface="宋体" panose="02010600030101010101" pitchFamily="2" charset="-122"/>
            </a:endParaRPr>
          </a:p>
        </p:txBody>
      </p:sp>
      <p:sp>
        <p:nvSpPr>
          <p:cNvPr id="46141" name="文本框 46140" title=""/>
          <p:cNvSpPr txBox="1"/>
          <p:nvPr>
            <p:custDataLst>
              <p:tags r:id="rId6"/>
            </p:custDataLst>
          </p:nvPr>
        </p:nvSpPr>
        <p:spPr>
          <a:xfrm>
            <a:off x="8857192" y="1264708"/>
            <a:ext cx="2743200" cy="368935"/>
          </a:xfrm>
          <a:prstGeom prst="rect">
            <a:avLst/>
          </a:prstGeom>
          <a:noFill/>
          <a:ln w="9525">
            <a:noFill/>
          </a:ln>
        </p:spPr>
        <p:txBody>
          <a:bodyPr lIns="0" tIns="0" rIns="0" bIns="0">
            <a:spAutoFit/>
          </a:bodyPr>
          <a:lstStyle/>
          <a:p>
            <a:pPr>
              <a:spcBef>
                <a:spcPct val="50000"/>
              </a:spcBef>
            </a:pPr>
            <a:r>
              <a:rPr lang="zh-CN" altLang="en-US" sz="2400" b="1">
                <a:solidFill>
                  <a:srgbClr val="401BC0"/>
                </a:solidFill>
                <a:latin typeface="宋体" panose="02010600030101010101" pitchFamily="2" charset="-122"/>
              </a:rPr>
              <a:t>叶绿体基质</a:t>
            </a:r>
            <a:endParaRPr lang="zh-CN" altLang="en-US" sz="2400" b="1">
              <a:solidFill>
                <a:srgbClr val="401BC0"/>
              </a:solidFill>
              <a:latin typeface="宋体" panose="02010600030101010101" pitchFamily="2" charset="-122"/>
            </a:endParaRPr>
          </a:p>
        </p:txBody>
      </p:sp>
      <p:sp>
        <p:nvSpPr>
          <p:cNvPr id="46146" name="文本框 46145" title=""/>
          <p:cNvSpPr txBox="1"/>
          <p:nvPr>
            <p:custDataLst>
              <p:tags r:id="rId7"/>
            </p:custDataLst>
          </p:nvPr>
        </p:nvSpPr>
        <p:spPr>
          <a:xfrm>
            <a:off x="3613573" y="1790277"/>
            <a:ext cx="3657600" cy="368935"/>
          </a:xfrm>
          <a:prstGeom prst="rect">
            <a:avLst/>
          </a:prstGeom>
          <a:noFill/>
          <a:ln w="9525">
            <a:noFill/>
          </a:ln>
        </p:spPr>
        <p:txBody>
          <a:bodyPr lIns="0" tIns="0" rIns="0" bIns="0">
            <a:spAutoFit/>
          </a:bodyPr>
          <a:lstStyle/>
          <a:p>
            <a:pPr>
              <a:spcBef>
                <a:spcPct val="50000"/>
              </a:spcBef>
            </a:pPr>
            <a:r>
              <a:rPr lang="zh-CN" altLang="en-US" sz="2400" b="1">
                <a:solidFill>
                  <a:srgbClr val="401BC0"/>
                </a:solidFill>
                <a:latin typeface="宋体" panose="02010600030101010101" pitchFamily="2" charset="-122"/>
                <a:sym typeface="+mn-ea"/>
              </a:rPr>
              <a:t>光、</a:t>
            </a:r>
            <a:r>
              <a:rPr lang="zh-CN" altLang="en-US" sz="2400" b="1">
                <a:solidFill>
                  <a:srgbClr val="401BC0"/>
                </a:solidFill>
                <a:latin typeface="宋体" panose="02010600030101010101" pitchFamily="2" charset="-122"/>
              </a:rPr>
              <a:t>色素、酶</a:t>
            </a:r>
            <a:endParaRPr lang="zh-CN" altLang="en-US" sz="2400" b="1">
              <a:solidFill>
                <a:srgbClr val="401BC0"/>
              </a:solidFill>
              <a:latin typeface="宋体" panose="02010600030101010101" pitchFamily="2" charset="-122"/>
            </a:endParaRPr>
          </a:p>
        </p:txBody>
      </p:sp>
      <p:sp>
        <p:nvSpPr>
          <p:cNvPr id="46147" name="文本框 46146" title=""/>
          <p:cNvSpPr txBox="1"/>
          <p:nvPr>
            <p:custDataLst>
              <p:tags r:id="rId8"/>
            </p:custDataLst>
          </p:nvPr>
        </p:nvSpPr>
        <p:spPr>
          <a:xfrm>
            <a:off x="9511982" y="1790085"/>
            <a:ext cx="1016000" cy="368935"/>
          </a:xfrm>
          <a:prstGeom prst="rect">
            <a:avLst/>
          </a:prstGeom>
          <a:noFill/>
          <a:ln w="9525">
            <a:noFill/>
          </a:ln>
        </p:spPr>
        <p:txBody>
          <a:bodyPr lIns="0" tIns="0" rIns="0" bIns="0">
            <a:spAutoFit/>
          </a:bodyPr>
          <a:lstStyle/>
          <a:p>
            <a:pPr>
              <a:spcBef>
                <a:spcPct val="50000"/>
              </a:spcBef>
            </a:pPr>
            <a:r>
              <a:rPr lang="zh-CN" altLang="en-US" sz="2400" b="1">
                <a:solidFill>
                  <a:srgbClr val="401BC0"/>
                </a:solidFill>
                <a:latin typeface="宋体" panose="02010600030101010101" pitchFamily="2" charset="-122"/>
              </a:rPr>
              <a:t>酶</a:t>
            </a:r>
            <a:endParaRPr lang="zh-CN" altLang="en-US" sz="2400" b="1">
              <a:solidFill>
                <a:srgbClr val="401BC0"/>
              </a:solidFill>
              <a:latin typeface="宋体" panose="02010600030101010101" pitchFamily="2" charset="-122"/>
            </a:endParaRPr>
          </a:p>
        </p:txBody>
      </p:sp>
      <p:sp>
        <p:nvSpPr>
          <p:cNvPr id="46173" name="文本框 46172" title=""/>
          <p:cNvSpPr txBox="1"/>
          <p:nvPr>
            <p:custDataLst>
              <p:tags r:id="rId9"/>
            </p:custDataLst>
          </p:nvPr>
        </p:nvSpPr>
        <p:spPr>
          <a:xfrm>
            <a:off x="7158524" y="2227157"/>
            <a:ext cx="3891155" cy="1974215"/>
          </a:xfrm>
          <a:prstGeom prst="rect">
            <a:avLst/>
          </a:prstGeom>
          <a:noFill/>
          <a:ln w="9525">
            <a:noFill/>
          </a:ln>
        </p:spPr>
        <p:txBody>
          <a:bodyPr wrap="square" anchor="t">
            <a:spAutoFit/>
          </a:bodyPr>
          <a:lstStyle/>
          <a:p>
            <a:pPr>
              <a:lnSpc>
                <a:spcPct val="120000"/>
              </a:lnSpc>
            </a:pPr>
            <a:r>
              <a:rPr lang="en-US" altLang="zh-CN" sz="2400" b="1">
                <a:solidFill>
                  <a:srgbClr val="FF0000"/>
                </a:solidFill>
                <a:latin typeface="黑体" panose="02010609060101010101" charset="-122"/>
                <a:ea typeface="黑体" panose="02010609060101010101" charset="-122"/>
                <a:cs typeface="黑体" panose="02010609060101010101" charset="-122"/>
              </a:rPr>
              <a:t>CO</a:t>
            </a:r>
            <a:r>
              <a:rPr lang="en-US" altLang="zh-CN" sz="2400" b="1" baseline="-25000">
                <a:solidFill>
                  <a:srgbClr val="FF0000"/>
                </a:solidFill>
                <a:latin typeface="黑体" panose="02010609060101010101" charset="-122"/>
                <a:ea typeface="黑体" panose="02010609060101010101" charset="-122"/>
                <a:cs typeface="黑体" panose="02010609060101010101" charset="-122"/>
              </a:rPr>
              <a:t>2</a:t>
            </a:r>
            <a:r>
              <a:rPr lang="zh-CN" altLang="en-US" sz="2400" b="1">
                <a:solidFill>
                  <a:srgbClr val="FF0000"/>
                </a:solidFill>
                <a:latin typeface="黑体" panose="02010609060101010101" charset="-122"/>
                <a:ea typeface="黑体" panose="02010609060101010101" charset="-122"/>
                <a:cs typeface="黑体" panose="02010609060101010101" charset="-122"/>
              </a:rPr>
              <a:t>的固定</a:t>
            </a:r>
            <a:r>
              <a:rPr lang="en-US" altLang="zh-CN" sz="2400" b="1">
                <a:solidFill>
                  <a:srgbClr val="FF0000"/>
                </a:solidFill>
                <a:latin typeface="黑体" panose="02010609060101010101" charset="-122"/>
                <a:ea typeface="黑体" panose="02010609060101010101" charset="-122"/>
                <a:cs typeface="黑体" panose="02010609060101010101" charset="-122"/>
              </a:rPr>
              <a:t>:</a:t>
            </a:r>
            <a:endParaRPr lang="zh-CN" altLang="en-US" sz="2400" b="1">
              <a:solidFill>
                <a:srgbClr val="FF0000"/>
              </a:solidFill>
              <a:latin typeface="黑体" panose="02010609060101010101" charset="-122"/>
              <a:ea typeface="黑体" panose="02010609060101010101" charset="-122"/>
              <a:cs typeface="黑体" panose="02010609060101010101" charset="-122"/>
            </a:endParaRPr>
          </a:p>
          <a:p>
            <a:pPr>
              <a:lnSpc>
                <a:spcPct val="170000"/>
              </a:lnSpc>
            </a:pPr>
            <a:r>
              <a:rPr lang="en-US" altLang="zh-CN" sz="2400" b="1">
                <a:solidFill>
                  <a:srgbClr val="FF0000"/>
                </a:solidFill>
                <a:latin typeface="黑体" panose="02010609060101010101" charset="-122"/>
                <a:ea typeface="黑体" panose="02010609060101010101" charset="-122"/>
                <a:cs typeface="黑体" panose="02010609060101010101" charset="-122"/>
              </a:rPr>
              <a:t>C</a:t>
            </a:r>
            <a:r>
              <a:rPr lang="en-US" altLang="zh-CN" sz="2400" b="1" baseline="-25000">
                <a:solidFill>
                  <a:srgbClr val="FF0000"/>
                </a:solidFill>
                <a:latin typeface="黑体" panose="02010609060101010101" charset="-122"/>
                <a:ea typeface="黑体" panose="02010609060101010101" charset="-122"/>
                <a:cs typeface="黑体" panose="02010609060101010101" charset="-122"/>
              </a:rPr>
              <a:t>3</a:t>
            </a:r>
            <a:r>
              <a:rPr lang="zh-CN" altLang="zh-CN" sz="2400" b="1">
                <a:solidFill>
                  <a:srgbClr val="FF0000"/>
                </a:solidFill>
                <a:latin typeface="黑体" panose="02010609060101010101" charset="-122"/>
                <a:ea typeface="黑体" panose="02010609060101010101" charset="-122"/>
                <a:cs typeface="黑体" panose="02010609060101010101" charset="-122"/>
              </a:rPr>
              <a:t>的</a:t>
            </a:r>
            <a:r>
              <a:rPr lang="zh-CN" altLang="en-US" sz="2400" b="1">
                <a:solidFill>
                  <a:srgbClr val="FF0000"/>
                </a:solidFill>
                <a:latin typeface="黑体" panose="02010609060101010101" charset="-122"/>
                <a:ea typeface="黑体" panose="02010609060101010101" charset="-122"/>
                <a:cs typeface="黑体" panose="02010609060101010101" charset="-122"/>
              </a:rPr>
              <a:t>还原</a:t>
            </a:r>
            <a:r>
              <a:rPr lang="en-US" altLang="zh-CN" sz="2400" b="1">
                <a:solidFill>
                  <a:srgbClr val="FF0000"/>
                </a:solidFill>
                <a:latin typeface="黑体" panose="02010609060101010101" charset="-122"/>
                <a:ea typeface="黑体" panose="02010609060101010101" charset="-122"/>
                <a:cs typeface="黑体" panose="02010609060101010101" charset="-122"/>
              </a:rPr>
              <a:t>:</a:t>
            </a:r>
            <a:endParaRPr lang="zh-CN" altLang="en-US" sz="2400" b="1">
              <a:solidFill>
                <a:srgbClr val="FF0000"/>
              </a:solidFill>
              <a:latin typeface="黑体" panose="02010609060101010101" charset="-122"/>
              <a:ea typeface="黑体" panose="02010609060101010101" charset="-122"/>
              <a:cs typeface="黑体" panose="02010609060101010101" charset="-122"/>
            </a:endParaRPr>
          </a:p>
          <a:p>
            <a:pPr>
              <a:lnSpc>
                <a:spcPct val="120000"/>
              </a:lnSpc>
            </a:pPr>
            <a:r>
              <a:rPr lang="en-US" altLang="zh-CN" sz="2400" b="1">
                <a:solidFill>
                  <a:srgbClr val="FF0000"/>
                </a:solidFill>
                <a:latin typeface="黑体" panose="02010609060101010101" charset="-122"/>
                <a:ea typeface="黑体" panose="02010609060101010101" charset="-122"/>
                <a:cs typeface="黑体" panose="02010609060101010101" charset="-122"/>
                <a:sym typeface="+mn-ea"/>
              </a:rPr>
              <a:t>    </a:t>
            </a:r>
            <a:endParaRPr lang="zh-CN" altLang="en-US" sz="2400" b="1">
              <a:solidFill>
                <a:srgbClr val="FF0000"/>
              </a:solidFill>
              <a:latin typeface="黑体" panose="02010609060101010101" charset="-122"/>
              <a:ea typeface="黑体" panose="02010609060101010101" charset="-122"/>
              <a:cs typeface="黑体" panose="02010609060101010101" charset="-122"/>
            </a:endParaRPr>
          </a:p>
          <a:p>
            <a:endParaRPr lang="zh-CN" altLang="en-US" sz="2400" b="1">
              <a:solidFill>
                <a:srgbClr val="FF0000"/>
              </a:solidFill>
              <a:latin typeface="黑体" panose="02010609060101010101" charset="-122"/>
              <a:ea typeface="黑体" panose="02010609060101010101" charset="-122"/>
              <a:cs typeface="黑体" panose="02010609060101010101" charset="-122"/>
            </a:endParaRPr>
          </a:p>
        </p:txBody>
      </p:sp>
      <p:sp>
        <p:nvSpPr>
          <p:cNvPr id="46174" name="文本框 46173" title=""/>
          <p:cNvSpPr txBox="1"/>
          <p:nvPr>
            <p:custDataLst>
              <p:tags r:id="rId10"/>
            </p:custDataLst>
          </p:nvPr>
        </p:nvSpPr>
        <p:spPr>
          <a:xfrm>
            <a:off x="1943709" y="4715010"/>
            <a:ext cx="4932680" cy="460375"/>
          </a:xfrm>
          <a:prstGeom prst="rect">
            <a:avLst/>
          </a:prstGeom>
          <a:noFill/>
          <a:ln w="9525">
            <a:noFill/>
          </a:ln>
        </p:spPr>
        <p:txBody>
          <a:bodyPr wrap="none" anchor="t">
            <a:spAutoFit/>
          </a:bodyPr>
          <a:lstStyle/>
          <a:p>
            <a:pPr algn="l">
              <a:spcBef>
                <a:spcPct val="50000"/>
              </a:spcBef>
            </a:pPr>
            <a:r>
              <a:rPr lang="zh-CN" altLang="en-US" sz="2400" b="1">
                <a:solidFill>
                  <a:srgbClr val="401BC0"/>
                </a:solidFill>
                <a:latin typeface="宋体" panose="02010600030101010101" pitchFamily="2" charset="-122"/>
                <a:cs typeface="宋体" panose="02010600030101010101" pitchFamily="2" charset="-122"/>
              </a:rPr>
              <a:t>光能</a:t>
            </a:r>
            <a:r>
              <a:rPr lang="en-US" altLang="zh-CN" sz="2400" b="1">
                <a:solidFill>
                  <a:srgbClr val="401BC0"/>
                </a:solidFill>
                <a:latin typeface="宋体" panose="02010600030101010101" pitchFamily="2" charset="-122"/>
                <a:cs typeface="宋体" panose="02010600030101010101" pitchFamily="2" charset="-122"/>
              </a:rPr>
              <a:t>→</a:t>
            </a:r>
            <a:r>
              <a:rPr lang="en-US" altLang="zh-CN" sz="2400" b="1">
                <a:solidFill>
                  <a:srgbClr val="401BC0"/>
                </a:solidFill>
                <a:latin typeface="宋体" panose="02010600030101010101" pitchFamily="2" charset="-122"/>
                <a:cs typeface="宋体" panose="02010600030101010101" pitchFamily="2" charset="-122"/>
                <a:sym typeface="+mn-ea"/>
              </a:rPr>
              <a:t>ATP </a:t>
            </a:r>
            <a:r>
              <a:rPr lang="zh-CN" altLang="zh-CN" sz="2400" b="1">
                <a:solidFill>
                  <a:srgbClr val="401BC0"/>
                </a:solidFill>
                <a:latin typeface="宋体" panose="02010600030101010101" pitchFamily="2" charset="-122"/>
                <a:cs typeface="宋体" panose="02010600030101010101" pitchFamily="2" charset="-122"/>
                <a:sym typeface="+mn-ea"/>
              </a:rPr>
              <a:t>、</a:t>
            </a:r>
            <a:r>
              <a:rPr lang="en-US" altLang="zh-CN" sz="2400" b="1">
                <a:solidFill>
                  <a:srgbClr val="401BC0"/>
                </a:solidFill>
                <a:latin typeface="宋体" panose="02010600030101010101" pitchFamily="2" charset="-122"/>
                <a:cs typeface="宋体" panose="02010600030101010101" pitchFamily="2" charset="-122"/>
                <a:sym typeface="+mn-ea"/>
              </a:rPr>
              <a:t>NADPH</a:t>
            </a:r>
            <a:r>
              <a:rPr lang="zh-CN" altLang="en-US" sz="2400" b="1">
                <a:solidFill>
                  <a:srgbClr val="401BC0"/>
                </a:solidFill>
                <a:latin typeface="宋体" panose="02010600030101010101" pitchFamily="2" charset="-122"/>
                <a:cs typeface="宋体" panose="02010600030101010101" pitchFamily="2" charset="-122"/>
                <a:sym typeface="+mn-ea"/>
              </a:rPr>
              <a:t>中</a:t>
            </a:r>
            <a:r>
              <a:rPr lang="zh-CN" altLang="en-US" sz="2400" b="1">
                <a:solidFill>
                  <a:srgbClr val="401BC0"/>
                </a:solidFill>
                <a:latin typeface="宋体" panose="02010600030101010101" pitchFamily="2" charset="-122"/>
                <a:cs typeface="宋体" panose="02010600030101010101" pitchFamily="2" charset="-122"/>
              </a:rPr>
              <a:t>活跃的化学能</a:t>
            </a:r>
            <a:endParaRPr lang="zh-CN" altLang="en-US" sz="2400" b="1">
              <a:solidFill>
                <a:srgbClr val="401BC0"/>
              </a:solidFill>
              <a:latin typeface="宋体" panose="02010600030101010101" pitchFamily="2" charset="-122"/>
              <a:cs typeface="宋体" panose="02010600030101010101" pitchFamily="2" charset="-122"/>
            </a:endParaRPr>
          </a:p>
        </p:txBody>
      </p:sp>
      <p:sp>
        <p:nvSpPr>
          <p:cNvPr id="46175" name="文本框 46174" title=""/>
          <p:cNvSpPr txBox="1"/>
          <p:nvPr>
            <p:custDataLst>
              <p:tags r:id="rId11"/>
            </p:custDataLst>
          </p:nvPr>
        </p:nvSpPr>
        <p:spPr>
          <a:xfrm>
            <a:off x="7101769" y="4719518"/>
            <a:ext cx="4954270" cy="429895"/>
          </a:xfrm>
          <a:prstGeom prst="rect">
            <a:avLst/>
          </a:prstGeom>
          <a:noFill/>
          <a:ln w="9525">
            <a:noFill/>
          </a:ln>
        </p:spPr>
        <p:txBody>
          <a:bodyPr wrap="none" anchor="t">
            <a:spAutoFit/>
          </a:bodyPr>
          <a:lstStyle/>
          <a:p>
            <a:pPr>
              <a:spcBef>
                <a:spcPct val="50000"/>
              </a:spcBef>
            </a:pPr>
            <a:r>
              <a:rPr lang="zh-CN" altLang="en-US" sz="2200" b="1">
                <a:solidFill>
                  <a:srgbClr val="401BC0"/>
                </a:solidFill>
                <a:latin typeface="宋体" panose="02010600030101010101" pitchFamily="2" charset="-122"/>
                <a:cs typeface="宋体" panose="02010600030101010101" pitchFamily="2" charset="-122"/>
              </a:rPr>
              <a:t>活跃的化学能</a:t>
            </a:r>
            <a:r>
              <a:rPr lang="en-US" altLang="zh-CN" sz="2200" b="1">
                <a:solidFill>
                  <a:srgbClr val="401BC0"/>
                </a:solidFill>
                <a:latin typeface="宋体" panose="02010600030101010101" pitchFamily="2" charset="-122"/>
                <a:cs typeface="宋体" panose="02010600030101010101" pitchFamily="2" charset="-122"/>
              </a:rPr>
              <a:t>→</a:t>
            </a:r>
            <a:r>
              <a:rPr lang="zh-CN" altLang="en-US" sz="2200" b="1">
                <a:solidFill>
                  <a:srgbClr val="401BC0"/>
                </a:solidFill>
                <a:latin typeface="宋体" panose="02010600030101010101" pitchFamily="2" charset="-122"/>
                <a:cs typeface="宋体" panose="02010600030101010101" pitchFamily="2" charset="-122"/>
              </a:rPr>
              <a:t>有机物中稳定的化学能</a:t>
            </a:r>
            <a:endParaRPr lang="zh-CN" altLang="en-US" sz="2200" b="1">
              <a:solidFill>
                <a:srgbClr val="401BC0"/>
              </a:solidFill>
              <a:latin typeface="宋体" panose="02010600030101010101" pitchFamily="2" charset="-122"/>
              <a:cs typeface="宋体" panose="02010600030101010101" pitchFamily="2" charset="-122"/>
            </a:endParaRPr>
          </a:p>
        </p:txBody>
      </p:sp>
      <p:sp>
        <p:nvSpPr>
          <p:cNvPr id="46176" name="文本框 46175" title=""/>
          <p:cNvSpPr txBox="1"/>
          <p:nvPr>
            <p:custDataLst>
              <p:tags r:id="rId12"/>
            </p:custDataLst>
          </p:nvPr>
        </p:nvSpPr>
        <p:spPr>
          <a:xfrm>
            <a:off x="2573771" y="3717114"/>
            <a:ext cx="3660140" cy="460375"/>
          </a:xfrm>
          <a:prstGeom prst="rect">
            <a:avLst/>
          </a:prstGeom>
          <a:noFill/>
          <a:ln w="9525">
            <a:noFill/>
          </a:ln>
        </p:spPr>
        <p:txBody>
          <a:bodyPr wrap="none" anchor="t">
            <a:spAutoFit/>
          </a:bodyPr>
          <a:lstStyle/>
          <a:p>
            <a:pPr algn="l"/>
            <a:r>
              <a:rPr lang="en-US" altLang="zh-CN" sz="2400" b="1">
                <a:solidFill>
                  <a:srgbClr val="401BC0"/>
                </a:solidFill>
                <a:latin typeface="Times New Roman" panose="02020603050405020304" pitchFamily="18" charset="0"/>
                <a:cs typeface="Times New Roman" panose="02020603050405020304" pitchFamily="18" charset="0"/>
                <a:sym typeface="+mn-ea"/>
              </a:rPr>
              <a:t>H</a:t>
            </a:r>
            <a:r>
              <a:rPr lang="en-US" altLang="zh-CN" sz="2400" b="1" baseline="-25000">
                <a:solidFill>
                  <a:srgbClr val="401BC0"/>
                </a:solidFill>
                <a:latin typeface="Times New Roman" panose="02020603050405020304" pitchFamily="18" charset="0"/>
                <a:cs typeface="Times New Roman" panose="02020603050405020304" pitchFamily="18" charset="0"/>
                <a:sym typeface="+mn-ea"/>
              </a:rPr>
              <a:t>2</a:t>
            </a:r>
            <a:r>
              <a:rPr lang="en-US" altLang="zh-CN" sz="2400" b="1">
                <a:solidFill>
                  <a:srgbClr val="401BC0"/>
                </a:solidFill>
                <a:latin typeface="Times New Roman" panose="02020603050405020304" pitchFamily="18" charset="0"/>
                <a:cs typeface="Times New Roman" panose="02020603050405020304" pitchFamily="18" charset="0"/>
                <a:sym typeface="+mn-ea"/>
              </a:rPr>
              <a:t>O</a:t>
            </a:r>
            <a:r>
              <a:rPr lang="zh-CN" altLang="en-US" sz="2400" b="1">
                <a:solidFill>
                  <a:srgbClr val="401BC0"/>
                </a:solidFill>
                <a:latin typeface="Times New Roman" panose="02020603050405020304" pitchFamily="18" charset="0"/>
                <a:cs typeface="Times New Roman" panose="02020603050405020304" pitchFamily="18" charset="0"/>
                <a:sym typeface="+mn-ea"/>
              </a:rPr>
              <a:t>、</a:t>
            </a:r>
            <a:r>
              <a:rPr lang="en-US" altLang="zh-CN" sz="2400" b="1">
                <a:solidFill>
                  <a:srgbClr val="401BC0"/>
                </a:solidFill>
                <a:latin typeface="Times New Roman" panose="02020603050405020304" pitchFamily="18" charset="0"/>
                <a:cs typeface="Times New Roman" panose="02020603050405020304" pitchFamily="18" charset="0"/>
                <a:sym typeface="+mn-ea"/>
              </a:rPr>
              <a:t> ADP </a:t>
            </a:r>
            <a:r>
              <a:rPr lang="zh-CN" altLang="zh-CN" sz="2400" b="1">
                <a:solidFill>
                  <a:srgbClr val="401BC0"/>
                </a:solidFill>
                <a:latin typeface="Times New Roman" panose="02020603050405020304" pitchFamily="18" charset="0"/>
                <a:cs typeface="Times New Roman" panose="02020603050405020304" pitchFamily="18" charset="0"/>
                <a:sym typeface="+mn-ea"/>
              </a:rPr>
              <a:t>、</a:t>
            </a:r>
            <a:r>
              <a:rPr lang="en-US" altLang="zh-CN" sz="2400" b="1">
                <a:solidFill>
                  <a:srgbClr val="401BC0"/>
                </a:solidFill>
                <a:latin typeface="Times New Roman" panose="02020603050405020304" pitchFamily="18" charset="0"/>
                <a:cs typeface="Times New Roman" panose="02020603050405020304" pitchFamily="18" charset="0"/>
                <a:sym typeface="+mn-ea"/>
              </a:rPr>
              <a:t>Pi  </a:t>
            </a:r>
            <a:r>
              <a:rPr lang="zh-CN" altLang="en-US" sz="2400" b="1">
                <a:solidFill>
                  <a:srgbClr val="401BC0"/>
                </a:solidFill>
                <a:latin typeface="Times New Roman" panose="02020603050405020304" pitchFamily="18" charset="0"/>
                <a:cs typeface="Times New Roman" panose="02020603050405020304" pitchFamily="18" charset="0"/>
                <a:sym typeface="+mn-ea"/>
              </a:rPr>
              <a:t>、</a:t>
            </a:r>
            <a:r>
              <a:rPr lang="en-US" altLang="zh-CN" sz="2400" b="1">
                <a:solidFill>
                  <a:srgbClr val="401BC0"/>
                </a:solidFill>
                <a:latin typeface="Times New Roman" panose="02020603050405020304" pitchFamily="18" charset="0"/>
                <a:cs typeface="Times New Roman" panose="02020603050405020304" pitchFamily="18" charset="0"/>
              </a:rPr>
              <a:t>NADP+    </a:t>
            </a:r>
            <a:endParaRPr lang="en-US" altLang="zh-CN" sz="2400" b="1" baseline="-25000">
              <a:solidFill>
                <a:srgbClr val="401BC0"/>
              </a:solidFill>
              <a:latin typeface="Times New Roman" panose="02020603050405020304" pitchFamily="18" charset="0"/>
              <a:cs typeface="Times New Roman" panose="02020603050405020304" pitchFamily="18" charset="0"/>
            </a:endParaRPr>
          </a:p>
        </p:txBody>
      </p:sp>
      <p:sp>
        <p:nvSpPr>
          <p:cNvPr id="46177" name="文本框 46176" title=""/>
          <p:cNvSpPr txBox="1"/>
          <p:nvPr>
            <p:custDataLst>
              <p:tags r:id="rId13"/>
            </p:custDataLst>
          </p:nvPr>
        </p:nvSpPr>
        <p:spPr>
          <a:xfrm>
            <a:off x="7398385" y="4186555"/>
            <a:ext cx="4622165" cy="460375"/>
          </a:xfrm>
          <a:prstGeom prst="rect">
            <a:avLst/>
          </a:prstGeom>
          <a:noFill/>
          <a:ln w="9525">
            <a:noFill/>
          </a:ln>
        </p:spPr>
        <p:txBody>
          <a:bodyPr wrap="square">
            <a:spAutoFit/>
          </a:bodyPr>
          <a:lstStyle/>
          <a:p>
            <a:r>
              <a:rPr lang="en-US" altLang="zh-CN" sz="2400" b="1">
                <a:solidFill>
                  <a:srgbClr val="401BC0"/>
                </a:solidFill>
                <a:latin typeface="Times New Roman" panose="02020603050405020304" pitchFamily="18" charset="0"/>
                <a:cs typeface="Times New Roman" panose="02020603050405020304" pitchFamily="18" charset="0"/>
              </a:rPr>
              <a:t>ADP </a:t>
            </a:r>
            <a:r>
              <a:rPr lang="zh-CN" altLang="en-US" sz="2400" b="1">
                <a:solidFill>
                  <a:srgbClr val="401BC0"/>
                </a:solidFill>
                <a:latin typeface="Times New Roman" panose="02020603050405020304" pitchFamily="18" charset="0"/>
                <a:cs typeface="Times New Roman" panose="02020603050405020304" pitchFamily="18" charset="0"/>
              </a:rPr>
              <a:t>、</a:t>
            </a:r>
            <a:r>
              <a:rPr lang="en-US" altLang="zh-CN" sz="2400" b="1">
                <a:solidFill>
                  <a:srgbClr val="401BC0"/>
                </a:solidFill>
                <a:latin typeface="Times New Roman" panose="02020603050405020304" pitchFamily="18" charset="0"/>
                <a:cs typeface="Times New Roman" panose="02020603050405020304" pitchFamily="18" charset="0"/>
              </a:rPr>
              <a:t> Pi </a:t>
            </a:r>
            <a:r>
              <a:rPr lang="zh-CN" altLang="en-US" sz="2400" b="1">
                <a:solidFill>
                  <a:srgbClr val="401BC0"/>
                </a:solidFill>
                <a:latin typeface="Times New Roman" panose="02020603050405020304" pitchFamily="18" charset="0"/>
                <a:cs typeface="Times New Roman" panose="02020603050405020304" pitchFamily="18" charset="0"/>
              </a:rPr>
              <a:t>、</a:t>
            </a:r>
            <a:r>
              <a:rPr lang="en-US" altLang="zh-CN" sz="2400" b="1">
                <a:solidFill>
                  <a:srgbClr val="401BC0"/>
                </a:solidFill>
                <a:latin typeface="Times New Roman" panose="02020603050405020304" pitchFamily="18" charset="0"/>
                <a:cs typeface="Times New Roman" panose="02020603050405020304" pitchFamily="18" charset="0"/>
              </a:rPr>
              <a:t> </a:t>
            </a:r>
            <a:r>
              <a:rPr lang="en-US" altLang="zh-CN" sz="2400" b="1">
                <a:solidFill>
                  <a:srgbClr val="401BC0"/>
                </a:solidFill>
                <a:latin typeface="Times New Roman" panose="02020603050405020304" pitchFamily="18" charset="0"/>
                <a:cs typeface="Times New Roman" panose="02020603050405020304" pitchFamily="18" charset="0"/>
                <a:sym typeface="+mn-ea"/>
              </a:rPr>
              <a:t>NADP+ </a:t>
            </a:r>
            <a:r>
              <a:rPr lang="zh-CN" altLang="en-US" sz="2400" b="1">
                <a:solidFill>
                  <a:srgbClr val="401BC0"/>
                </a:solidFill>
                <a:latin typeface="Times New Roman" panose="02020603050405020304" pitchFamily="18" charset="0"/>
                <a:cs typeface="Times New Roman" panose="02020603050405020304" pitchFamily="18" charset="0"/>
                <a:sym typeface="+mn-ea"/>
              </a:rPr>
              <a:t>、</a:t>
            </a:r>
            <a:r>
              <a:rPr lang="zh-CN" altLang="en-US" sz="2400" b="1">
                <a:solidFill>
                  <a:srgbClr val="401BC0"/>
                </a:solidFill>
                <a:latin typeface="Times New Roman" panose="02020603050405020304" pitchFamily="18" charset="0"/>
                <a:cs typeface="Times New Roman" panose="02020603050405020304" pitchFamily="18" charset="0"/>
              </a:rPr>
              <a:t>（</a:t>
            </a:r>
            <a:r>
              <a:rPr lang="en-US" altLang="zh-CN" sz="2400" b="1">
                <a:solidFill>
                  <a:srgbClr val="401BC0"/>
                </a:solidFill>
                <a:latin typeface="Times New Roman" panose="02020603050405020304" pitchFamily="18" charset="0"/>
                <a:cs typeface="Times New Roman" panose="02020603050405020304" pitchFamily="18" charset="0"/>
              </a:rPr>
              <a:t>CH</a:t>
            </a:r>
            <a:r>
              <a:rPr lang="en-US" altLang="zh-CN" sz="2400" b="1" baseline="-25000">
                <a:solidFill>
                  <a:srgbClr val="401BC0"/>
                </a:solidFill>
                <a:latin typeface="Times New Roman" panose="02020603050405020304" pitchFamily="18" charset="0"/>
                <a:cs typeface="Times New Roman" panose="02020603050405020304" pitchFamily="18" charset="0"/>
              </a:rPr>
              <a:t>2</a:t>
            </a:r>
            <a:r>
              <a:rPr lang="en-US" altLang="zh-CN" sz="2400" b="1">
                <a:solidFill>
                  <a:srgbClr val="401BC0"/>
                </a:solidFill>
                <a:latin typeface="Times New Roman" panose="02020603050405020304" pitchFamily="18" charset="0"/>
                <a:cs typeface="Times New Roman" panose="02020603050405020304" pitchFamily="18" charset="0"/>
              </a:rPr>
              <a:t>O </a:t>
            </a:r>
            <a:r>
              <a:rPr lang="zh-CN" altLang="en-US" sz="2400" b="1">
                <a:solidFill>
                  <a:srgbClr val="401BC0"/>
                </a:solidFill>
                <a:latin typeface="Times New Roman" panose="02020603050405020304" pitchFamily="18" charset="0"/>
                <a:cs typeface="Times New Roman" panose="02020603050405020304" pitchFamily="18" charset="0"/>
              </a:rPr>
              <a:t>）</a:t>
            </a:r>
            <a:endParaRPr lang="zh-CN" altLang="en-US" sz="2400" b="1" baseline="-25000">
              <a:solidFill>
                <a:srgbClr val="401BC0"/>
              </a:solidFill>
              <a:latin typeface="Times New Roman" panose="02020603050405020304" pitchFamily="18" charset="0"/>
              <a:cs typeface="Times New Roman" panose="02020603050405020304" pitchFamily="18" charset="0"/>
            </a:endParaRPr>
          </a:p>
        </p:txBody>
      </p:sp>
      <p:sp>
        <p:nvSpPr>
          <p:cNvPr id="46181" name="文本框 46180" title=""/>
          <p:cNvSpPr txBox="1"/>
          <p:nvPr>
            <p:custDataLst>
              <p:tags r:id="rId14"/>
            </p:custDataLst>
          </p:nvPr>
        </p:nvSpPr>
        <p:spPr>
          <a:xfrm>
            <a:off x="2163927" y="6298898"/>
            <a:ext cx="3757930" cy="521970"/>
          </a:xfrm>
          <a:prstGeom prst="rect">
            <a:avLst/>
          </a:prstGeom>
          <a:noFill/>
          <a:ln w="9525">
            <a:noFill/>
          </a:ln>
          <a:extLst>
            <a:ext uri="{909E8E84-426E-40DD-AFC4-6F175D3DCCD1}">
              <a14:hiddenFill xmlns:a14="http://schemas.microsoft.com/office/drawing/2010/main">
                <a:solidFill>
                  <a:srgbClr val="00FFFF"/>
                </a:solidFill>
              </a14:hiddenFill>
            </a:ext>
          </a:extLst>
        </p:spPr>
        <p:txBody>
          <a:bodyPr wrap="none" anchor="t">
            <a:spAutoFit/>
          </a:bodyPr>
          <a:lstStyle/>
          <a:p>
            <a:pPr>
              <a:spcBef>
                <a:spcPct val="50000"/>
              </a:spcBef>
            </a:pPr>
            <a:r>
              <a:rPr lang="zh-CN" altLang="en-US" sz="2800" b="1">
                <a:solidFill>
                  <a:srgbClr val="FF0000"/>
                </a:solidFill>
                <a:latin typeface="黑体" panose="02010609060101010101" charset="-122"/>
                <a:ea typeface="黑体" panose="02010609060101010101" charset="-122"/>
              </a:rPr>
              <a:t>合成有机物，贮存能量</a:t>
            </a:r>
            <a:endParaRPr lang="zh-CN" altLang="en-US" sz="2800" b="1">
              <a:solidFill>
                <a:srgbClr val="FF0000"/>
              </a:solidFill>
              <a:latin typeface="黑体" panose="02010609060101010101" charset="-122"/>
              <a:ea typeface="黑体" panose="02010609060101010101" charset="-122"/>
            </a:endParaRPr>
          </a:p>
        </p:txBody>
      </p:sp>
      <p:sp>
        <p:nvSpPr>
          <p:cNvPr id="3" name="文本框 2" title=""/>
          <p:cNvSpPr txBox="1"/>
          <p:nvPr>
            <p:custDataLst>
              <p:tags r:id="rId15"/>
            </p:custDataLst>
          </p:nvPr>
        </p:nvSpPr>
        <p:spPr>
          <a:xfrm>
            <a:off x="2969376" y="4268294"/>
            <a:ext cx="2585720" cy="460375"/>
          </a:xfrm>
          <a:prstGeom prst="rect">
            <a:avLst/>
          </a:prstGeom>
          <a:noFill/>
          <a:ln w="9525">
            <a:noFill/>
          </a:ln>
        </p:spPr>
        <p:txBody>
          <a:bodyPr wrap="none" anchor="t">
            <a:spAutoFit/>
          </a:bodyPr>
          <a:lstStyle/>
          <a:p>
            <a:pPr algn="l"/>
            <a:r>
              <a:rPr lang="en-US" altLang="zh-CN" sz="2400" b="1">
                <a:solidFill>
                  <a:srgbClr val="401BC0"/>
                </a:solidFill>
                <a:latin typeface="Times New Roman" panose="02020603050405020304" pitchFamily="18" charset="0"/>
                <a:cs typeface="Times New Roman" panose="02020603050405020304" pitchFamily="18" charset="0"/>
                <a:sym typeface="+mn-ea"/>
              </a:rPr>
              <a:t>O</a:t>
            </a:r>
            <a:r>
              <a:rPr lang="en-US" altLang="zh-CN" sz="2400" b="1" baseline="-25000">
                <a:solidFill>
                  <a:srgbClr val="401BC0"/>
                </a:solidFill>
                <a:latin typeface="Times New Roman" panose="02020603050405020304" pitchFamily="18" charset="0"/>
                <a:cs typeface="Times New Roman" panose="02020603050405020304" pitchFamily="18" charset="0"/>
                <a:sym typeface="+mn-ea"/>
              </a:rPr>
              <a:t>2</a:t>
            </a:r>
            <a:r>
              <a:rPr lang="zh-CN" altLang="en-US" sz="2400" b="1">
                <a:solidFill>
                  <a:srgbClr val="401BC0"/>
                </a:solidFill>
                <a:latin typeface="Times New Roman" panose="02020603050405020304" pitchFamily="18" charset="0"/>
                <a:cs typeface="Times New Roman" panose="02020603050405020304" pitchFamily="18" charset="0"/>
                <a:sym typeface="+mn-ea"/>
              </a:rPr>
              <a:t>、</a:t>
            </a:r>
            <a:r>
              <a:rPr lang="en-US" altLang="zh-CN" sz="2400" b="1">
                <a:solidFill>
                  <a:srgbClr val="401BC0"/>
                </a:solidFill>
                <a:latin typeface="Times New Roman" panose="02020603050405020304" pitchFamily="18" charset="0"/>
                <a:cs typeface="Times New Roman" panose="02020603050405020304" pitchFamily="18" charset="0"/>
                <a:sym typeface="+mn-ea"/>
              </a:rPr>
              <a:t> ATP </a:t>
            </a:r>
            <a:r>
              <a:rPr lang="zh-CN" altLang="zh-CN" sz="2400" b="1">
                <a:solidFill>
                  <a:srgbClr val="401BC0"/>
                </a:solidFill>
                <a:latin typeface="Times New Roman" panose="02020603050405020304" pitchFamily="18" charset="0"/>
                <a:cs typeface="Times New Roman" panose="02020603050405020304" pitchFamily="18" charset="0"/>
                <a:sym typeface="+mn-ea"/>
              </a:rPr>
              <a:t>、</a:t>
            </a:r>
            <a:r>
              <a:rPr lang="en-US" altLang="zh-CN" sz="2400" b="1">
                <a:solidFill>
                  <a:srgbClr val="401BC0"/>
                </a:solidFill>
                <a:latin typeface="Times New Roman" panose="02020603050405020304" pitchFamily="18" charset="0"/>
                <a:cs typeface="Times New Roman" panose="02020603050405020304" pitchFamily="18" charset="0"/>
              </a:rPr>
              <a:t>NADPH    </a:t>
            </a:r>
            <a:endParaRPr lang="en-US" altLang="zh-CN" sz="2400" b="1" baseline="-25000">
              <a:solidFill>
                <a:srgbClr val="401BC0"/>
              </a:solidFill>
              <a:latin typeface="Times New Roman" panose="02020603050405020304" pitchFamily="18" charset="0"/>
              <a:cs typeface="Times New Roman" panose="02020603050405020304" pitchFamily="18" charset="0"/>
            </a:endParaRPr>
          </a:p>
        </p:txBody>
      </p:sp>
      <p:sp>
        <p:nvSpPr>
          <p:cNvPr id="7" name="文本框 6" title=""/>
          <p:cNvSpPr txBox="1"/>
          <p:nvPr>
            <p:custDataLst>
              <p:tags r:id="rId16"/>
            </p:custDataLst>
          </p:nvPr>
        </p:nvSpPr>
        <p:spPr>
          <a:xfrm>
            <a:off x="7816331" y="3593289"/>
            <a:ext cx="2739390" cy="460375"/>
          </a:xfrm>
          <a:prstGeom prst="rect">
            <a:avLst/>
          </a:prstGeom>
          <a:noFill/>
          <a:ln w="9525">
            <a:noFill/>
          </a:ln>
        </p:spPr>
        <p:txBody>
          <a:bodyPr wrap="none" anchor="t">
            <a:spAutoFit/>
          </a:bodyPr>
          <a:lstStyle/>
          <a:p>
            <a:pPr algn="l"/>
            <a:r>
              <a:rPr lang="en-US" altLang="zh-CN" sz="2400" b="1">
                <a:solidFill>
                  <a:srgbClr val="401BC0"/>
                </a:solidFill>
                <a:latin typeface="Times New Roman" panose="02020603050405020304" pitchFamily="18" charset="0"/>
                <a:cs typeface="Times New Roman" panose="02020603050405020304" pitchFamily="18" charset="0"/>
                <a:sym typeface="+mn-ea"/>
              </a:rPr>
              <a:t>CO</a:t>
            </a:r>
            <a:r>
              <a:rPr lang="en-US" altLang="zh-CN" sz="2400" b="1" baseline="-25000">
                <a:solidFill>
                  <a:srgbClr val="401BC0"/>
                </a:solidFill>
                <a:latin typeface="Times New Roman" panose="02020603050405020304" pitchFamily="18" charset="0"/>
                <a:cs typeface="Times New Roman" panose="02020603050405020304" pitchFamily="18" charset="0"/>
                <a:sym typeface="+mn-ea"/>
              </a:rPr>
              <a:t>2</a:t>
            </a:r>
            <a:r>
              <a:rPr lang="zh-CN" altLang="en-US" sz="2400" b="1">
                <a:solidFill>
                  <a:srgbClr val="401BC0"/>
                </a:solidFill>
                <a:latin typeface="Times New Roman" panose="02020603050405020304" pitchFamily="18" charset="0"/>
                <a:cs typeface="Times New Roman" panose="02020603050405020304" pitchFamily="18" charset="0"/>
                <a:sym typeface="+mn-ea"/>
              </a:rPr>
              <a:t>、</a:t>
            </a:r>
            <a:r>
              <a:rPr lang="en-US" altLang="zh-CN" sz="2400" b="1">
                <a:solidFill>
                  <a:srgbClr val="401BC0"/>
                </a:solidFill>
                <a:latin typeface="Times New Roman" panose="02020603050405020304" pitchFamily="18" charset="0"/>
                <a:cs typeface="Times New Roman" panose="02020603050405020304" pitchFamily="18" charset="0"/>
                <a:sym typeface="+mn-ea"/>
              </a:rPr>
              <a:t> ATP </a:t>
            </a:r>
            <a:r>
              <a:rPr lang="zh-CN" altLang="zh-CN" sz="2400" b="1">
                <a:solidFill>
                  <a:srgbClr val="401BC0"/>
                </a:solidFill>
                <a:latin typeface="Times New Roman" panose="02020603050405020304" pitchFamily="18" charset="0"/>
                <a:cs typeface="Times New Roman" panose="02020603050405020304" pitchFamily="18" charset="0"/>
                <a:sym typeface="+mn-ea"/>
              </a:rPr>
              <a:t>、</a:t>
            </a:r>
            <a:r>
              <a:rPr lang="en-US" altLang="zh-CN" sz="2400" b="1">
                <a:solidFill>
                  <a:srgbClr val="401BC0"/>
                </a:solidFill>
                <a:latin typeface="Times New Roman" panose="02020603050405020304" pitchFamily="18" charset="0"/>
                <a:cs typeface="Times New Roman" panose="02020603050405020304" pitchFamily="18" charset="0"/>
              </a:rPr>
              <a:t>NADPH    </a:t>
            </a:r>
            <a:endParaRPr lang="en-US" altLang="zh-CN" sz="2400" b="1" baseline="-25000">
              <a:solidFill>
                <a:srgbClr val="401BC0"/>
              </a:solidFill>
              <a:latin typeface="Times New Roman" panose="02020603050405020304" pitchFamily="18" charset="0"/>
              <a:cs typeface="Times New Roman" panose="02020603050405020304" pitchFamily="18" charset="0"/>
            </a:endParaRPr>
          </a:p>
        </p:txBody>
      </p:sp>
      <p:sp>
        <p:nvSpPr>
          <p:cNvPr id="8" name="文本框 7" title=""/>
          <p:cNvSpPr txBox="1"/>
          <p:nvPr>
            <p:custDataLst>
              <p:tags r:id="rId17"/>
            </p:custDataLst>
          </p:nvPr>
        </p:nvSpPr>
        <p:spPr>
          <a:xfrm>
            <a:off x="1772285" y="2220595"/>
            <a:ext cx="2893060" cy="1420495"/>
          </a:xfrm>
          <a:prstGeom prst="rect">
            <a:avLst/>
          </a:prstGeom>
          <a:noFill/>
          <a:ln w="9525">
            <a:noFill/>
          </a:ln>
        </p:spPr>
        <p:txBody>
          <a:bodyPr wrap="square" anchor="t">
            <a:spAutoFit/>
          </a:bodyPr>
          <a:lstStyle/>
          <a:p>
            <a:pPr>
              <a:lnSpc>
                <a:spcPct val="120000"/>
              </a:lnSpc>
            </a:pPr>
            <a:r>
              <a:rPr lang="zh-CN" altLang="en-US" sz="2400" b="1">
                <a:solidFill>
                  <a:srgbClr val="FF0000"/>
                </a:solidFill>
                <a:latin typeface="黑体" panose="02010609060101010101" charset="-122"/>
                <a:ea typeface="黑体" panose="02010609060101010101" charset="-122"/>
                <a:cs typeface="黑体" panose="02010609060101010101" charset="-122"/>
              </a:rPr>
              <a:t>水的光解：</a:t>
            </a:r>
            <a:endParaRPr lang="zh-CN" altLang="en-US" sz="2400" b="1">
              <a:solidFill>
                <a:srgbClr val="FF0000"/>
              </a:solidFill>
              <a:latin typeface="黑体" panose="02010609060101010101" charset="-122"/>
              <a:ea typeface="黑体" panose="02010609060101010101" charset="-122"/>
              <a:cs typeface="黑体" panose="02010609060101010101" charset="-122"/>
            </a:endParaRPr>
          </a:p>
          <a:p>
            <a:pPr>
              <a:lnSpc>
                <a:spcPct val="120000"/>
              </a:lnSpc>
            </a:pPr>
            <a:r>
              <a:rPr lang="en-US" altLang="zh-CN" sz="2400" b="1">
                <a:solidFill>
                  <a:srgbClr val="FF0000"/>
                </a:solidFill>
                <a:latin typeface="黑体" panose="02010609060101010101" charset="-122"/>
                <a:ea typeface="黑体" panose="02010609060101010101" charset="-122"/>
                <a:cs typeface="黑体" panose="02010609060101010101" charset="-122"/>
              </a:rPr>
              <a:t>ATP</a:t>
            </a:r>
            <a:r>
              <a:rPr lang="zh-CN" altLang="en-US" sz="2400" b="1">
                <a:solidFill>
                  <a:srgbClr val="FF0000"/>
                </a:solidFill>
                <a:latin typeface="黑体" panose="02010609060101010101" charset="-122"/>
                <a:ea typeface="黑体" panose="02010609060101010101" charset="-122"/>
                <a:cs typeface="黑体" panose="02010609060101010101" charset="-122"/>
              </a:rPr>
              <a:t>的合成：</a:t>
            </a:r>
            <a:endParaRPr lang="zh-CN" altLang="en-US" sz="2400" b="1">
              <a:solidFill>
                <a:srgbClr val="FF0000"/>
              </a:solidFill>
              <a:latin typeface="黑体" panose="02010609060101010101" charset="-122"/>
              <a:ea typeface="黑体" panose="02010609060101010101" charset="-122"/>
              <a:cs typeface="黑体" panose="02010609060101010101" charset="-122"/>
            </a:endParaRPr>
          </a:p>
          <a:p>
            <a:pPr>
              <a:lnSpc>
                <a:spcPct val="120000"/>
              </a:lnSpc>
            </a:pPr>
            <a:r>
              <a:rPr lang="en-US" altLang="zh-CN" sz="2400" b="1">
                <a:solidFill>
                  <a:srgbClr val="FF0000"/>
                </a:solidFill>
                <a:latin typeface="黑体" panose="02010609060101010101" charset="-122"/>
                <a:ea typeface="黑体" panose="02010609060101010101" charset="-122"/>
                <a:cs typeface="黑体" panose="02010609060101010101" charset="-122"/>
              </a:rPr>
              <a:t>NADPH</a:t>
            </a:r>
            <a:r>
              <a:rPr lang="zh-CN" altLang="en-US" sz="2400" b="1">
                <a:solidFill>
                  <a:srgbClr val="FF0000"/>
                </a:solidFill>
                <a:latin typeface="黑体" panose="02010609060101010101" charset="-122"/>
                <a:ea typeface="黑体" panose="02010609060101010101" charset="-122"/>
                <a:cs typeface="黑体" panose="02010609060101010101" charset="-122"/>
              </a:rPr>
              <a:t>的合成：</a:t>
            </a:r>
            <a:endParaRPr lang="zh-CN" altLang="en-US" sz="2400" b="1">
              <a:solidFill>
                <a:srgbClr val="FF0000"/>
              </a:solidFill>
              <a:latin typeface="黑体" panose="02010609060101010101" charset="-122"/>
              <a:ea typeface="黑体" panose="02010609060101010101" charset="-122"/>
              <a:cs typeface="黑体" panose="02010609060101010101" charset="-122"/>
            </a:endParaRPr>
          </a:p>
        </p:txBody>
      </p:sp>
      <p:grpSp>
        <p:nvGrpSpPr>
          <p:cNvPr id="15" name="组合 14" title=""/>
          <p:cNvGrpSpPr/>
          <p:nvPr>
            <p:custDataLst>
              <p:tags r:id="rId18"/>
            </p:custDataLst>
          </p:nvPr>
        </p:nvGrpSpPr>
        <p:grpSpPr>
          <a:xfrm>
            <a:off x="2736850" y="2296795"/>
            <a:ext cx="3657600" cy="522605"/>
            <a:chOff x="4270" y="3144"/>
            <a:chExt cx="5760" cy="823"/>
          </a:xfrm>
        </p:grpSpPr>
        <p:sp>
          <p:nvSpPr>
            <p:cNvPr id="9" name="文本框 8"/>
            <p:cNvSpPr txBox="1"/>
            <p:nvPr>
              <p:custDataLst>
                <p:tags r:id="rId19"/>
              </p:custDataLst>
            </p:nvPr>
          </p:nvSpPr>
          <p:spPr>
            <a:xfrm>
              <a:off x="4270" y="3210"/>
              <a:ext cx="5760" cy="581"/>
            </a:xfrm>
            <a:prstGeom prst="rect">
              <a:avLst/>
            </a:prstGeom>
            <a:noFill/>
            <a:ln w="9525">
              <a:noFill/>
            </a:ln>
          </p:spPr>
          <p:txBody>
            <a:bodyPr lIns="0" tIns="0" rIns="0" bIns="0">
              <a:spAutoFit/>
            </a:bodyPr>
            <a:lstStyle/>
            <a:p>
              <a:pPr algn="ctr">
                <a:spcBef>
                  <a:spcPct val="50000"/>
                </a:spcBef>
              </a:pPr>
              <a:r>
                <a:rPr lang="en-US" altLang="zh-CN" sz="2400" b="1">
                  <a:solidFill>
                    <a:srgbClr val="401BC0"/>
                  </a:solidFill>
                  <a:latin typeface="宋体" panose="02010600030101010101" pitchFamily="2" charset="-122"/>
                  <a:cs typeface="Times New Roman" panose="02020603050405020304" pitchFamily="18" charset="0"/>
                </a:rPr>
                <a:t>H</a:t>
              </a:r>
              <a:r>
                <a:rPr lang="en-US" altLang="zh-CN" sz="2400" b="1" baseline="-25000">
                  <a:solidFill>
                    <a:srgbClr val="401BC0"/>
                  </a:solidFill>
                  <a:latin typeface="宋体" panose="02010600030101010101" pitchFamily="2" charset="-122"/>
                  <a:cs typeface="Times New Roman" panose="02020603050405020304" pitchFamily="18" charset="0"/>
                </a:rPr>
                <a:t>2</a:t>
              </a:r>
              <a:r>
                <a:rPr lang="en-US" altLang="zh-CN" sz="2400" b="1">
                  <a:solidFill>
                    <a:srgbClr val="401BC0"/>
                  </a:solidFill>
                  <a:latin typeface="宋体" panose="02010600030101010101" pitchFamily="2" charset="-122"/>
                  <a:cs typeface="Times New Roman" panose="02020603050405020304" pitchFamily="18" charset="0"/>
                </a:rPr>
                <a:t>O        H</a:t>
              </a:r>
              <a:r>
                <a:rPr lang="en-US" altLang="zh-CN" sz="2400" b="1" baseline="30000">
                  <a:solidFill>
                    <a:srgbClr val="401BC0"/>
                  </a:solidFill>
                  <a:latin typeface="宋体" panose="02010600030101010101" pitchFamily="2" charset="-122"/>
                  <a:cs typeface="Times New Roman" panose="02020603050405020304" pitchFamily="18" charset="0"/>
                </a:rPr>
                <a:t>+ </a:t>
              </a:r>
              <a:r>
                <a:rPr lang="en-US" altLang="zh-CN" sz="2400" b="1">
                  <a:solidFill>
                    <a:srgbClr val="401BC0"/>
                  </a:solidFill>
                  <a:latin typeface="宋体" panose="02010600030101010101" pitchFamily="2" charset="-122"/>
                  <a:cs typeface="Times New Roman" panose="02020603050405020304" pitchFamily="18" charset="0"/>
                </a:rPr>
                <a:t>+ O</a:t>
              </a:r>
              <a:r>
                <a:rPr lang="en-US" altLang="zh-CN" sz="2400" b="1" baseline="-25000">
                  <a:solidFill>
                    <a:srgbClr val="401BC0"/>
                  </a:solidFill>
                  <a:latin typeface="宋体" panose="02010600030101010101" pitchFamily="2" charset="-122"/>
                  <a:cs typeface="Times New Roman" panose="02020603050405020304" pitchFamily="18" charset="0"/>
                </a:rPr>
                <a:t>2</a:t>
              </a:r>
              <a:endParaRPr lang="en-US" altLang="zh-CN" sz="2400" b="1" baseline="-25000">
                <a:solidFill>
                  <a:srgbClr val="401BC0"/>
                </a:solidFill>
                <a:latin typeface="宋体" panose="02010600030101010101" pitchFamily="2" charset="-122"/>
                <a:cs typeface="Times New Roman" panose="02020603050405020304" pitchFamily="18" charset="0"/>
              </a:endParaRPr>
            </a:p>
          </p:txBody>
        </p:sp>
        <p:sp>
          <p:nvSpPr>
            <p:cNvPr id="10" name="直接连接符 9"/>
            <p:cNvSpPr/>
            <p:nvPr>
              <p:custDataLst>
                <p:tags r:id="rId20"/>
              </p:custDataLst>
            </p:nvPr>
          </p:nvSpPr>
          <p:spPr>
            <a:xfrm>
              <a:off x="6057" y="3500"/>
              <a:ext cx="1585" cy="1"/>
            </a:xfrm>
            <a:prstGeom prst="line">
              <a:avLst/>
            </a:prstGeom>
            <a:ln w="9525" cap="flat" cmpd="sng">
              <a:solidFill>
                <a:schemeClr val="tx1"/>
              </a:solidFill>
              <a:prstDash val="solid"/>
              <a:headEnd type="none" w="med" len="med"/>
              <a:tailEnd type="triangle" w="med" len="med"/>
            </a:ln>
          </p:spPr>
          <p:txBody>
            <a:bodyPr/>
            <a:lstStyle/>
            <a:p/>
          </p:txBody>
        </p:sp>
        <p:sp>
          <p:nvSpPr>
            <p:cNvPr id="11" name="文本框 10"/>
            <p:cNvSpPr txBox="1"/>
            <p:nvPr>
              <p:custDataLst>
                <p:tags r:id="rId21"/>
              </p:custDataLst>
            </p:nvPr>
          </p:nvSpPr>
          <p:spPr>
            <a:xfrm>
              <a:off x="6198" y="3144"/>
              <a:ext cx="1274" cy="823"/>
            </a:xfrm>
            <a:prstGeom prst="rect">
              <a:avLst/>
            </a:prstGeom>
            <a:noFill/>
            <a:ln w="9525">
              <a:noFill/>
            </a:ln>
          </p:spPr>
          <p:txBody>
            <a:bodyPr wrap="square" lIns="0" tIns="0" rIns="0" bIns="0">
              <a:spAutoFit/>
            </a:bodyPr>
            <a:lstStyle/>
            <a:p>
              <a:pPr algn="ctr">
                <a:lnSpc>
                  <a:spcPct val="60000"/>
                </a:lnSpc>
                <a:spcBef>
                  <a:spcPct val="50000"/>
                </a:spcBef>
              </a:pPr>
              <a:r>
                <a:rPr lang="zh-CN" altLang="en-US" sz="2000" b="1">
                  <a:solidFill>
                    <a:srgbClr val="401BC0"/>
                  </a:solidFill>
                  <a:latin typeface="宋体" panose="02010600030101010101" pitchFamily="2" charset="-122"/>
                </a:rPr>
                <a:t>光能</a:t>
              </a:r>
              <a:endParaRPr lang="zh-CN" altLang="en-US" sz="2000" b="1">
                <a:solidFill>
                  <a:srgbClr val="401BC0"/>
                </a:solidFill>
                <a:latin typeface="宋体" panose="02010600030101010101" pitchFamily="2" charset="-122"/>
              </a:endParaRPr>
            </a:p>
            <a:p>
              <a:pPr algn="ctr">
                <a:lnSpc>
                  <a:spcPct val="60000"/>
                </a:lnSpc>
                <a:spcBef>
                  <a:spcPct val="50000"/>
                </a:spcBef>
              </a:pPr>
              <a:r>
                <a:rPr lang="zh-CN" altLang="en-US" sz="2000" b="1">
                  <a:solidFill>
                    <a:srgbClr val="401BC0"/>
                  </a:solidFill>
                  <a:latin typeface="宋体" panose="02010600030101010101" pitchFamily="2" charset="-122"/>
                </a:rPr>
                <a:t>叶绿体</a:t>
              </a:r>
              <a:endParaRPr lang="zh-CN" altLang="en-US" sz="2000" b="1">
                <a:solidFill>
                  <a:srgbClr val="401BC0"/>
                </a:solidFill>
                <a:latin typeface="宋体" panose="02010600030101010101" pitchFamily="2" charset="-122"/>
              </a:endParaRPr>
            </a:p>
          </p:txBody>
        </p:sp>
      </p:grpSp>
      <p:grpSp>
        <p:nvGrpSpPr>
          <p:cNvPr id="16" name="组合 15" title=""/>
          <p:cNvGrpSpPr/>
          <p:nvPr>
            <p:custDataLst>
              <p:tags r:id="rId22"/>
            </p:custDataLst>
          </p:nvPr>
        </p:nvGrpSpPr>
        <p:grpSpPr>
          <a:xfrm>
            <a:off x="2853055" y="2635885"/>
            <a:ext cx="4775200" cy="480695"/>
            <a:chOff x="4480" y="4294"/>
            <a:chExt cx="7520" cy="757"/>
          </a:xfrm>
        </p:grpSpPr>
        <p:sp>
          <p:nvSpPr>
            <p:cNvPr id="12" name="文本框 11"/>
            <p:cNvSpPr txBox="1"/>
            <p:nvPr>
              <p:custDataLst>
                <p:tags r:id="rId23"/>
              </p:custDataLst>
            </p:nvPr>
          </p:nvSpPr>
          <p:spPr>
            <a:xfrm>
              <a:off x="4480" y="4470"/>
              <a:ext cx="7520" cy="581"/>
            </a:xfrm>
            <a:prstGeom prst="rect">
              <a:avLst/>
            </a:prstGeom>
            <a:noFill/>
            <a:ln w="9525">
              <a:noFill/>
            </a:ln>
          </p:spPr>
          <p:txBody>
            <a:bodyPr lIns="0" tIns="0" rIns="0" bIns="0">
              <a:spAutoFit/>
            </a:bodyPr>
            <a:lstStyle/>
            <a:p>
              <a:pPr algn="ctr">
                <a:spcBef>
                  <a:spcPct val="50000"/>
                </a:spcBef>
              </a:pPr>
              <a:r>
                <a:rPr lang="en-US" altLang="zh-CN" sz="2400" b="1" err="1">
                  <a:solidFill>
                    <a:srgbClr val="401BC0"/>
                  </a:solidFill>
                  <a:latin typeface="宋体" panose="02010600030101010101" pitchFamily="2" charset="-122"/>
                  <a:cs typeface="宋体" panose="02010600030101010101" pitchFamily="2" charset="-122"/>
                </a:rPr>
                <a:t>ADP + P</a:t>
              </a:r>
              <a:r>
                <a:rPr lang="en-US" altLang="zh-CN" sz="2400" b="1" baseline="-25000" err="1">
                  <a:solidFill>
                    <a:srgbClr val="401BC0"/>
                  </a:solidFill>
                  <a:latin typeface="宋体" panose="02010600030101010101" pitchFamily="2" charset="-122"/>
                  <a:cs typeface="宋体" panose="02010600030101010101" pitchFamily="2" charset="-122"/>
                </a:rPr>
                <a:t>i </a:t>
              </a:r>
              <a:r>
                <a:rPr lang="en-US" altLang="zh-CN" sz="2400" b="1">
                  <a:solidFill>
                    <a:srgbClr val="401BC0"/>
                  </a:solidFill>
                  <a:latin typeface="宋体" panose="02010600030101010101" pitchFamily="2" charset="-122"/>
                  <a:cs typeface="宋体" panose="02010600030101010101" pitchFamily="2" charset="-122"/>
                </a:rPr>
                <a:t>+ </a:t>
              </a:r>
              <a:r>
                <a:rPr lang="zh-CN" altLang="en-US" sz="2400" b="1">
                  <a:solidFill>
                    <a:srgbClr val="401BC0"/>
                  </a:solidFill>
                  <a:latin typeface="宋体" panose="02010600030101010101" pitchFamily="2" charset="-122"/>
                  <a:cs typeface="宋体" panose="02010600030101010101" pitchFamily="2" charset="-122"/>
                </a:rPr>
                <a:t>能量      </a:t>
              </a:r>
              <a:r>
                <a:rPr lang="en-US" altLang="zh-CN" sz="2400" b="1">
                  <a:solidFill>
                    <a:srgbClr val="401BC0"/>
                  </a:solidFill>
                  <a:latin typeface="宋体" panose="02010600030101010101" pitchFamily="2" charset="-122"/>
                  <a:cs typeface="宋体" panose="02010600030101010101" pitchFamily="2" charset="-122"/>
                </a:rPr>
                <a:t>ATP</a:t>
              </a:r>
              <a:endParaRPr lang="en-US" altLang="zh-CN" sz="2400" b="1">
                <a:solidFill>
                  <a:srgbClr val="401BC0"/>
                </a:solidFill>
                <a:latin typeface="宋体" panose="02010600030101010101" pitchFamily="2" charset="-122"/>
                <a:cs typeface="宋体" panose="02010600030101010101" pitchFamily="2" charset="-122"/>
              </a:endParaRPr>
            </a:p>
          </p:txBody>
        </p:sp>
        <p:sp>
          <p:nvSpPr>
            <p:cNvPr id="13" name="直接连接符 12"/>
            <p:cNvSpPr/>
            <p:nvPr>
              <p:custDataLst>
                <p:tags r:id="rId24"/>
              </p:custDataLst>
            </p:nvPr>
          </p:nvSpPr>
          <p:spPr>
            <a:xfrm>
              <a:off x="9147" y="4760"/>
              <a:ext cx="1032" cy="1"/>
            </a:xfrm>
            <a:prstGeom prst="line">
              <a:avLst/>
            </a:prstGeom>
            <a:ln w="9525" cap="flat" cmpd="sng">
              <a:solidFill>
                <a:schemeClr val="tx1"/>
              </a:solidFill>
              <a:prstDash val="solid"/>
              <a:headEnd type="none" w="med" len="med"/>
              <a:tailEnd type="triangle" w="med" len="med"/>
            </a:ln>
          </p:spPr>
          <p:txBody>
            <a:bodyPr/>
            <a:lstStyle/>
            <a:p/>
          </p:txBody>
        </p:sp>
        <p:sp>
          <p:nvSpPr>
            <p:cNvPr id="14" name="文本框 13"/>
            <p:cNvSpPr txBox="1"/>
            <p:nvPr>
              <p:custDataLst>
                <p:tags r:id="rId25"/>
              </p:custDataLst>
            </p:nvPr>
          </p:nvSpPr>
          <p:spPr>
            <a:xfrm flipH="1">
              <a:off x="9260" y="4294"/>
              <a:ext cx="680" cy="484"/>
            </a:xfrm>
            <a:prstGeom prst="rect">
              <a:avLst/>
            </a:prstGeom>
            <a:noFill/>
            <a:ln w="9525">
              <a:noFill/>
            </a:ln>
          </p:spPr>
          <p:txBody>
            <a:bodyPr wrap="square" lIns="0" tIns="0" rIns="0" bIns="0">
              <a:spAutoFit/>
            </a:bodyPr>
            <a:lstStyle/>
            <a:p>
              <a:pPr lvl="0" algn="ctr">
                <a:spcBef>
                  <a:spcPct val="50000"/>
                </a:spcBef>
                <a:buClrTx/>
                <a:buSzTx/>
                <a:buFontTx/>
              </a:pPr>
              <a:r>
                <a:rPr lang="zh-CN" altLang="en-US" sz="2000" b="1">
                  <a:solidFill>
                    <a:srgbClr val="401BC0"/>
                  </a:solidFill>
                  <a:latin typeface="宋体" panose="02010600030101010101" pitchFamily="2" charset="-122"/>
                  <a:sym typeface="+mn-ea"/>
                </a:rPr>
                <a:t>酶</a:t>
              </a:r>
              <a:endParaRPr lang="zh-CN" altLang="en-US" sz="2000" b="1">
                <a:solidFill>
                  <a:srgbClr val="401BC0"/>
                </a:solidFill>
                <a:latin typeface="宋体" panose="02010600030101010101" pitchFamily="2" charset="-122"/>
                <a:sym typeface="+mn-ea"/>
              </a:endParaRPr>
            </a:p>
          </p:txBody>
        </p:sp>
      </p:grpSp>
      <p:grpSp>
        <p:nvGrpSpPr>
          <p:cNvPr id="17" name="组合 16" title=""/>
          <p:cNvGrpSpPr/>
          <p:nvPr>
            <p:custDataLst>
              <p:tags r:id="rId26"/>
            </p:custDataLst>
          </p:nvPr>
        </p:nvGrpSpPr>
        <p:grpSpPr>
          <a:xfrm>
            <a:off x="3054985" y="3118485"/>
            <a:ext cx="4775200" cy="450215"/>
            <a:chOff x="4111" y="5058"/>
            <a:chExt cx="7520" cy="709"/>
          </a:xfrm>
        </p:grpSpPr>
        <p:sp>
          <p:nvSpPr>
            <p:cNvPr id="18" name="文本框 17"/>
            <p:cNvSpPr txBox="1"/>
            <p:nvPr>
              <p:custDataLst>
                <p:tags r:id="rId27"/>
              </p:custDataLst>
            </p:nvPr>
          </p:nvSpPr>
          <p:spPr>
            <a:xfrm>
              <a:off x="4111" y="5187"/>
              <a:ext cx="7520" cy="581"/>
            </a:xfrm>
            <a:prstGeom prst="rect">
              <a:avLst/>
            </a:prstGeom>
            <a:noFill/>
            <a:ln w="9525">
              <a:noFill/>
            </a:ln>
          </p:spPr>
          <p:txBody>
            <a:bodyPr lIns="0" tIns="0" rIns="0" bIns="0">
              <a:spAutoFit/>
            </a:bodyPr>
            <a:lstStyle/>
            <a:p>
              <a:pPr algn="ctr">
                <a:spcBef>
                  <a:spcPct val="50000"/>
                </a:spcBef>
              </a:pPr>
              <a:r>
                <a:rPr lang="en-US" altLang="zh-CN" sz="2400" b="1">
                  <a:solidFill>
                    <a:srgbClr val="401BC0"/>
                  </a:solidFill>
                  <a:latin typeface="宋体" panose="02010600030101010101" pitchFamily="2" charset="-122"/>
                  <a:cs typeface="Times New Roman" panose="02020603050405020304" pitchFamily="18" charset="0"/>
                </a:rPr>
                <a:t>NADP</a:t>
              </a:r>
              <a:r>
                <a:rPr lang="en-US" altLang="zh-CN" sz="2400" b="1" baseline="30000">
                  <a:solidFill>
                    <a:srgbClr val="401BC0"/>
                  </a:solidFill>
                  <a:latin typeface="宋体" panose="02010600030101010101" pitchFamily="2" charset="-122"/>
                  <a:cs typeface="Times New Roman" panose="02020603050405020304" pitchFamily="18" charset="0"/>
                </a:rPr>
                <a:t>+ </a:t>
              </a:r>
              <a:r>
                <a:rPr lang="en-US" altLang="zh-CN" sz="2400" b="1">
                  <a:solidFill>
                    <a:srgbClr val="401BC0"/>
                  </a:solidFill>
                  <a:latin typeface="宋体" panose="02010600030101010101" pitchFamily="2" charset="-122"/>
                  <a:cs typeface="Times New Roman" panose="02020603050405020304" pitchFamily="18" charset="0"/>
                </a:rPr>
                <a:t>+ H</a:t>
              </a:r>
              <a:r>
                <a:rPr lang="en-US" altLang="zh-CN" sz="2400" b="1" baseline="30000">
                  <a:solidFill>
                    <a:srgbClr val="401BC0"/>
                  </a:solidFill>
                  <a:latin typeface="宋体" panose="02010600030101010101" pitchFamily="2" charset="-122"/>
                  <a:cs typeface="Times New Roman" panose="02020603050405020304" pitchFamily="18" charset="0"/>
                </a:rPr>
                <a:t>+</a:t>
              </a:r>
              <a:r>
                <a:rPr lang="zh-CN" altLang="en-US" sz="2400" b="1">
                  <a:solidFill>
                    <a:srgbClr val="401BC0"/>
                  </a:solidFill>
                  <a:latin typeface="宋体" panose="02010600030101010101" pitchFamily="2" charset="-122"/>
                  <a:cs typeface="Times New Roman" panose="02020603050405020304" pitchFamily="18" charset="0"/>
                </a:rPr>
                <a:t>      </a:t>
              </a:r>
              <a:r>
                <a:rPr lang="en-US" altLang="zh-CN" sz="2400" b="1">
                  <a:solidFill>
                    <a:srgbClr val="401BC0"/>
                  </a:solidFill>
                  <a:latin typeface="宋体" panose="02010600030101010101" pitchFamily="2" charset="-122"/>
                  <a:cs typeface="Times New Roman" panose="02020603050405020304" pitchFamily="18" charset="0"/>
                </a:rPr>
                <a:t>NADPH</a:t>
              </a:r>
              <a:endParaRPr lang="en-US" altLang="zh-CN" sz="2400" b="1">
                <a:solidFill>
                  <a:srgbClr val="401BC0"/>
                </a:solidFill>
                <a:latin typeface="宋体" panose="02010600030101010101" pitchFamily="2" charset="-122"/>
                <a:cs typeface="Times New Roman" panose="02020603050405020304" pitchFamily="18" charset="0"/>
              </a:endParaRPr>
            </a:p>
          </p:txBody>
        </p:sp>
        <p:sp>
          <p:nvSpPr>
            <p:cNvPr id="19" name="文本框 18"/>
            <p:cNvSpPr txBox="1"/>
            <p:nvPr>
              <p:custDataLst>
                <p:tags r:id="rId28"/>
              </p:custDataLst>
            </p:nvPr>
          </p:nvSpPr>
          <p:spPr>
            <a:xfrm flipH="1">
              <a:off x="7883" y="5058"/>
              <a:ext cx="960" cy="484"/>
            </a:xfrm>
            <a:prstGeom prst="rect">
              <a:avLst/>
            </a:prstGeom>
            <a:noFill/>
            <a:ln w="9525">
              <a:noFill/>
            </a:ln>
          </p:spPr>
          <p:txBody>
            <a:bodyPr lIns="0" tIns="0" rIns="0" bIns="0">
              <a:spAutoFit/>
            </a:bodyPr>
            <a:lstStyle/>
            <a:p>
              <a:pPr algn="ctr">
                <a:spcBef>
                  <a:spcPct val="50000"/>
                </a:spcBef>
              </a:pPr>
              <a:r>
                <a:rPr lang="zh-CN" altLang="en-US" sz="2000" b="1">
                  <a:solidFill>
                    <a:srgbClr val="401BC0"/>
                  </a:solidFill>
                  <a:latin typeface="宋体" panose="02010600030101010101" pitchFamily="2" charset="-122"/>
                </a:rPr>
                <a:t>酶</a:t>
              </a:r>
              <a:endParaRPr lang="zh-CN" altLang="en-US" sz="2000" b="1">
                <a:solidFill>
                  <a:srgbClr val="401BC0"/>
                </a:solidFill>
                <a:latin typeface="宋体" panose="02010600030101010101" pitchFamily="2" charset="-122"/>
              </a:endParaRPr>
            </a:p>
          </p:txBody>
        </p:sp>
        <p:cxnSp>
          <p:nvCxnSpPr>
            <p:cNvPr id="20" name="直接箭头连接符 19"/>
            <p:cNvCxnSpPr/>
            <p:nvPr>
              <p:custDataLst>
                <p:tags r:id="rId29"/>
              </p:custDataLst>
            </p:nvPr>
          </p:nvCxnSpPr>
          <p:spPr>
            <a:xfrm>
              <a:off x="7796" y="5542"/>
              <a:ext cx="11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1" name="组合 20" title=""/>
          <p:cNvGrpSpPr/>
          <p:nvPr>
            <p:custDataLst>
              <p:tags r:id="rId30"/>
            </p:custDataLst>
          </p:nvPr>
        </p:nvGrpSpPr>
        <p:grpSpPr>
          <a:xfrm>
            <a:off x="8604885" y="2731135"/>
            <a:ext cx="3726180" cy="741045"/>
            <a:chOff x="1234" y="7997"/>
            <a:chExt cx="5868" cy="1167"/>
          </a:xfrm>
        </p:grpSpPr>
        <p:sp>
          <p:nvSpPr>
            <p:cNvPr id="22" name="文本框 21"/>
            <p:cNvSpPr txBox="1"/>
            <p:nvPr>
              <p:custDataLst>
                <p:tags r:id="rId31"/>
              </p:custDataLst>
            </p:nvPr>
          </p:nvSpPr>
          <p:spPr>
            <a:xfrm>
              <a:off x="1852" y="7997"/>
              <a:ext cx="3900" cy="580"/>
            </a:xfrm>
            <a:prstGeom prst="rect">
              <a:avLst/>
            </a:prstGeom>
            <a:noFill/>
            <a:ln w="9525">
              <a:noFill/>
            </a:ln>
          </p:spPr>
          <p:txBody>
            <a:bodyPr>
              <a:spAutoFit/>
            </a:bodyPr>
            <a:lstStyle/>
            <a:p>
              <a:r>
                <a:rPr lang="en-US" altLang="zh-CN" sz="1800" b="1">
                  <a:solidFill>
                    <a:srgbClr val="401BC0"/>
                  </a:solidFill>
                  <a:latin typeface="Times New Roman" panose="02020603050405020304" pitchFamily="18" charset="0"/>
                  <a:ea typeface="黑体" panose="02010609060101010101" charset="-122"/>
                </a:rPr>
                <a:t>ATP</a:t>
              </a:r>
              <a:r>
                <a:rPr lang="zh-CN" altLang="en-US" sz="1800" b="1">
                  <a:solidFill>
                    <a:srgbClr val="401BC0"/>
                  </a:solidFill>
                  <a:latin typeface="Times New Roman" panose="02020603050405020304" pitchFamily="18" charset="0"/>
                  <a:ea typeface="黑体" panose="02010609060101010101" charset="-122"/>
                </a:rPr>
                <a:t>、</a:t>
              </a:r>
              <a:r>
                <a:rPr lang="en-US" altLang="zh-CN" sz="1800" b="1">
                  <a:solidFill>
                    <a:srgbClr val="401BC0"/>
                  </a:solidFill>
                  <a:latin typeface="Times New Roman" panose="02020603050405020304" pitchFamily="18" charset="0"/>
                  <a:ea typeface="黑体" panose="02010609060101010101" charset="-122"/>
                  <a:sym typeface="+mn-ea"/>
                </a:rPr>
                <a:t>NADPH</a:t>
              </a:r>
              <a:endParaRPr lang="en-US" altLang="zh-CN" sz="1800" b="1">
                <a:solidFill>
                  <a:srgbClr val="401BC0"/>
                </a:solidFill>
                <a:latin typeface="Times New Roman" panose="02020603050405020304" pitchFamily="18" charset="0"/>
                <a:ea typeface="黑体" panose="02010609060101010101" charset="-122"/>
                <a:sym typeface="+mn-ea"/>
              </a:endParaRPr>
            </a:p>
          </p:txBody>
        </p:sp>
        <p:sp>
          <p:nvSpPr>
            <p:cNvPr id="23" name="文本框 22"/>
            <p:cNvSpPr txBox="1"/>
            <p:nvPr>
              <p:custDataLst>
                <p:tags r:id="rId32"/>
              </p:custDataLst>
            </p:nvPr>
          </p:nvSpPr>
          <p:spPr>
            <a:xfrm>
              <a:off x="3055" y="8536"/>
              <a:ext cx="1720" cy="628"/>
            </a:xfrm>
            <a:prstGeom prst="rect">
              <a:avLst/>
            </a:prstGeom>
            <a:noFill/>
            <a:ln w="9525">
              <a:noFill/>
            </a:ln>
          </p:spPr>
          <p:txBody>
            <a:bodyPr wrap="square" anchor="t">
              <a:spAutoFit/>
            </a:bodyPr>
            <a:lstStyle>
              <a:defPPr>
                <a:defRPr lang="zh-CN"/>
              </a:defPPr>
              <a:lvl1pPr>
                <a:spcBef>
                  <a:spcPct val="50000"/>
                </a:spcBef>
                <a:defRPr sz="2800">
                  <a:solidFill>
                    <a:srgbClr val="FF0000"/>
                  </a:solidFill>
                  <a:latin typeface="黑体" panose="02010609060101010101" charset="-122"/>
                  <a:ea typeface="黑体" panose="02010609060101010101" charset="-122"/>
                </a:defRPr>
              </a:lvl1pPr>
            </a:lstStyle>
            <a:p>
              <a:r>
                <a:rPr lang="zh-CN" altLang="en-US" sz="2000" b="1">
                  <a:solidFill>
                    <a:srgbClr val="401BC0"/>
                  </a:solidFill>
                  <a:latin typeface="宋体" panose="02010600030101010101" pitchFamily="2" charset="-122"/>
                  <a:ea typeface="宋体" panose="02010600030101010101" pitchFamily="2" charset="-122"/>
                </a:rPr>
                <a:t>酶</a:t>
              </a:r>
              <a:endParaRPr lang="zh-CN" altLang="en-US" sz="2000" b="1">
                <a:solidFill>
                  <a:srgbClr val="401BC0"/>
                </a:solidFill>
                <a:latin typeface="宋体" panose="02010600030101010101" pitchFamily="2" charset="-122"/>
                <a:ea typeface="宋体" panose="02010600030101010101" pitchFamily="2" charset="-122"/>
              </a:endParaRPr>
            </a:p>
          </p:txBody>
        </p:sp>
        <p:sp>
          <p:nvSpPr>
            <p:cNvPr id="24" name="矩形 23"/>
            <p:cNvSpPr/>
            <p:nvPr>
              <p:custDataLst>
                <p:tags r:id="rId33"/>
              </p:custDataLst>
            </p:nvPr>
          </p:nvSpPr>
          <p:spPr>
            <a:xfrm>
              <a:off x="1234" y="8153"/>
              <a:ext cx="930" cy="725"/>
            </a:xfrm>
            <a:prstGeom prst="rect">
              <a:avLst/>
            </a:prstGeom>
            <a:noFill/>
            <a:ln w="9525">
              <a:noFill/>
            </a:ln>
          </p:spPr>
          <p:txBody>
            <a:bodyPr wrap="none" anchor="t">
              <a:spAutoFit/>
            </a:bodyPr>
            <a:lstStyle/>
            <a:p>
              <a:r>
                <a:rPr lang="en-US" altLang="zh-CN" sz="2400" b="1">
                  <a:solidFill>
                    <a:srgbClr val="401BC0"/>
                  </a:solidFill>
                  <a:latin typeface="宋体" panose="02010600030101010101" pitchFamily="2" charset="-122"/>
                </a:rPr>
                <a:t>2C</a:t>
              </a:r>
              <a:r>
                <a:rPr lang="en-US" altLang="zh-CN" sz="2400" b="1" baseline="-25000">
                  <a:solidFill>
                    <a:srgbClr val="401BC0"/>
                  </a:solidFill>
                  <a:latin typeface="宋体" panose="02010600030101010101" pitchFamily="2" charset="-122"/>
                </a:rPr>
                <a:t>3</a:t>
              </a:r>
              <a:endParaRPr lang="en-US" altLang="zh-CN" sz="2400" b="1" baseline="-25000">
                <a:solidFill>
                  <a:srgbClr val="401BC0"/>
                </a:solidFill>
                <a:latin typeface="宋体" panose="02010600030101010101" pitchFamily="2" charset="-122"/>
              </a:endParaRPr>
            </a:p>
          </p:txBody>
        </p:sp>
        <p:sp>
          <p:nvSpPr>
            <p:cNvPr id="25" name="直接连接符 24"/>
            <p:cNvSpPr/>
            <p:nvPr>
              <p:custDataLst>
                <p:tags r:id="rId34"/>
              </p:custDataLst>
            </p:nvPr>
          </p:nvSpPr>
          <p:spPr>
            <a:xfrm>
              <a:off x="2245" y="8543"/>
              <a:ext cx="2016" cy="12"/>
            </a:xfrm>
            <a:prstGeom prst="line">
              <a:avLst/>
            </a:prstGeom>
            <a:ln w="19050" cap="flat" cmpd="sng">
              <a:solidFill>
                <a:srgbClr val="2747BE"/>
              </a:solidFill>
              <a:prstDash val="solid"/>
              <a:headEnd type="none" w="med" len="med"/>
              <a:tailEnd type="arrow" w="med" len="med"/>
            </a:ln>
          </p:spPr>
          <p:txBody>
            <a:bodyPr/>
            <a:lstStyle/>
            <a:p/>
          </p:txBody>
        </p:sp>
        <p:sp>
          <p:nvSpPr>
            <p:cNvPr id="26" name="文本框 25"/>
            <p:cNvSpPr txBox="1"/>
            <p:nvPr>
              <p:custDataLst>
                <p:tags r:id="rId35"/>
              </p:custDataLst>
            </p:nvPr>
          </p:nvSpPr>
          <p:spPr>
            <a:xfrm>
              <a:off x="3566" y="8237"/>
              <a:ext cx="3536" cy="725"/>
            </a:xfrm>
            <a:prstGeom prst="rect">
              <a:avLst/>
            </a:prstGeom>
            <a:noFill/>
          </p:spPr>
          <p:txBody>
            <a:bodyPr wrap="square" rtlCol="0" anchor="t">
              <a:spAutoFit/>
            </a:bodyPr>
            <a:lstStyle/>
            <a:p>
              <a:pPr algn="ctr"/>
              <a:r>
                <a:rPr lang="zh-CN" altLang="en-US" sz="2400" b="1">
                  <a:solidFill>
                    <a:srgbClr val="401BC0"/>
                  </a:solidFill>
                  <a:latin typeface="宋体" panose="02010600030101010101" pitchFamily="2" charset="-122"/>
                  <a:cs typeface="宋体" panose="02010600030101010101" pitchFamily="2" charset="-122"/>
                  <a:sym typeface="+mn-ea"/>
                </a:rPr>
                <a:t>（</a:t>
              </a:r>
              <a:r>
                <a:rPr lang="en-US" altLang="zh-CN" sz="2400" b="1">
                  <a:solidFill>
                    <a:srgbClr val="401BC0"/>
                  </a:solidFill>
                  <a:latin typeface="宋体" panose="02010600030101010101" pitchFamily="2" charset="-122"/>
                  <a:cs typeface="宋体" panose="02010600030101010101" pitchFamily="2" charset="-122"/>
                  <a:sym typeface="+mn-ea"/>
                </a:rPr>
                <a:t>CH</a:t>
              </a:r>
              <a:r>
                <a:rPr lang="en-US" altLang="zh-CN" sz="2400" b="1" baseline="-25000">
                  <a:solidFill>
                    <a:srgbClr val="401BC0"/>
                  </a:solidFill>
                  <a:latin typeface="宋体" panose="02010600030101010101" pitchFamily="2" charset="-122"/>
                  <a:cs typeface="宋体" panose="02010600030101010101" pitchFamily="2" charset="-122"/>
                  <a:sym typeface="+mn-ea"/>
                </a:rPr>
                <a:t>2</a:t>
              </a:r>
              <a:r>
                <a:rPr lang="en-US" altLang="zh-CN" sz="2400" b="1">
                  <a:solidFill>
                    <a:srgbClr val="401BC0"/>
                  </a:solidFill>
                  <a:latin typeface="宋体" panose="02010600030101010101" pitchFamily="2" charset="-122"/>
                  <a:cs typeface="宋体" panose="02010600030101010101" pitchFamily="2" charset="-122"/>
                  <a:sym typeface="+mn-ea"/>
                </a:rPr>
                <a:t>O</a:t>
              </a:r>
              <a:r>
                <a:rPr lang="zh-CN" altLang="en-US" sz="2400" b="1">
                  <a:solidFill>
                    <a:srgbClr val="401BC0"/>
                  </a:solidFill>
                  <a:latin typeface="宋体" panose="02010600030101010101" pitchFamily="2" charset="-122"/>
                  <a:cs typeface="宋体" panose="02010600030101010101" pitchFamily="2" charset="-122"/>
                  <a:sym typeface="+mn-ea"/>
                </a:rPr>
                <a:t>）</a:t>
              </a:r>
              <a:r>
                <a:rPr lang="en-US" altLang="zh-CN" sz="2400" b="1">
                  <a:solidFill>
                    <a:srgbClr val="401BC0"/>
                  </a:solidFill>
                  <a:latin typeface="宋体" panose="02010600030101010101" pitchFamily="2" charset="-122"/>
                  <a:cs typeface="宋体" panose="02010600030101010101" pitchFamily="2" charset="-122"/>
                  <a:sym typeface="+mn-ea"/>
                </a:rPr>
                <a:t>+C</a:t>
              </a:r>
              <a:r>
                <a:rPr lang="en-US" altLang="zh-CN" sz="2400" b="1" baseline="-25000">
                  <a:solidFill>
                    <a:srgbClr val="401BC0"/>
                  </a:solidFill>
                  <a:latin typeface="宋体" panose="02010600030101010101" pitchFamily="2" charset="-122"/>
                  <a:cs typeface="宋体" panose="02010600030101010101" pitchFamily="2" charset="-122"/>
                  <a:sym typeface="+mn-ea"/>
                </a:rPr>
                <a:t>5</a:t>
              </a:r>
              <a:endParaRPr lang="en-US" altLang="zh-CN" sz="2400" b="1" baseline="-25000">
                <a:solidFill>
                  <a:srgbClr val="401BC0"/>
                </a:solidFill>
                <a:latin typeface="宋体" panose="02010600030101010101" pitchFamily="2" charset="-122"/>
                <a:cs typeface="宋体" panose="02010600030101010101" pitchFamily="2" charset="-122"/>
                <a:sym typeface="+mn-ea"/>
              </a:endParaRPr>
            </a:p>
          </p:txBody>
        </p:sp>
      </p:grpSp>
      <p:sp>
        <p:nvSpPr>
          <p:cNvPr id="5" name="文本框 4" title=""/>
          <p:cNvSpPr txBox="1"/>
          <p:nvPr>
            <p:custDataLst>
              <p:tags r:id="rId36"/>
            </p:custDataLst>
          </p:nvPr>
        </p:nvSpPr>
        <p:spPr>
          <a:xfrm>
            <a:off x="1744345" y="5788660"/>
            <a:ext cx="5612765" cy="460375"/>
          </a:xfrm>
          <a:prstGeom prst="rect">
            <a:avLst/>
          </a:prstGeom>
          <a:noFill/>
        </p:spPr>
        <p:txBody>
          <a:bodyPr wrap="square" rtlCol="0" anchor="t">
            <a:spAutoFit/>
          </a:bodyPr>
          <a:lstStyle/>
          <a:p>
            <a:r>
              <a:rPr lang="zh-CN" altLang="en-US" sz="2400" b="1">
                <a:latin typeface="微软雅黑" panose="020b0503020204020204" charset="-122"/>
                <a:ea typeface="微软雅黑"/>
                <a:sym typeface="+mn-ea"/>
              </a:rPr>
              <a:t>②光反应停止后，暗反应很快也会停止。</a:t>
            </a:r>
            <a:endParaRPr lang="zh-CN" altLang="en-US" sz="2400" b="1">
              <a:latin typeface="微软雅黑" panose="020b0503020204020204" charset="-122"/>
              <a:ea typeface="微软雅黑"/>
              <a:sym typeface="+mn-ea"/>
            </a:endParaRPr>
          </a:p>
        </p:txBody>
      </p:sp>
      <p:sp>
        <p:nvSpPr>
          <p:cNvPr id="6" name="文本框 5" title=""/>
          <p:cNvSpPr txBox="1"/>
          <p:nvPr>
            <p:custDataLst>
              <p:tags r:id="rId37"/>
            </p:custDataLst>
          </p:nvPr>
        </p:nvSpPr>
        <p:spPr>
          <a:xfrm>
            <a:off x="4221480" y="0"/>
            <a:ext cx="6985635" cy="521970"/>
          </a:xfrm>
          <a:prstGeom prst="rect">
            <a:avLst/>
          </a:prstGeom>
          <a:noFill/>
        </p:spPr>
        <p:txBody>
          <a:bodyPr wrap="square" rtlCol="0" anchor="t">
            <a:spAutoFit/>
          </a:bodyPr>
          <a:lstStyle/>
          <a:p>
            <a:pPr algn="l"/>
            <a:r>
              <a:rPr lang="zh-CN" altLang="en-US" sz="2800" b="1">
                <a:solidFill>
                  <a:schemeClr val="tx1"/>
                </a:solidFill>
                <a:highlight>
                  <a:srgbClr val="FFFF00"/>
                </a:highlight>
                <a:latin typeface="黑体" panose="02010609060101010101" charset="-122"/>
                <a:ea typeface="黑体" panose="02010609060101010101" charset="-122"/>
                <a:cs typeface="黑体" panose="02010609060101010101" charset="-122"/>
                <a:sym typeface="+mn-ea"/>
              </a:rPr>
              <a:t>【思维拓展</a:t>
            </a:r>
            <a:r>
              <a:rPr lang="en-US" altLang="zh-CN" sz="2800" b="1">
                <a:solidFill>
                  <a:schemeClr val="tx1"/>
                </a:solidFill>
                <a:highlight>
                  <a:srgbClr val="FFFF00"/>
                </a:highlight>
                <a:latin typeface="黑体" panose="02010609060101010101" charset="-122"/>
                <a:ea typeface="黑体" panose="02010609060101010101" charset="-122"/>
                <a:cs typeface="黑体" panose="02010609060101010101" charset="-122"/>
                <a:sym typeface="+mn-ea"/>
              </a:rPr>
              <a:t>1</a:t>
            </a:r>
            <a:r>
              <a:rPr lang="zh-CN" altLang="en-US" sz="2800" b="1">
                <a:solidFill>
                  <a:schemeClr val="tx1"/>
                </a:solidFill>
                <a:highlight>
                  <a:srgbClr val="FFFF00"/>
                </a:highlight>
                <a:latin typeface="黑体" panose="02010609060101010101" charset="-122"/>
                <a:ea typeface="黑体" panose="02010609060101010101" charset="-122"/>
                <a:cs typeface="黑体" panose="02010609060101010101" charset="-122"/>
                <a:sym typeface="+mn-ea"/>
              </a:rPr>
              <a:t>】光反应与暗反应的比较</a:t>
            </a:r>
            <a:r>
              <a:rPr lang="en-US" altLang="zh-CN" sz="2800" b="1">
                <a:solidFill>
                  <a:schemeClr val="tx1"/>
                </a:solidFill>
                <a:highlight>
                  <a:srgbClr val="FFFF00"/>
                </a:highlight>
                <a:latin typeface="黑体" panose="02010609060101010101" charset="-122"/>
                <a:ea typeface="黑体" panose="02010609060101010101" charset="-122"/>
                <a:cs typeface="黑体" panose="02010609060101010101" charset="-122"/>
                <a:sym typeface="+mn-ea"/>
              </a:rPr>
              <a:t>:</a:t>
            </a:r>
            <a:endParaRPr lang="en-US" altLang="zh-CN" sz="2800" b="1">
              <a:solidFill>
                <a:schemeClr val="tx1"/>
              </a:solidFill>
              <a:highlight>
                <a:srgbClr val="FFFF00"/>
              </a:highlight>
              <a:latin typeface="黑体" panose="02010609060101010101" charset="-122"/>
              <a:ea typeface="黑体" panose="02010609060101010101" charset="-122"/>
              <a:cs typeface="黑体" panose="02010609060101010101" charset="-122"/>
              <a:sym typeface="+mn-ea"/>
            </a:endParaRPr>
          </a:p>
        </p:txBody>
      </p:sp>
      <p:sp>
        <p:nvSpPr>
          <p:cNvPr id="27" name="文本框 26" title=""/>
          <p:cNvSpPr txBox="1"/>
          <p:nvPr>
            <p:custDataLst>
              <p:tags r:id="rId38"/>
            </p:custDataLst>
          </p:nvPr>
        </p:nvSpPr>
        <p:spPr>
          <a:xfrm>
            <a:off x="1743075" y="5252085"/>
            <a:ext cx="10448925" cy="530860"/>
          </a:xfrm>
          <a:prstGeom prst="rect">
            <a:avLst/>
          </a:prstGeom>
          <a:noFill/>
        </p:spPr>
        <p:txBody>
          <a:bodyPr wrap="square" rtlCol="0" anchor="t">
            <a:spAutoFit/>
          </a:bodyPr>
          <a:lstStyle/>
          <a:p>
            <a:pPr indent="0" fontAlgn="auto">
              <a:lnSpc>
                <a:spcPct val="130000"/>
              </a:lnSpc>
            </a:pPr>
            <a:r>
              <a:rPr lang="zh-CN" sz="2200">
                <a:latin typeface="微软雅黑" panose="020b0503020204020204" charset="-122"/>
                <a:ea typeface="微软雅黑"/>
                <a:cs typeface="微软雅黑" panose="020b0503020204020204" charset="-122"/>
                <a:sym typeface="+mn-ea"/>
              </a:rPr>
              <a:t>①光反应为暗反应提供</a:t>
            </a:r>
            <a:r>
              <a:rPr lang="en-US" altLang="zh-CN" sz="2200" u="sng">
                <a:latin typeface="微软雅黑" panose="020b0503020204020204" charset="-122"/>
                <a:ea typeface="微软雅黑"/>
                <a:cs typeface="微软雅黑" panose="020b0503020204020204" charset="-122"/>
                <a:sym typeface="+mn-ea"/>
              </a:rPr>
              <a:t>                         </a:t>
            </a:r>
            <a:r>
              <a:rPr lang="zh-CN" sz="2200">
                <a:latin typeface="微软雅黑" panose="020b0503020204020204" charset="-122"/>
                <a:ea typeface="微软雅黑"/>
                <a:cs typeface="微软雅黑" panose="020b0503020204020204" charset="-122"/>
                <a:sym typeface="+mn-ea"/>
              </a:rPr>
              <a:t>；暗反应为光反应提供</a:t>
            </a:r>
            <a:r>
              <a:rPr lang="en-US" altLang="zh-CN" sz="2200" u="sng">
                <a:latin typeface="微软雅黑" panose="020b0503020204020204" charset="-122"/>
                <a:ea typeface="微软雅黑"/>
                <a:cs typeface="微软雅黑" panose="020b0503020204020204" charset="-122"/>
                <a:sym typeface="+mn-ea"/>
              </a:rPr>
              <a:t>                             </a:t>
            </a:r>
            <a:r>
              <a:rPr lang="zh-CN" sz="2200">
                <a:latin typeface="微软雅黑" panose="020b0503020204020204" charset="-122"/>
                <a:ea typeface="微软雅黑"/>
                <a:cs typeface="微软雅黑" panose="020b0503020204020204" charset="-122"/>
                <a:sym typeface="+mn-ea"/>
              </a:rPr>
              <a:t>；</a:t>
            </a:r>
            <a:endParaRPr lang="zh-CN" altLang="en-US" sz="2200"/>
          </a:p>
        </p:txBody>
      </p:sp>
      <p:sp>
        <p:nvSpPr>
          <p:cNvPr id="28" name="文本框 27" title=""/>
          <p:cNvSpPr txBox="1"/>
          <p:nvPr>
            <p:custDataLst>
              <p:tags r:id="rId39"/>
            </p:custDataLst>
          </p:nvPr>
        </p:nvSpPr>
        <p:spPr>
          <a:xfrm>
            <a:off x="4665345" y="5321935"/>
            <a:ext cx="1991360" cy="429895"/>
          </a:xfrm>
          <a:prstGeom prst="rect">
            <a:avLst/>
          </a:prstGeom>
          <a:noFill/>
        </p:spPr>
        <p:txBody>
          <a:bodyPr wrap="none" rtlCol="0">
            <a:spAutoFit/>
          </a:bodyPr>
          <a:lstStyle/>
          <a:p>
            <a:pPr algn="l"/>
            <a:r>
              <a:rPr lang="zh-CN" sz="2200">
                <a:solidFill>
                  <a:srgbClr val="FF0000"/>
                </a:solidFill>
                <a:latin typeface="微软雅黑" panose="020b0503020204020204" charset="-122"/>
                <a:ea typeface="微软雅黑"/>
                <a:cs typeface="微软雅黑" panose="020b0503020204020204" charset="-122"/>
                <a:sym typeface="+mn-ea"/>
              </a:rPr>
              <a:t>NADPH、ATP</a:t>
            </a:r>
            <a:endParaRPr lang="zh-CN" altLang="en-US" sz="2200" b="0">
              <a:solidFill>
                <a:srgbClr val="FF0000"/>
              </a:solidFill>
              <a:latin typeface="微软雅黑" panose="020b0503020204020204" charset="-122"/>
              <a:ea typeface="微软雅黑"/>
              <a:cs typeface="微软雅黑" panose="020b0503020204020204" charset="-122"/>
              <a:sym typeface="+mn-ea"/>
            </a:endParaRPr>
          </a:p>
        </p:txBody>
      </p:sp>
      <p:sp>
        <p:nvSpPr>
          <p:cNvPr id="29" name="文本框 28" title=""/>
          <p:cNvSpPr txBox="1"/>
          <p:nvPr>
            <p:custDataLst>
              <p:tags r:id="rId40"/>
            </p:custDataLst>
          </p:nvPr>
        </p:nvSpPr>
        <p:spPr>
          <a:xfrm>
            <a:off x="9438640" y="5321935"/>
            <a:ext cx="2581910" cy="429895"/>
          </a:xfrm>
          <a:prstGeom prst="rect">
            <a:avLst/>
          </a:prstGeom>
          <a:noFill/>
        </p:spPr>
        <p:txBody>
          <a:bodyPr wrap="none" rtlCol="0">
            <a:spAutoFit/>
          </a:bodyPr>
          <a:lstStyle/>
          <a:p>
            <a:pPr algn="l"/>
            <a:r>
              <a:rPr lang="zh-CN" sz="2200">
                <a:solidFill>
                  <a:srgbClr val="FF0000"/>
                </a:solidFill>
                <a:latin typeface="微软雅黑" panose="020b0503020204020204" charset="-122"/>
                <a:ea typeface="微软雅黑"/>
                <a:cs typeface="微软雅黑" panose="020b0503020204020204" charset="-122"/>
                <a:sym typeface="+mn-ea"/>
              </a:rPr>
              <a:t>NADP+、ADP</a:t>
            </a:r>
            <a:r>
              <a:rPr lang="zh-CN" sz="2200">
                <a:solidFill>
                  <a:schemeClr val="tx1"/>
                </a:solidFill>
                <a:latin typeface="微软雅黑" panose="020b0503020204020204" charset="-122"/>
                <a:ea typeface="微软雅黑"/>
                <a:cs typeface="微软雅黑" panose="020b0503020204020204" charset="-122"/>
                <a:sym typeface="+mn-ea"/>
              </a:rPr>
              <a:t>和</a:t>
            </a:r>
            <a:r>
              <a:rPr lang="zh-CN" sz="2200">
                <a:solidFill>
                  <a:srgbClr val="FF0000"/>
                </a:solidFill>
                <a:latin typeface="微软雅黑" panose="020b0503020204020204" charset="-122"/>
                <a:ea typeface="微软雅黑"/>
                <a:cs typeface="微软雅黑" panose="020b0503020204020204" charset="-122"/>
                <a:sym typeface="+mn-ea"/>
              </a:rPr>
              <a:t>Pi</a:t>
            </a:r>
            <a:endParaRPr lang="zh-CN" altLang="en-US" sz="2200" b="0">
              <a:solidFill>
                <a:srgbClr val="FF0000"/>
              </a:solidFill>
              <a:latin typeface="微软雅黑" panose="020b0503020204020204" charset="-122"/>
              <a:ea typeface="微软雅黑"/>
              <a:cs typeface="微软雅黑" panose="020b0503020204020204" charset="-122"/>
              <a:sym typeface="+mn-ea"/>
            </a:endParaRPr>
          </a:p>
        </p:txBody>
      </p:sp>
      <p:grpSp>
        <p:nvGrpSpPr>
          <p:cNvPr id="4" name="组合 3" title=""/>
          <p:cNvGrpSpPr/>
          <p:nvPr>
            <p:custDataLst>
              <p:tags r:id="rId41"/>
            </p:custDataLst>
          </p:nvPr>
        </p:nvGrpSpPr>
        <p:grpSpPr>
          <a:xfrm>
            <a:off x="8833485" y="2146300"/>
            <a:ext cx="2373630" cy="560705"/>
            <a:chOff x="13911" y="3380"/>
            <a:chExt cx="3738" cy="883"/>
          </a:xfrm>
        </p:grpSpPr>
        <p:sp>
          <p:nvSpPr>
            <p:cNvPr id="86" name="矩形 85"/>
            <p:cNvSpPr/>
            <p:nvPr>
              <p:custDataLst>
                <p:tags r:id="rId42"/>
              </p:custDataLst>
            </p:nvPr>
          </p:nvSpPr>
          <p:spPr>
            <a:xfrm>
              <a:off x="13911" y="3539"/>
              <a:ext cx="3738" cy="725"/>
            </a:xfrm>
            <a:prstGeom prst="rect">
              <a:avLst/>
            </a:prstGeom>
            <a:noFill/>
            <a:ln w="9525">
              <a:noFill/>
            </a:ln>
          </p:spPr>
          <p:txBody>
            <a:bodyPr wrap="none" anchor="t">
              <a:spAutoFit/>
            </a:bodyPr>
            <a:lstStyle/>
            <a:p>
              <a:r>
                <a:rPr lang="en-US" altLang="zh-CN" sz="2400" b="1">
                  <a:solidFill>
                    <a:srgbClr val="401BC0"/>
                  </a:solidFill>
                  <a:latin typeface="宋体" panose="02010600030101010101" pitchFamily="2" charset="-122"/>
                </a:rPr>
                <a:t>C</a:t>
              </a:r>
              <a:r>
                <a:rPr lang="en-US" altLang="zh-CN" sz="2400" b="1" baseline="-25000">
                  <a:solidFill>
                    <a:srgbClr val="401BC0"/>
                  </a:solidFill>
                  <a:latin typeface="宋体" panose="02010600030101010101" pitchFamily="2" charset="-122"/>
                </a:rPr>
                <a:t>5</a:t>
              </a:r>
              <a:r>
                <a:rPr lang="en-US" altLang="zh-CN" sz="2400" b="1">
                  <a:solidFill>
                    <a:srgbClr val="401BC0"/>
                  </a:solidFill>
                  <a:latin typeface="宋体" panose="02010600030101010101" pitchFamily="2" charset="-122"/>
                </a:rPr>
                <a:t> + CO</a:t>
              </a:r>
              <a:r>
                <a:rPr lang="en-US" altLang="zh-CN" sz="2400" b="1" baseline="-25000">
                  <a:solidFill>
                    <a:srgbClr val="401BC0"/>
                  </a:solidFill>
                  <a:latin typeface="宋体" panose="02010600030101010101" pitchFamily="2" charset="-122"/>
                </a:rPr>
                <a:t>2  </a:t>
              </a:r>
              <a:r>
                <a:rPr lang="en-US" altLang="zh-CN" sz="2400" b="1">
                  <a:solidFill>
                    <a:srgbClr val="401BC0"/>
                  </a:solidFill>
                  <a:latin typeface="宋体" panose="02010600030101010101" pitchFamily="2" charset="-122"/>
                </a:rPr>
                <a:t>→ 2C</a:t>
              </a:r>
              <a:r>
                <a:rPr lang="en-US" altLang="zh-CN" sz="2400" b="1" baseline="-25000">
                  <a:solidFill>
                    <a:srgbClr val="401BC0"/>
                  </a:solidFill>
                  <a:latin typeface="宋体" panose="02010600030101010101" pitchFamily="2" charset="-122"/>
                </a:rPr>
                <a:t>3</a:t>
              </a:r>
              <a:endParaRPr lang="en-US" altLang="zh-CN" sz="2400" b="1" baseline="-25000">
                <a:solidFill>
                  <a:srgbClr val="401BC0"/>
                </a:solidFill>
                <a:latin typeface="宋体" panose="02010600030101010101" pitchFamily="2" charset="-122"/>
              </a:endParaRPr>
            </a:p>
          </p:txBody>
        </p:sp>
        <p:sp>
          <p:nvSpPr>
            <p:cNvPr id="2" name="文本框 1"/>
            <p:cNvSpPr txBox="1"/>
            <p:nvPr>
              <p:custDataLst>
                <p:tags r:id="rId43"/>
              </p:custDataLst>
            </p:nvPr>
          </p:nvSpPr>
          <p:spPr>
            <a:xfrm>
              <a:off x="16018" y="3380"/>
              <a:ext cx="800" cy="484"/>
            </a:xfrm>
            <a:prstGeom prst="rect">
              <a:avLst/>
            </a:prstGeom>
            <a:noFill/>
            <a:ln w="9525">
              <a:noFill/>
            </a:ln>
          </p:spPr>
          <p:txBody>
            <a:bodyPr lIns="0" tIns="0" rIns="0" bIns="0">
              <a:spAutoFit/>
            </a:bodyPr>
            <a:lstStyle/>
            <a:p>
              <a:pPr algn="ctr">
                <a:spcBef>
                  <a:spcPct val="50000"/>
                </a:spcBef>
              </a:pPr>
              <a:r>
                <a:rPr lang="zh-CN" altLang="en-US" sz="2000" b="1">
                  <a:solidFill>
                    <a:srgbClr val="401BC0"/>
                  </a:solidFill>
                  <a:latin typeface="宋体" panose="02010600030101010101" pitchFamily="2" charset="-122"/>
                </a:rPr>
                <a:t>酶</a:t>
              </a:r>
              <a:endParaRPr lang="zh-CN" altLang="en-US" sz="2000" b="1">
                <a:solidFill>
                  <a:srgbClr val="401BC0"/>
                </a:solidFill>
                <a:latin typeface="宋体" panose="02010600030101010101" pitchFamily="2" charset="-122"/>
              </a:endParaRPr>
            </a:p>
          </p:txBody>
        </p:sp>
      </p:grpSp>
      <p:sp>
        <p:nvSpPr>
          <p:cNvPr id="31" name="矩形标注 30" title=""/>
          <p:cNvSpPr/>
          <p:nvPr>
            <p:custDataLst>
              <p:tags r:id="rId44"/>
            </p:custDataLst>
          </p:nvPr>
        </p:nvSpPr>
        <p:spPr>
          <a:xfrm>
            <a:off x="5450205" y="1247775"/>
            <a:ext cx="3382645" cy="461010"/>
          </a:xfrm>
          <a:prstGeom prst="wedgeRectCallout">
            <a:avLst>
              <a:gd name="adj1" fmla="val -76219"/>
              <a:gd name="adj2" fmla="val 858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kern="100" noProof="0">
                <a:ln>
                  <a:noFill/>
                </a:ln>
                <a:solidFill>
                  <a:schemeClr val="bg1"/>
                </a:solidFill>
                <a:effectLst/>
                <a:uLnTx/>
                <a:uFillTx/>
                <a:latin typeface="黑体" panose="02010609060101010101" charset="-122"/>
                <a:ea typeface="黑体" panose="02010609060101010101" charset="-122"/>
                <a:cs typeface="Times New Roman" panose="02020603050405020304" pitchFamily="18" charset="0"/>
                <a:sym typeface="+mn-ea"/>
              </a:rPr>
              <a:t>吸收、传递、转化光能</a:t>
            </a:r>
            <a:endParaRPr lang="zh-CN" altLang="zh-CN" sz="2400" b="1" kern="100" noProof="0">
              <a:ln>
                <a:noFill/>
              </a:ln>
              <a:solidFill>
                <a:schemeClr val="bg1"/>
              </a:solidFill>
              <a:effectLst/>
              <a:uLnTx/>
              <a:uFillTx/>
              <a:latin typeface="黑体" panose="02010609060101010101" charset="-122"/>
              <a:ea typeface="黑体" panose="02010609060101010101" charset="-122"/>
              <a:cs typeface="Times New Roman" panose="02020603050405020304" pitchFamily="18" charset="0"/>
              <a:sym typeface="+mn-ea"/>
            </a:endParaRPr>
          </a:p>
        </p:txBody>
      </p:sp>
      <p:grpSp>
        <p:nvGrpSpPr>
          <p:cNvPr id="32" name="组合 31" title=""/>
          <p:cNvGrpSpPr/>
          <p:nvPr>
            <p:custDataLst>
              <p:tags r:id="rId45"/>
            </p:custDataLst>
          </p:nvPr>
        </p:nvGrpSpPr>
        <p:grpSpPr>
          <a:xfrm>
            <a:off x="0" y="12065"/>
            <a:ext cx="12192000" cy="518160"/>
            <a:chOff x="0" y="259"/>
            <a:chExt cx="19200" cy="816"/>
          </a:xfrm>
        </p:grpSpPr>
        <p:grpSp>
          <p:nvGrpSpPr>
            <p:cNvPr id="36" name="组合 35"/>
            <p:cNvGrpSpPr/>
            <p:nvPr>
              <p:custDataLst>
                <p:tags r:id="rId46"/>
              </p:custDataLst>
            </p:nvPr>
          </p:nvGrpSpPr>
          <p:grpSpPr>
            <a:xfrm>
              <a:off x="0" y="261"/>
              <a:ext cx="19200" cy="814"/>
              <a:chOff x="0" y="-57"/>
              <a:chExt cx="19200" cy="814"/>
            </a:xfrm>
          </p:grpSpPr>
          <p:cxnSp>
            <p:nvCxnSpPr>
              <p:cNvPr id="37" name="直接连接符 36"/>
              <p:cNvCxnSpPr/>
              <p:nvPr>
                <p:custDataLst>
                  <p:tags r:id="rId47"/>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48"/>
                </p:custDataLst>
              </p:nvPr>
            </p:nvGrpSpPr>
            <p:grpSpPr>
              <a:xfrm>
                <a:off x="631" y="-57"/>
                <a:ext cx="5765" cy="694"/>
                <a:chOff x="623970" y="1485351"/>
                <a:chExt cx="3660653" cy="440988"/>
              </a:xfrm>
            </p:grpSpPr>
            <p:grpSp>
              <p:nvGrpSpPr>
                <p:cNvPr id="39" name="组合 38"/>
                <p:cNvGrpSpPr>
                  <a:grpSpLocks noChangeAspect="1"/>
                </p:cNvGrpSpPr>
                <p:nvPr>
                  <p:custDataLst>
                    <p:tags r:id="rId49"/>
                  </p:custDataLst>
                </p:nvPr>
              </p:nvGrpSpPr>
              <p:grpSpPr>
                <a:xfrm>
                  <a:off x="623970" y="1630931"/>
                  <a:ext cx="264961" cy="295408"/>
                  <a:chOff x="457642" y="346857"/>
                  <a:chExt cx="375937" cy="419137"/>
                </a:xfrm>
              </p:grpSpPr>
              <p:sp>
                <p:nvSpPr>
                  <p:cNvPr id="40" name="椭圆 39"/>
                  <p:cNvSpPr/>
                  <p:nvPr>
                    <p:custDataLst>
                      <p:tags r:id="rId50"/>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51"/>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52"/>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53"/>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54"/>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55"/>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56"/>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57"/>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58"/>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6140"/>
                                        </p:tgtEl>
                                        <p:attrNameLst>
                                          <p:attrName>style.visibility</p:attrName>
                                        </p:attrNameLst>
                                      </p:cBhvr>
                                      <p:to>
                                        <p:strVal val="visible"/>
                                      </p:to>
                                    </p:set>
                                    <p:anim calcmode="lin" valueType="num">
                                      <p:cBhvr additive="base">
                                        <p:cTn id="7" dur="500"/>
                                        <p:tgtEl>
                                          <p:spTgt spid="46140"/>
                                        </p:tgtEl>
                                        <p:attrNameLst>
                                          <p:attrName>ppt_y</p:attrName>
                                        </p:attrNameLst>
                                      </p:cBhvr>
                                      <p:tavLst>
                                        <p:tav tm="0">
                                          <p:val>
                                            <p:strVal val="#ppt_y+#ppt_h*1.125000"/>
                                          </p:val>
                                        </p:tav>
                                        <p:tav tm="100000">
                                          <p:val>
                                            <p:strVal val="#ppt_y"/>
                                          </p:val>
                                        </p:tav>
                                      </p:tavLst>
                                    </p:anim>
                                    <p:animEffect transition="in" filter="wipe(up)">
                                      <p:cBhvr>
                                        <p:cTn id="8" dur="500"/>
                                        <p:tgtEl>
                                          <p:spTgt spid="46140"/>
                                        </p:tgtEl>
                                      </p:cBhvr>
                                    </p:animEffect>
                                  </p:childTnLst>
                                </p:cTn>
                              </p:par>
                            </p:childTnLst>
                          </p:cTn>
                        </p:par>
                      </p:childTnLst>
                    </p:cTn>
                  </p:par>
                  <p:par>
                    <p:cTn id="9" fill="hold" nodeType="clickPar">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6141"/>
                                        </p:tgtEl>
                                        <p:attrNameLst>
                                          <p:attrName>style.visibility</p:attrName>
                                        </p:attrNameLst>
                                      </p:cBhvr>
                                      <p:to>
                                        <p:strVal val="visible"/>
                                      </p:to>
                                    </p:set>
                                    <p:anim calcmode="lin" valueType="num">
                                      <p:cBhvr additive="base">
                                        <p:cTn id="13" dur="500"/>
                                        <p:tgtEl>
                                          <p:spTgt spid="46141"/>
                                        </p:tgtEl>
                                        <p:attrNameLst>
                                          <p:attrName>ppt_y</p:attrName>
                                        </p:attrNameLst>
                                      </p:cBhvr>
                                      <p:tavLst>
                                        <p:tav tm="0">
                                          <p:val>
                                            <p:strVal val="#ppt_y+#ppt_h*1.125000"/>
                                          </p:val>
                                        </p:tav>
                                        <p:tav tm="100000">
                                          <p:val>
                                            <p:strVal val="#ppt_y"/>
                                          </p:val>
                                        </p:tav>
                                      </p:tavLst>
                                    </p:anim>
                                    <p:animEffect transition="in" filter="wipe(up)">
                                      <p:cBhvr>
                                        <p:cTn id="14" dur="500"/>
                                        <p:tgtEl>
                                          <p:spTgt spid="46141"/>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46146"/>
                                        </p:tgtEl>
                                        <p:attrNameLst>
                                          <p:attrName>style.visibility</p:attrName>
                                        </p:attrNameLst>
                                      </p:cBhvr>
                                      <p:to>
                                        <p:strVal val="visible"/>
                                      </p:to>
                                    </p:set>
                                    <p:anim calcmode="lin" valueType="num">
                                      <p:cBhvr additive="base">
                                        <p:cTn id="19" dur="500"/>
                                        <p:tgtEl>
                                          <p:spTgt spid="46146"/>
                                        </p:tgtEl>
                                        <p:attrNameLst>
                                          <p:attrName>ppt_y</p:attrName>
                                        </p:attrNameLst>
                                      </p:cBhvr>
                                      <p:tavLst>
                                        <p:tav tm="0">
                                          <p:val>
                                            <p:strVal val="#ppt_y+#ppt_h*1.125000"/>
                                          </p:val>
                                        </p:tav>
                                        <p:tav tm="100000">
                                          <p:val>
                                            <p:strVal val="#ppt_y"/>
                                          </p:val>
                                        </p:tav>
                                      </p:tavLst>
                                    </p:anim>
                                    <p:animEffect transition="in" filter="wipe(up)">
                                      <p:cBhvr>
                                        <p:cTn id="20" dur="500"/>
                                        <p:tgtEl>
                                          <p:spTgt spid="46146"/>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46147"/>
                                        </p:tgtEl>
                                        <p:attrNameLst>
                                          <p:attrName>style.visibility</p:attrName>
                                        </p:attrNameLst>
                                      </p:cBhvr>
                                      <p:to>
                                        <p:strVal val="visible"/>
                                      </p:to>
                                    </p:set>
                                    <p:anim calcmode="lin" valueType="num">
                                      <p:cBhvr additive="base">
                                        <p:cTn id="31" dur="500"/>
                                        <p:tgtEl>
                                          <p:spTgt spid="46147"/>
                                        </p:tgtEl>
                                        <p:attrNameLst>
                                          <p:attrName>ppt_y</p:attrName>
                                        </p:attrNameLst>
                                      </p:cBhvr>
                                      <p:tavLst>
                                        <p:tav tm="0">
                                          <p:val>
                                            <p:strVal val="#ppt_y+#ppt_h*1.125000"/>
                                          </p:val>
                                        </p:tav>
                                        <p:tav tm="100000">
                                          <p:val>
                                            <p:strVal val="#ppt_y"/>
                                          </p:val>
                                        </p:tav>
                                      </p:tavLst>
                                    </p:anim>
                                    <p:animEffect transition="in" filter="wipe(up)">
                                      <p:cBhvr>
                                        <p:cTn id="32" dur="500"/>
                                        <p:tgtEl>
                                          <p:spTgt spid="46147"/>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p:tgtEl>
                                          <p:spTgt spid="8"/>
                                        </p:tgtEl>
                                        <p:attrNameLst>
                                          <p:attrName>ppt_y</p:attrName>
                                        </p:attrNameLst>
                                      </p:cBhvr>
                                      <p:tavLst>
                                        <p:tav tm="0">
                                          <p:val>
                                            <p:strVal val="#ppt_y+#ppt_h*1.125000"/>
                                          </p:val>
                                        </p:tav>
                                        <p:tav tm="100000">
                                          <p:val>
                                            <p:strVal val="#ppt_y"/>
                                          </p:val>
                                        </p:tav>
                                      </p:tavLst>
                                    </p:anim>
                                    <p:animEffect transition="in" filter="wipe(up)">
                                      <p:cBhvr>
                                        <p:cTn id="38" dur="500"/>
                                        <p:tgtEl>
                                          <p:spTgt spid="8"/>
                                        </p:tgtEl>
                                      </p:cBhvr>
                                    </p:animEffect>
                                  </p:childTnLst>
                                </p:cTn>
                              </p:par>
                            </p:childTnLst>
                          </p:cTn>
                        </p:par>
                      </p:childTnLst>
                    </p:cTn>
                  </p:par>
                  <p:par>
                    <p:cTn id="39" fill="hold" nodeType="clickPar">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p:tgtEl>
                                          <p:spTgt spid="15"/>
                                        </p:tgtEl>
                                        <p:attrNameLst>
                                          <p:attrName>ppt_y</p:attrName>
                                        </p:attrNameLst>
                                      </p:cBhvr>
                                      <p:tavLst>
                                        <p:tav tm="0">
                                          <p:val>
                                            <p:strVal val="#ppt_y+#ppt_h*1.125000"/>
                                          </p:val>
                                        </p:tav>
                                        <p:tav tm="100000">
                                          <p:val>
                                            <p:strVal val="#ppt_y"/>
                                          </p:val>
                                        </p:tav>
                                      </p:tavLst>
                                    </p:anim>
                                    <p:animEffect transition="in" filter="wipe(up)">
                                      <p:cBhvr>
                                        <p:cTn id="44" dur="500"/>
                                        <p:tgtEl>
                                          <p:spTgt spid="15"/>
                                        </p:tgtEl>
                                      </p:cBhvr>
                                    </p:animEffect>
                                  </p:childTnLst>
                                </p:cTn>
                              </p:par>
                            </p:childTnLst>
                          </p:cTn>
                        </p:par>
                      </p:childTnLst>
                    </p:cTn>
                  </p:par>
                  <p:par>
                    <p:cTn id="45" fill="hold" nodeType="clickPar">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p:tgtEl>
                                          <p:spTgt spid="16"/>
                                        </p:tgtEl>
                                        <p:attrNameLst>
                                          <p:attrName>ppt_y</p:attrName>
                                        </p:attrNameLst>
                                      </p:cBhvr>
                                      <p:tavLst>
                                        <p:tav tm="0">
                                          <p:val>
                                            <p:strVal val="#ppt_y+#ppt_h*1.125000"/>
                                          </p:val>
                                        </p:tav>
                                        <p:tav tm="100000">
                                          <p:val>
                                            <p:strVal val="#ppt_y"/>
                                          </p:val>
                                        </p:tav>
                                      </p:tavLst>
                                    </p:anim>
                                    <p:animEffect transition="in" filter="wipe(up)">
                                      <p:cBhvr>
                                        <p:cTn id="50" dur="500"/>
                                        <p:tgtEl>
                                          <p:spTgt spid="16"/>
                                        </p:tgtEl>
                                      </p:cBhvr>
                                    </p:animEffect>
                                  </p:childTnLst>
                                </p:cTn>
                              </p:par>
                            </p:childTnLst>
                          </p:cTn>
                        </p:par>
                      </p:childTnLst>
                    </p:cTn>
                  </p:par>
                  <p:par>
                    <p:cTn id="51" fill="hold" nodeType="clickPar">
                      <p:stCondLst>
                        <p:cond delay="indefinite"/>
                      </p:stCondLst>
                      <p:childTnLst>
                        <p:par>
                          <p:cTn id="52" fill="hold">
                            <p:stCondLst>
                              <p:cond delay="0"/>
                            </p:stCondLst>
                            <p:childTnLst>
                              <p:par>
                                <p:cTn id="53" presetID="12" presetClass="entr" presetSubtype="4"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p:tgtEl>
                                          <p:spTgt spid="17"/>
                                        </p:tgtEl>
                                        <p:attrNameLst>
                                          <p:attrName>ppt_y</p:attrName>
                                        </p:attrNameLst>
                                      </p:cBhvr>
                                      <p:tavLst>
                                        <p:tav tm="0">
                                          <p:val>
                                            <p:strVal val="#ppt_y+#ppt_h*1.125000"/>
                                          </p:val>
                                        </p:tav>
                                        <p:tav tm="100000">
                                          <p:val>
                                            <p:strVal val="#ppt_y"/>
                                          </p:val>
                                        </p:tav>
                                      </p:tavLst>
                                    </p:anim>
                                    <p:animEffect transition="in" filter="wipe(up)">
                                      <p:cBhvr>
                                        <p:cTn id="56" dur="500"/>
                                        <p:tgtEl>
                                          <p:spTgt spid="17"/>
                                        </p:tgtEl>
                                      </p:cBhvr>
                                    </p:animEffect>
                                  </p:childTnLst>
                                </p:cTn>
                              </p:par>
                            </p:childTnLst>
                          </p:cTn>
                        </p:par>
                      </p:childTnLst>
                    </p:cTn>
                  </p:par>
                  <p:par>
                    <p:cTn id="57" fill="hold" nodeType="clickPar">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46173"/>
                                        </p:tgtEl>
                                        <p:attrNameLst>
                                          <p:attrName>style.visibility</p:attrName>
                                        </p:attrNameLst>
                                      </p:cBhvr>
                                      <p:to>
                                        <p:strVal val="visible"/>
                                      </p:to>
                                    </p:set>
                                    <p:anim calcmode="lin" valueType="num">
                                      <p:cBhvr additive="base">
                                        <p:cTn id="61" dur="500"/>
                                        <p:tgtEl>
                                          <p:spTgt spid="46173"/>
                                        </p:tgtEl>
                                        <p:attrNameLst>
                                          <p:attrName>ppt_y</p:attrName>
                                        </p:attrNameLst>
                                      </p:cBhvr>
                                      <p:tavLst>
                                        <p:tav tm="0">
                                          <p:val>
                                            <p:strVal val="#ppt_y+#ppt_h*1.125000"/>
                                          </p:val>
                                        </p:tav>
                                        <p:tav tm="100000">
                                          <p:val>
                                            <p:strVal val="#ppt_y"/>
                                          </p:val>
                                        </p:tav>
                                      </p:tavLst>
                                    </p:anim>
                                    <p:animEffect transition="in" filter="wipe(up)">
                                      <p:cBhvr>
                                        <p:cTn id="62" dur="500"/>
                                        <p:tgtEl>
                                          <p:spTgt spid="46173"/>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wipe(down)">
                                      <p:cBhvr>
                                        <p:cTn id="67" dur="500"/>
                                        <p:tgtEl>
                                          <p:spTgt spid="4"/>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12" presetClass="entr" presetSubtype="4"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additive="base">
                                        <p:cTn id="72" dur="500"/>
                                        <p:tgtEl>
                                          <p:spTgt spid="21"/>
                                        </p:tgtEl>
                                        <p:attrNameLst>
                                          <p:attrName>ppt_y</p:attrName>
                                        </p:attrNameLst>
                                      </p:cBhvr>
                                      <p:tavLst>
                                        <p:tav tm="0">
                                          <p:val>
                                            <p:strVal val="#ppt_y+#ppt_h*1.125000"/>
                                          </p:val>
                                        </p:tav>
                                        <p:tav tm="100000">
                                          <p:val>
                                            <p:strVal val="#ppt_y"/>
                                          </p:val>
                                        </p:tav>
                                      </p:tavLst>
                                    </p:anim>
                                    <p:animEffect transition="in" filter="wipe(up)">
                                      <p:cBhvr>
                                        <p:cTn id="73" dur="500"/>
                                        <p:tgtEl>
                                          <p:spTgt spid="21"/>
                                        </p:tgtEl>
                                      </p:cBhvr>
                                    </p:animEffect>
                                  </p:childTnLst>
                                </p:cTn>
                              </p:par>
                            </p:childTnLst>
                          </p:cTn>
                        </p:par>
                      </p:childTnLst>
                    </p:cTn>
                  </p:par>
                  <p:par>
                    <p:cTn id="74" fill="hold" nodeType="clickPar">
                      <p:stCondLst>
                        <p:cond delay="indefinite"/>
                      </p:stCondLst>
                      <p:childTnLst>
                        <p:par>
                          <p:cTn id="75" fill="hold">
                            <p:stCondLst>
                              <p:cond delay="0"/>
                            </p:stCondLst>
                            <p:childTnLst>
                              <p:par>
                                <p:cTn id="76" presetID="12" presetClass="entr" presetSubtype="4" fill="hold" grpId="0" nodeType="clickEffect">
                                  <p:stCondLst>
                                    <p:cond delay="0"/>
                                  </p:stCondLst>
                                  <p:childTnLst>
                                    <p:set>
                                      <p:cBhvr>
                                        <p:cTn id="77" dur="1" fill="hold">
                                          <p:stCondLst>
                                            <p:cond delay="0"/>
                                          </p:stCondLst>
                                        </p:cTn>
                                        <p:tgtEl>
                                          <p:spTgt spid="46176"/>
                                        </p:tgtEl>
                                        <p:attrNameLst>
                                          <p:attrName>style.visibility</p:attrName>
                                        </p:attrNameLst>
                                      </p:cBhvr>
                                      <p:to>
                                        <p:strVal val="visible"/>
                                      </p:to>
                                    </p:set>
                                    <p:anim calcmode="lin" valueType="num">
                                      <p:cBhvr additive="base">
                                        <p:cTn id="78" dur="500"/>
                                        <p:tgtEl>
                                          <p:spTgt spid="46176"/>
                                        </p:tgtEl>
                                        <p:attrNameLst>
                                          <p:attrName>ppt_y</p:attrName>
                                        </p:attrNameLst>
                                      </p:cBhvr>
                                      <p:tavLst>
                                        <p:tav tm="0">
                                          <p:val>
                                            <p:strVal val="#ppt_y+#ppt_h*1.125000"/>
                                          </p:val>
                                        </p:tav>
                                        <p:tav tm="100000">
                                          <p:val>
                                            <p:strVal val="#ppt_y"/>
                                          </p:val>
                                        </p:tav>
                                      </p:tavLst>
                                    </p:anim>
                                    <p:animEffect transition="in" filter="wipe(up)">
                                      <p:cBhvr>
                                        <p:cTn id="79" dur="500"/>
                                        <p:tgtEl>
                                          <p:spTgt spid="46176"/>
                                        </p:tgtEl>
                                      </p:cBhvr>
                                    </p:animEffect>
                                  </p:childTnLst>
                                </p:cTn>
                              </p:par>
                            </p:childTnLst>
                          </p:cTn>
                        </p:par>
                      </p:childTnLst>
                    </p:cTn>
                  </p:par>
                  <p:par>
                    <p:cTn id="80" fill="hold" nodeType="clickPar">
                      <p:stCondLst>
                        <p:cond delay="indefinite"/>
                      </p:stCondLst>
                      <p:childTnLst>
                        <p:par>
                          <p:cTn id="81" fill="hold">
                            <p:stCondLst>
                              <p:cond delay="0"/>
                            </p:stCondLst>
                            <p:childTnLst>
                              <p:par>
                                <p:cTn id="82" presetID="12" presetClass="entr" presetSubtype="4" fill="hold" grpId="0" nodeType="clickEffect">
                                  <p:stCondLst>
                                    <p:cond delay="0"/>
                                  </p:stCondLst>
                                  <p:childTnLst>
                                    <p:set>
                                      <p:cBhvr>
                                        <p:cTn id="83" dur="1" fill="hold">
                                          <p:stCondLst>
                                            <p:cond delay="0"/>
                                          </p:stCondLst>
                                        </p:cTn>
                                        <p:tgtEl>
                                          <p:spTgt spid="7"/>
                                        </p:tgtEl>
                                        <p:attrNameLst>
                                          <p:attrName>style.visibility</p:attrName>
                                        </p:attrNameLst>
                                      </p:cBhvr>
                                      <p:to>
                                        <p:strVal val="visible"/>
                                      </p:to>
                                    </p:set>
                                    <p:anim calcmode="lin" valueType="num">
                                      <p:cBhvr additive="base">
                                        <p:cTn id="84" dur="500"/>
                                        <p:tgtEl>
                                          <p:spTgt spid="7"/>
                                        </p:tgtEl>
                                        <p:attrNameLst>
                                          <p:attrName>ppt_y</p:attrName>
                                        </p:attrNameLst>
                                      </p:cBhvr>
                                      <p:tavLst>
                                        <p:tav tm="0">
                                          <p:val>
                                            <p:strVal val="#ppt_y+#ppt_h*1.125000"/>
                                          </p:val>
                                        </p:tav>
                                        <p:tav tm="100000">
                                          <p:val>
                                            <p:strVal val="#ppt_y"/>
                                          </p:val>
                                        </p:tav>
                                      </p:tavLst>
                                    </p:anim>
                                    <p:animEffect transition="in" filter="wipe(up)">
                                      <p:cBhvr>
                                        <p:cTn id="85" dur="500"/>
                                        <p:tgtEl>
                                          <p:spTgt spid="7"/>
                                        </p:tgtEl>
                                      </p:cBhvr>
                                    </p:animEffect>
                                  </p:childTnLst>
                                </p:cTn>
                              </p:par>
                            </p:childTnLst>
                          </p:cTn>
                        </p:par>
                      </p:childTnLst>
                    </p:cTn>
                  </p:par>
                  <p:par>
                    <p:cTn id="86" fill="hold" nodeType="clickPar">
                      <p:stCondLst>
                        <p:cond delay="indefinite"/>
                      </p:stCondLst>
                      <p:childTnLst>
                        <p:par>
                          <p:cTn id="87" fill="hold">
                            <p:stCondLst>
                              <p:cond delay="0"/>
                            </p:stCondLst>
                            <p:childTnLst>
                              <p:par>
                                <p:cTn id="88" presetID="12" presetClass="entr" presetSubtype="4" fill="hold" grpId="0" nodeType="clickEffect">
                                  <p:stCondLst>
                                    <p:cond delay="0"/>
                                  </p:stCondLst>
                                  <p:childTnLst>
                                    <p:set>
                                      <p:cBhvr>
                                        <p:cTn id="89" dur="1" fill="hold">
                                          <p:stCondLst>
                                            <p:cond delay="0"/>
                                          </p:stCondLst>
                                        </p:cTn>
                                        <p:tgtEl>
                                          <p:spTgt spid="3"/>
                                        </p:tgtEl>
                                        <p:attrNameLst>
                                          <p:attrName>style.visibility</p:attrName>
                                        </p:attrNameLst>
                                      </p:cBhvr>
                                      <p:to>
                                        <p:strVal val="visible"/>
                                      </p:to>
                                    </p:set>
                                    <p:anim calcmode="lin" valueType="num">
                                      <p:cBhvr additive="base">
                                        <p:cTn id="90" dur="500"/>
                                        <p:tgtEl>
                                          <p:spTgt spid="3"/>
                                        </p:tgtEl>
                                        <p:attrNameLst>
                                          <p:attrName>ppt_y</p:attrName>
                                        </p:attrNameLst>
                                      </p:cBhvr>
                                      <p:tavLst>
                                        <p:tav tm="0">
                                          <p:val>
                                            <p:strVal val="#ppt_y+#ppt_h*1.125000"/>
                                          </p:val>
                                        </p:tav>
                                        <p:tav tm="100000">
                                          <p:val>
                                            <p:strVal val="#ppt_y"/>
                                          </p:val>
                                        </p:tav>
                                      </p:tavLst>
                                    </p:anim>
                                    <p:animEffect transition="in" filter="wipe(up)">
                                      <p:cBhvr>
                                        <p:cTn id="91" dur="500"/>
                                        <p:tgtEl>
                                          <p:spTgt spid="3"/>
                                        </p:tgtEl>
                                      </p:cBhvr>
                                    </p:animEffect>
                                  </p:childTnLst>
                                </p:cTn>
                              </p:par>
                            </p:childTnLst>
                          </p:cTn>
                        </p:par>
                      </p:childTnLst>
                    </p:cTn>
                  </p:par>
                  <p:par>
                    <p:cTn id="92" fill="hold" nodeType="clickPar">
                      <p:stCondLst>
                        <p:cond delay="indefinite"/>
                      </p:stCondLst>
                      <p:childTnLst>
                        <p:par>
                          <p:cTn id="93" fill="hold">
                            <p:stCondLst>
                              <p:cond delay="0"/>
                            </p:stCondLst>
                            <p:childTnLst>
                              <p:par>
                                <p:cTn id="94" presetID="12" presetClass="entr" presetSubtype="4" fill="hold" grpId="0" nodeType="clickEffect">
                                  <p:stCondLst>
                                    <p:cond delay="0"/>
                                  </p:stCondLst>
                                  <p:childTnLst>
                                    <p:set>
                                      <p:cBhvr>
                                        <p:cTn id="95" dur="1" fill="hold">
                                          <p:stCondLst>
                                            <p:cond delay="0"/>
                                          </p:stCondLst>
                                        </p:cTn>
                                        <p:tgtEl>
                                          <p:spTgt spid="46177"/>
                                        </p:tgtEl>
                                        <p:attrNameLst>
                                          <p:attrName>style.visibility</p:attrName>
                                        </p:attrNameLst>
                                      </p:cBhvr>
                                      <p:to>
                                        <p:strVal val="visible"/>
                                      </p:to>
                                    </p:set>
                                    <p:anim calcmode="lin" valueType="num">
                                      <p:cBhvr additive="base">
                                        <p:cTn id="96" dur="500"/>
                                        <p:tgtEl>
                                          <p:spTgt spid="46177"/>
                                        </p:tgtEl>
                                        <p:attrNameLst>
                                          <p:attrName>ppt_y</p:attrName>
                                        </p:attrNameLst>
                                      </p:cBhvr>
                                      <p:tavLst>
                                        <p:tav tm="0">
                                          <p:val>
                                            <p:strVal val="#ppt_y+#ppt_h*1.125000"/>
                                          </p:val>
                                        </p:tav>
                                        <p:tav tm="100000">
                                          <p:val>
                                            <p:strVal val="#ppt_y"/>
                                          </p:val>
                                        </p:tav>
                                      </p:tavLst>
                                    </p:anim>
                                    <p:animEffect transition="in" filter="wipe(up)">
                                      <p:cBhvr>
                                        <p:cTn id="97" dur="500"/>
                                        <p:tgtEl>
                                          <p:spTgt spid="46177"/>
                                        </p:tgtEl>
                                      </p:cBhvr>
                                    </p:animEffect>
                                  </p:childTnLst>
                                </p:cTn>
                              </p:par>
                            </p:childTnLst>
                          </p:cTn>
                        </p:par>
                      </p:childTnLst>
                    </p:cTn>
                  </p:par>
                  <p:par>
                    <p:cTn id="98" fill="hold" nodeType="clickPar">
                      <p:stCondLst>
                        <p:cond delay="indefinite"/>
                      </p:stCondLst>
                      <p:childTnLst>
                        <p:par>
                          <p:cTn id="99" fill="hold">
                            <p:stCondLst>
                              <p:cond delay="0"/>
                            </p:stCondLst>
                            <p:childTnLst>
                              <p:par>
                                <p:cTn id="100" presetID="12" presetClass="entr" presetSubtype="4" fill="hold" grpId="0" nodeType="clickEffect">
                                  <p:stCondLst>
                                    <p:cond delay="0"/>
                                  </p:stCondLst>
                                  <p:childTnLst>
                                    <p:set>
                                      <p:cBhvr>
                                        <p:cTn id="101" dur="1" fill="hold">
                                          <p:stCondLst>
                                            <p:cond delay="0"/>
                                          </p:stCondLst>
                                        </p:cTn>
                                        <p:tgtEl>
                                          <p:spTgt spid="46174"/>
                                        </p:tgtEl>
                                        <p:attrNameLst>
                                          <p:attrName>style.visibility</p:attrName>
                                        </p:attrNameLst>
                                      </p:cBhvr>
                                      <p:to>
                                        <p:strVal val="visible"/>
                                      </p:to>
                                    </p:set>
                                    <p:anim calcmode="lin" valueType="num">
                                      <p:cBhvr additive="base">
                                        <p:cTn id="102" dur="500"/>
                                        <p:tgtEl>
                                          <p:spTgt spid="46174"/>
                                        </p:tgtEl>
                                        <p:attrNameLst>
                                          <p:attrName>ppt_y</p:attrName>
                                        </p:attrNameLst>
                                      </p:cBhvr>
                                      <p:tavLst>
                                        <p:tav tm="0">
                                          <p:val>
                                            <p:strVal val="#ppt_y+#ppt_h*1.125000"/>
                                          </p:val>
                                        </p:tav>
                                        <p:tav tm="100000">
                                          <p:val>
                                            <p:strVal val="#ppt_y"/>
                                          </p:val>
                                        </p:tav>
                                      </p:tavLst>
                                    </p:anim>
                                    <p:animEffect transition="in" filter="wipe(up)">
                                      <p:cBhvr>
                                        <p:cTn id="103" dur="500"/>
                                        <p:tgtEl>
                                          <p:spTgt spid="46174"/>
                                        </p:tgtEl>
                                      </p:cBhvr>
                                    </p:animEffect>
                                  </p:childTnLst>
                                </p:cTn>
                              </p:par>
                            </p:childTnLst>
                          </p:cTn>
                        </p:par>
                      </p:childTnLst>
                    </p:cTn>
                  </p:par>
                  <p:par>
                    <p:cTn id="104" fill="hold" nodeType="clickPar">
                      <p:stCondLst>
                        <p:cond delay="indefinite"/>
                      </p:stCondLst>
                      <p:childTnLst>
                        <p:par>
                          <p:cTn id="105" fill="hold">
                            <p:stCondLst>
                              <p:cond delay="0"/>
                            </p:stCondLst>
                            <p:childTnLst>
                              <p:par>
                                <p:cTn id="106" presetID="12" presetClass="entr" presetSubtype="4" fill="hold" grpId="0" nodeType="clickEffect">
                                  <p:stCondLst>
                                    <p:cond delay="0"/>
                                  </p:stCondLst>
                                  <p:childTnLst>
                                    <p:set>
                                      <p:cBhvr>
                                        <p:cTn id="107" dur="1" fill="hold">
                                          <p:stCondLst>
                                            <p:cond delay="0"/>
                                          </p:stCondLst>
                                        </p:cTn>
                                        <p:tgtEl>
                                          <p:spTgt spid="46175"/>
                                        </p:tgtEl>
                                        <p:attrNameLst>
                                          <p:attrName>style.visibility</p:attrName>
                                        </p:attrNameLst>
                                      </p:cBhvr>
                                      <p:to>
                                        <p:strVal val="visible"/>
                                      </p:to>
                                    </p:set>
                                    <p:anim calcmode="lin" valueType="num">
                                      <p:cBhvr additive="base">
                                        <p:cTn id="108" dur="500"/>
                                        <p:tgtEl>
                                          <p:spTgt spid="46175"/>
                                        </p:tgtEl>
                                        <p:attrNameLst>
                                          <p:attrName>ppt_y</p:attrName>
                                        </p:attrNameLst>
                                      </p:cBhvr>
                                      <p:tavLst>
                                        <p:tav tm="0">
                                          <p:val>
                                            <p:strVal val="#ppt_y+#ppt_h*1.125000"/>
                                          </p:val>
                                        </p:tav>
                                        <p:tav tm="100000">
                                          <p:val>
                                            <p:strVal val="#ppt_y"/>
                                          </p:val>
                                        </p:tav>
                                      </p:tavLst>
                                    </p:anim>
                                    <p:animEffect transition="in" filter="wipe(up)">
                                      <p:cBhvr>
                                        <p:cTn id="109" dur="500"/>
                                        <p:tgtEl>
                                          <p:spTgt spid="46175"/>
                                        </p:tgtEl>
                                      </p:cBhvr>
                                    </p:animEffect>
                                  </p:childTnLst>
                                </p:cTn>
                              </p:par>
                            </p:childTnLst>
                          </p:cTn>
                        </p:par>
                      </p:childTnLst>
                    </p:cTn>
                  </p:par>
                  <p:par>
                    <p:cTn id="110" fill="hold" nodeType="clickPar">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wipe(down)">
                                      <p:cBhvr>
                                        <p:cTn id="114" dur="500"/>
                                        <p:tgtEl>
                                          <p:spTgt spid="27"/>
                                        </p:tgtEl>
                                      </p:cBhvr>
                                    </p:animEffect>
                                  </p:childTnLst>
                                </p:cTn>
                              </p:par>
                            </p:childTnLst>
                          </p:cTn>
                        </p:par>
                      </p:childTnLst>
                    </p:cTn>
                  </p:par>
                  <p:par>
                    <p:cTn id="115" fill="hold" nodeType="clickPar">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wipe(down)">
                                      <p:cBhvr>
                                        <p:cTn id="119" dur="500"/>
                                        <p:tgtEl>
                                          <p:spTgt spid="28"/>
                                        </p:tgtEl>
                                      </p:cBhvr>
                                    </p:animEffect>
                                  </p:childTnLst>
                                </p:cTn>
                              </p:par>
                            </p:childTnLst>
                          </p:cTn>
                        </p:par>
                      </p:childTnLst>
                    </p:cTn>
                  </p:par>
                  <p:par>
                    <p:cTn id="120" fill="hold" nodeType="clickPar">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29"/>
                                        </p:tgtEl>
                                        <p:attrNameLst>
                                          <p:attrName>style.visibility</p:attrName>
                                        </p:attrNameLst>
                                      </p:cBhvr>
                                      <p:to>
                                        <p:strVal val="visible"/>
                                      </p:to>
                                    </p:set>
                                    <p:animEffect transition="in" filter="wipe(down)">
                                      <p:cBhvr>
                                        <p:cTn id="124" dur="500"/>
                                        <p:tgtEl>
                                          <p:spTgt spid="29"/>
                                        </p:tgtEl>
                                      </p:cBhvr>
                                    </p:animEffect>
                                  </p:childTnLst>
                                </p:cTn>
                              </p:par>
                            </p:childTnLst>
                          </p:cTn>
                        </p:par>
                      </p:childTnLst>
                    </p:cTn>
                  </p:par>
                  <p:par>
                    <p:cTn id="125" fill="hold" nodeType="clickPar">
                      <p:stCondLst>
                        <p:cond delay="indefinite"/>
                      </p:stCondLst>
                      <p:childTnLst>
                        <p:par>
                          <p:cTn id="126" fill="hold">
                            <p:stCondLst>
                              <p:cond delay="0"/>
                            </p:stCondLst>
                            <p:childTnLst>
                              <p:par>
                                <p:cTn id="127" presetID="12" presetClass="entr" presetSubtype="4" fill="hold" grpId="0" nodeType="clickEffect">
                                  <p:stCondLst>
                                    <p:cond delay="0"/>
                                  </p:stCondLst>
                                  <p:childTnLst>
                                    <p:set>
                                      <p:cBhvr>
                                        <p:cTn id="128" dur="1" fill="hold">
                                          <p:stCondLst>
                                            <p:cond delay="0"/>
                                          </p:stCondLst>
                                        </p:cTn>
                                        <p:tgtEl>
                                          <p:spTgt spid="5"/>
                                        </p:tgtEl>
                                        <p:attrNameLst>
                                          <p:attrName>style.visibility</p:attrName>
                                        </p:attrNameLst>
                                      </p:cBhvr>
                                      <p:to>
                                        <p:strVal val="visible"/>
                                      </p:to>
                                    </p:set>
                                    <p:anim calcmode="lin" valueType="num">
                                      <p:cBhvr additive="base">
                                        <p:cTn id="129" dur="500"/>
                                        <p:tgtEl>
                                          <p:spTgt spid="5"/>
                                        </p:tgtEl>
                                        <p:attrNameLst>
                                          <p:attrName>ppt_y</p:attrName>
                                        </p:attrNameLst>
                                      </p:cBhvr>
                                      <p:tavLst>
                                        <p:tav tm="0">
                                          <p:val>
                                            <p:strVal val="#ppt_y+#ppt_h*1.125000"/>
                                          </p:val>
                                        </p:tav>
                                        <p:tav tm="100000">
                                          <p:val>
                                            <p:strVal val="#ppt_y"/>
                                          </p:val>
                                        </p:tav>
                                      </p:tavLst>
                                    </p:anim>
                                    <p:animEffect transition="in" filter="wipe(up)">
                                      <p:cBhvr>
                                        <p:cTn id="130" dur="500"/>
                                        <p:tgtEl>
                                          <p:spTgt spid="5"/>
                                        </p:tgtEl>
                                      </p:cBhvr>
                                    </p:animEffect>
                                  </p:childTnLst>
                                </p:cTn>
                              </p:par>
                            </p:childTnLst>
                          </p:cTn>
                        </p:par>
                      </p:childTnLst>
                    </p:cTn>
                  </p:par>
                  <p:par>
                    <p:cTn id="131" fill="hold" nodeType="clickPar">
                      <p:stCondLst>
                        <p:cond delay="indefinite"/>
                      </p:stCondLst>
                      <p:childTnLst>
                        <p:par>
                          <p:cTn id="132" fill="hold">
                            <p:stCondLst>
                              <p:cond delay="0"/>
                            </p:stCondLst>
                            <p:childTnLst>
                              <p:par>
                                <p:cTn id="133" presetID="12" presetClass="entr" presetSubtype="4" fill="hold" grpId="0" nodeType="clickEffect">
                                  <p:stCondLst>
                                    <p:cond delay="0"/>
                                  </p:stCondLst>
                                  <p:childTnLst>
                                    <p:set>
                                      <p:cBhvr>
                                        <p:cTn id="134" dur="1" fill="hold">
                                          <p:stCondLst>
                                            <p:cond delay="0"/>
                                          </p:stCondLst>
                                        </p:cTn>
                                        <p:tgtEl>
                                          <p:spTgt spid="46181"/>
                                        </p:tgtEl>
                                        <p:attrNameLst>
                                          <p:attrName>style.visibility</p:attrName>
                                        </p:attrNameLst>
                                      </p:cBhvr>
                                      <p:to>
                                        <p:strVal val="visible"/>
                                      </p:to>
                                    </p:set>
                                    <p:anim calcmode="lin" valueType="num">
                                      <p:cBhvr additive="base">
                                        <p:cTn id="135" dur="500"/>
                                        <p:tgtEl>
                                          <p:spTgt spid="46181"/>
                                        </p:tgtEl>
                                        <p:attrNameLst>
                                          <p:attrName>ppt_y</p:attrName>
                                        </p:attrNameLst>
                                      </p:cBhvr>
                                      <p:tavLst>
                                        <p:tav tm="0">
                                          <p:val>
                                            <p:strVal val="#ppt_y+#ppt_h*1.125000"/>
                                          </p:val>
                                        </p:tav>
                                        <p:tav tm="100000">
                                          <p:val>
                                            <p:strVal val="#ppt_y"/>
                                          </p:val>
                                        </p:tav>
                                      </p:tavLst>
                                    </p:anim>
                                    <p:animEffect transition="in" filter="wipe(up)">
                                      <p:cBhvr>
                                        <p:cTn id="136" dur="500"/>
                                        <p:tgtEl>
                                          <p:spTgt spid="46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40" grpId="0"/>
      <p:bldP spid="46141" grpId="0"/>
      <p:bldP spid="46146" grpId="0"/>
      <p:bldP spid="46147" grpId="0"/>
      <p:bldP spid="8" grpId="0"/>
      <p:bldP spid="46173" grpId="0"/>
      <p:bldP spid="46176" grpId="0"/>
      <p:bldP spid="7" grpId="0"/>
      <p:bldP spid="3" grpId="0"/>
      <p:bldP spid="46177" grpId="0"/>
      <p:bldP spid="46174" grpId="0"/>
      <p:bldP spid="46175" grpId="0"/>
      <p:bldP spid="46181" grpId="0"/>
      <p:bldP spid="5" grpId="0" animBg="1"/>
      <p:bldP spid="27" grpId="0"/>
      <p:bldP spid="28" grpId="0"/>
      <p:bldP spid="29" grpId="0"/>
      <p:bldP spid="31" grpId="0" animBg="1"/>
    </p:bldLst>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05473" name="矩形 20" title=""/>
          <p:cNvSpPr/>
          <p:nvPr>
            <p:custDataLst>
              <p:tags r:id="rId3"/>
            </p:custDataLst>
          </p:nvPr>
        </p:nvSpPr>
        <p:spPr>
          <a:xfrm>
            <a:off x="4314825" y="45085"/>
            <a:ext cx="7010400" cy="521970"/>
          </a:xfrm>
          <a:prstGeom prst="rect">
            <a:avLst/>
          </a:prstGeom>
          <a:noFill/>
          <a:ln w="9525">
            <a:noFill/>
          </a:ln>
        </p:spPr>
        <p:txBody>
          <a:bodyPr wrap="square" anchor="t">
            <a:spAutoFit/>
          </a:bodyPr>
          <a:lstStyle/>
          <a:p>
            <a:pPr algn="l">
              <a:buFont typeface="Wingdings 2" panose="05020102010507070707" pitchFamily="18" charset="2"/>
            </a:pPr>
            <a:r>
              <a:rPr lang="zh-CN" altLang="en-US" sz="2800" b="1">
                <a:highlight>
                  <a:srgbClr val="FFFF00"/>
                </a:highlight>
                <a:latin typeface="黑体" panose="02010609060101010101" charset="-122"/>
                <a:ea typeface="黑体" panose="02010609060101010101" charset="-122"/>
                <a:cs typeface="黑体" panose="02010609060101010101" charset="-122"/>
                <a:sym typeface="+mn-ea"/>
              </a:rPr>
              <a:t>【思维拓展</a:t>
            </a:r>
            <a:r>
              <a:rPr lang="en-US" altLang="zh-CN" sz="2800" b="1">
                <a:highlight>
                  <a:srgbClr val="FFFF00"/>
                </a:highlight>
                <a:latin typeface="黑体" panose="02010609060101010101" charset="-122"/>
                <a:ea typeface="黑体" panose="02010609060101010101" charset="-122"/>
                <a:cs typeface="黑体" panose="02010609060101010101" charset="-122"/>
                <a:sym typeface="+mn-ea"/>
              </a:rPr>
              <a:t>2</a:t>
            </a:r>
            <a:r>
              <a:rPr lang="zh-CN" altLang="en-US" sz="2800" b="1">
                <a:highlight>
                  <a:srgbClr val="FFFF00"/>
                </a:highlight>
                <a:latin typeface="黑体" panose="02010609060101010101" charset="-122"/>
                <a:ea typeface="黑体" panose="02010609060101010101" charset="-122"/>
                <a:cs typeface="黑体" panose="02010609060101010101" charset="-122"/>
                <a:sym typeface="+mn-ea"/>
              </a:rPr>
              <a:t>】</a:t>
            </a:r>
            <a:r>
              <a:rPr lang="zh-CN" altLang="en-US" sz="2800" b="1">
                <a:solidFill>
                  <a:srgbClr val="000000"/>
                </a:solidFill>
                <a:latin typeface="黑体" panose="02010609060101010101" charset="-122"/>
                <a:ea typeface="黑体" panose="02010609060101010101" charset="-122"/>
                <a:cs typeface="黑体" panose="02010609060101010101" charset="-122"/>
              </a:rPr>
              <a:t>条件骤变时物质含量的变化</a:t>
            </a:r>
            <a:endParaRPr lang="zh-CN" altLang="en-US" sz="2800" b="1">
              <a:solidFill>
                <a:srgbClr val="000000"/>
              </a:solidFill>
              <a:latin typeface="黑体" panose="02010609060101010101" charset="-122"/>
              <a:ea typeface="黑体" panose="02010609060101010101" charset="-122"/>
              <a:cs typeface="黑体" panose="02010609060101010101" charset="-122"/>
            </a:endParaRPr>
          </a:p>
        </p:txBody>
      </p:sp>
      <p:graphicFrame>
        <p:nvGraphicFramePr>
          <p:cNvPr id="99331" name="表格 99330" title=""/>
          <p:cNvGraphicFramePr>
            <a:graphicFrameLocks noGrp="1"/>
          </p:cNvGraphicFramePr>
          <p:nvPr>
            <p:custDataLst>
              <p:tags r:id="rId4"/>
            </p:custDataLst>
          </p:nvPr>
        </p:nvGraphicFramePr>
        <p:xfrm>
          <a:off x="876300" y="4718050"/>
          <a:ext cx="9379585" cy="1844040"/>
        </p:xfrm>
        <a:graphic>
          <a:graphicData uri="http://schemas.openxmlformats.org/drawingml/2006/table">
            <a:tbl>
              <a:tblPr/>
              <a:tblGrid>
                <a:gridCol w="2198370"/>
                <a:gridCol w="1332230"/>
                <a:gridCol w="1501140"/>
                <a:gridCol w="1021080"/>
                <a:gridCol w="850900"/>
                <a:gridCol w="819785"/>
                <a:gridCol w="1656080"/>
              </a:tblGrid>
              <a:tr h="630555">
                <a:tc>
                  <a:txBody>
                    <a:bodyPr vert="horz" wrap="square"/>
                    <a:lstStyle/>
                    <a:p>
                      <a:pPr lvl="0" algn="ctr" eaLnBrk="1" hangingPunct="1">
                        <a:buNone/>
                      </a:pPr>
                      <a:r>
                        <a:rPr lang="en-US" altLang="zh-CN" sz="2800" b="0">
                          <a:latin typeface="黑体" panose="02010609060101010101" charset="-122"/>
                          <a:ea typeface="黑体" panose="02010609060101010101" charset="-122"/>
                          <a:cs typeface="黑体" panose="02010609060101010101" charset="-122"/>
                        </a:rPr>
                        <a:t>CO2</a:t>
                      </a:r>
                      <a:r>
                        <a:rPr lang="zh-CN" altLang="en-US" sz="2800" b="0">
                          <a:latin typeface="黑体" panose="02010609060101010101" charset="-122"/>
                          <a:ea typeface="黑体" panose="02010609060101010101" charset="-122"/>
                          <a:cs typeface="黑体" panose="02010609060101010101" charset="-122"/>
                        </a:rPr>
                        <a:t>浓度不变</a:t>
                      </a:r>
                      <a:endParaRPr lang="zh-CN" altLang="en-US" sz="2800" b="0">
                        <a:latin typeface="黑体" panose="02010609060101010101" charset="-122"/>
                        <a:ea typeface="黑体" panose="02010609060101010101" charset="-122"/>
                        <a:cs typeface="黑体" panose="02010609060101010101"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vert="horz" wrap="square"/>
                    <a:lstStyle/>
                    <a:p>
                      <a:pPr lvl="0" algn="ctr" eaLnBrk="1" hangingPunct="1">
                        <a:buNone/>
                      </a:pPr>
                      <a:r>
                        <a:rPr lang="zh-CN" altLang="zh-CN" sz="2800" b="0">
                          <a:latin typeface="黑体" panose="02010609060101010101" charset="-122"/>
                          <a:ea typeface="黑体" panose="02010609060101010101" charset="-122"/>
                        </a:rPr>
                        <a:t>光反应</a:t>
                      </a:r>
                      <a:endParaRPr lang="zh-CN" altLang="zh-CN" sz="2800" b="0">
                        <a:latin typeface="黑体" panose="02010609060101010101" charset="-122"/>
                        <a:ea typeface="黑体" panose="02010609060101010101"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vert="horz" wrap="square"/>
                    <a:lstStyle/>
                    <a:p>
                      <a:pPr algn="ctr">
                        <a:spcBef>
                          <a:spcPct val="50000"/>
                        </a:spcBef>
                        <a:buFont typeface="Wingdings 2" panose="05020102010507070707" pitchFamily="18" charset="2"/>
                      </a:pPr>
                      <a:r>
                        <a:rPr kumimoji="1" lang="en-US" altLang="zh-CN" sz="2800" b="0" smtClean="0">
                          <a:latin typeface="黑体" panose="02010609060101010101" charset="-122"/>
                          <a:ea typeface="黑体" panose="02010609060101010101" charset="-122"/>
                          <a:cs typeface="Arial Black" panose="020b0a04020102020204" charset="0"/>
                          <a:sym typeface="+mn-ea"/>
                        </a:rPr>
                        <a:t>NADPH</a:t>
                      </a:r>
                      <a:endParaRPr kumimoji="1" lang="en-US" altLang="zh-CN" sz="2800" b="0" smtClean="0">
                        <a:latin typeface="黑体" panose="02010609060101010101" charset="-122"/>
                        <a:ea typeface="黑体" panose="02010609060101010101" charset="-122"/>
                        <a:cs typeface="Arial Black" panose="020b0a04020102020204" charset="0"/>
                        <a:sym typeface="+mn-ea"/>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vert="horz" wrap="square"/>
                    <a:lstStyle/>
                    <a:p>
                      <a:pPr lvl="0" algn="ctr" eaLnBrk="1" hangingPunct="1">
                        <a:buNone/>
                      </a:pPr>
                      <a:r>
                        <a:rPr lang="en-US" altLang="zh-CN" sz="2800" b="0">
                          <a:solidFill>
                            <a:srgbClr val="000000"/>
                          </a:solidFill>
                          <a:latin typeface="黑体" panose="02010609060101010101" charset="-122"/>
                          <a:ea typeface="黑体" panose="02010609060101010101" charset="-122"/>
                          <a:cs typeface="Arial Black" panose="020b0a04020102020204" charset="0"/>
                          <a:sym typeface="+mn-ea"/>
                        </a:rPr>
                        <a:t>ATP</a:t>
                      </a:r>
                      <a:endParaRPr lang="en-US" altLang="zh-CN" sz="2800" b="0">
                        <a:solidFill>
                          <a:srgbClr val="000000"/>
                        </a:solidFill>
                        <a:latin typeface="黑体" panose="02010609060101010101" charset="-122"/>
                        <a:ea typeface="黑体" panose="02010609060101010101" charset="-122"/>
                        <a:cs typeface="Arial Black" panose="020b0a04020102020204" charset="0"/>
                        <a:sym typeface="+mn-ea"/>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vert="horz" wrap="square"/>
                    <a:lstStyle/>
                    <a:p>
                      <a:pPr lvl="0" algn="ctr" eaLnBrk="1" hangingPunct="1">
                        <a:buNone/>
                      </a:pPr>
                      <a:r>
                        <a:rPr lang="en-US" altLang="zh-CN" sz="2800" b="0">
                          <a:latin typeface="黑体" panose="02010609060101010101" charset="-122"/>
                          <a:ea typeface="黑体" panose="02010609060101010101" charset="-122"/>
                          <a:cs typeface="Arial Black" panose="020b0a04020102020204" charset="0"/>
                        </a:rPr>
                        <a:t> </a:t>
                      </a:r>
                      <a:r>
                        <a:rPr lang="en-US" altLang="zh-CN" sz="2800" b="0">
                          <a:solidFill>
                            <a:srgbClr val="000000"/>
                          </a:solidFill>
                          <a:latin typeface="黑体" panose="02010609060101010101" charset="-122"/>
                          <a:ea typeface="黑体" panose="02010609060101010101" charset="-122"/>
                          <a:cs typeface="Arial Black" panose="020b0a04020102020204" charset="0"/>
                          <a:sym typeface="+mn-ea"/>
                        </a:rPr>
                        <a:t>C</a:t>
                      </a:r>
                      <a:r>
                        <a:rPr lang="en-US" altLang="zh-CN" sz="2800" b="0" baseline="-25000">
                          <a:solidFill>
                            <a:srgbClr val="000000"/>
                          </a:solidFill>
                          <a:latin typeface="黑体" panose="02010609060101010101" charset="-122"/>
                          <a:ea typeface="黑体" panose="02010609060101010101" charset="-122"/>
                          <a:cs typeface="Arial Black" panose="020b0a04020102020204" charset="0"/>
                          <a:sym typeface="+mn-ea"/>
                        </a:rPr>
                        <a:t>3</a:t>
                      </a:r>
                      <a:endParaRPr lang="en-US" altLang="zh-CN" sz="2800" b="0" baseline="-25000">
                        <a:latin typeface="黑体" panose="02010609060101010101" charset="-122"/>
                        <a:ea typeface="黑体" panose="02010609060101010101" charset="-122"/>
                        <a:cs typeface="Arial Black" panose="020b0a0402010202020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vert="horz" wrap="square"/>
                    <a:lstStyle/>
                    <a:p>
                      <a:pPr lvl="0" algn="ctr" eaLnBrk="1" hangingPunct="1">
                        <a:buNone/>
                      </a:pPr>
                      <a:r>
                        <a:rPr lang="en-US" altLang="zh-CN" sz="2800" b="0">
                          <a:latin typeface="黑体" panose="02010609060101010101" charset="-122"/>
                          <a:ea typeface="黑体" panose="02010609060101010101" charset="-122"/>
                          <a:cs typeface="Arial Black" panose="020b0a04020102020204" charset="0"/>
                        </a:rPr>
                        <a:t> </a:t>
                      </a:r>
                      <a:r>
                        <a:rPr lang="en-US" altLang="zh-CN" sz="2800" b="0">
                          <a:solidFill>
                            <a:srgbClr val="000000"/>
                          </a:solidFill>
                          <a:latin typeface="黑体" panose="02010609060101010101" charset="-122"/>
                          <a:ea typeface="黑体" panose="02010609060101010101" charset="-122"/>
                          <a:cs typeface="Arial Black" panose="020b0a04020102020204" charset="0"/>
                          <a:sym typeface="+mn-ea"/>
                        </a:rPr>
                        <a:t>C</a:t>
                      </a:r>
                      <a:r>
                        <a:rPr lang="en-US" altLang="zh-CN" sz="2800" b="0" baseline="-25000">
                          <a:solidFill>
                            <a:srgbClr val="000000"/>
                          </a:solidFill>
                          <a:latin typeface="黑体" panose="02010609060101010101" charset="-122"/>
                          <a:ea typeface="黑体" panose="02010609060101010101" charset="-122"/>
                          <a:cs typeface="Arial Black" panose="020b0a04020102020204" charset="0"/>
                          <a:sym typeface="+mn-ea"/>
                        </a:rPr>
                        <a:t>5</a:t>
                      </a:r>
                      <a:r>
                        <a:rPr lang="en-US" altLang="zh-CN" sz="2800" b="0">
                          <a:latin typeface="黑体" panose="02010609060101010101" charset="-122"/>
                          <a:ea typeface="黑体" panose="02010609060101010101" charset="-122"/>
                          <a:cs typeface="Arial Black" panose="020b0a04020102020204" charset="0"/>
                        </a:rPr>
                        <a:t> </a:t>
                      </a:r>
                      <a:endParaRPr lang="en-US" altLang="zh-CN" sz="2800" b="0" baseline="-25000">
                        <a:latin typeface="黑体" panose="02010609060101010101" charset="-122"/>
                        <a:ea typeface="黑体" panose="02010609060101010101" charset="-122"/>
                        <a:cs typeface="Arial Black" panose="020b0a0402010202020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vert="horz" wrap="square"/>
                    <a:lstStyle/>
                    <a:p>
                      <a:pPr lvl="0" algn="ctr" eaLnBrk="1" hangingPunct="1">
                        <a:buNone/>
                      </a:pPr>
                      <a:r>
                        <a:rPr lang="en-US" altLang="zh-CN" sz="2800" b="0">
                          <a:latin typeface="黑体" panose="02010609060101010101" charset="-122"/>
                          <a:ea typeface="黑体" panose="02010609060101010101" charset="-122"/>
                          <a:cs typeface="Arial Black" panose="020b0a04020102020204" charset="0"/>
                        </a:rPr>
                        <a:t>(</a:t>
                      </a:r>
                      <a:r>
                        <a:rPr lang="en-US" altLang="zh-CN" sz="2800" b="0">
                          <a:solidFill>
                            <a:srgbClr val="000000"/>
                          </a:solidFill>
                          <a:latin typeface="黑体" panose="02010609060101010101" charset="-122"/>
                          <a:ea typeface="黑体" panose="02010609060101010101" charset="-122"/>
                          <a:cs typeface="Arial Black" panose="020b0a04020102020204" charset="0"/>
                          <a:sym typeface="+mn-ea"/>
                        </a:rPr>
                        <a:t>CH</a:t>
                      </a:r>
                      <a:r>
                        <a:rPr lang="en-US" altLang="zh-CN" sz="2800" b="0" baseline="-25000">
                          <a:solidFill>
                            <a:srgbClr val="000000"/>
                          </a:solidFill>
                          <a:latin typeface="黑体" panose="02010609060101010101" charset="-122"/>
                          <a:ea typeface="黑体" panose="02010609060101010101" charset="-122"/>
                          <a:cs typeface="Arial Black" panose="020b0a04020102020204" charset="0"/>
                          <a:sym typeface="+mn-ea"/>
                        </a:rPr>
                        <a:t>2</a:t>
                      </a:r>
                      <a:r>
                        <a:rPr lang="en-US" altLang="zh-CN" sz="2800" b="0">
                          <a:solidFill>
                            <a:srgbClr val="000000"/>
                          </a:solidFill>
                          <a:latin typeface="黑体" panose="02010609060101010101" charset="-122"/>
                          <a:ea typeface="黑体" panose="02010609060101010101" charset="-122"/>
                          <a:cs typeface="Arial Black" panose="020b0a04020102020204" charset="0"/>
                          <a:sym typeface="+mn-ea"/>
                        </a:rPr>
                        <a:t>O</a:t>
                      </a:r>
                      <a:r>
                        <a:rPr lang="en-US" altLang="zh-CN" sz="2800" b="0">
                          <a:latin typeface="黑体" panose="02010609060101010101" charset="-122"/>
                          <a:ea typeface="黑体" panose="02010609060101010101" charset="-122"/>
                          <a:cs typeface="Arial Black" panose="020b0a04020102020204" charset="0"/>
                        </a:rPr>
                        <a:t>)</a:t>
                      </a:r>
                      <a:endParaRPr lang="en-US" altLang="zh-CN" sz="2800" b="0">
                        <a:latin typeface="黑体" panose="02010609060101010101" charset="-122"/>
                        <a:ea typeface="黑体" panose="02010609060101010101" charset="-122"/>
                        <a:cs typeface="Arial Black" panose="020b0a0402010202020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89915">
                <a:tc>
                  <a:txBody>
                    <a:bodyPr vert="horz" wrap="square"/>
                    <a:lstStyle/>
                    <a:p>
                      <a:pPr lvl="0" algn="ctr" eaLnBrk="1" hangingPunct="1">
                        <a:buNone/>
                      </a:pPr>
                      <a:r>
                        <a:rPr lang="zh-CN" altLang="zh-CN" sz="2800" b="0">
                          <a:latin typeface="黑体" panose="02010609060101010101" charset="-122"/>
                          <a:ea typeface="黑体" panose="02010609060101010101" charset="-122"/>
                        </a:rPr>
                        <a:t>光照减弱</a:t>
                      </a:r>
                      <a:endParaRPr lang="zh-CN" altLang="zh-CN" sz="2800" b="0">
                        <a:latin typeface="黑体" panose="02010609060101010101" charset="-122"/>
                        <a:ea typeface="黑体" panose="02010609060101010101"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vert="horz" wrap="square"/>
                    <a:lstStyle/>
                    <a:p>
                      <a:pPr lvl="0" algn="ctr" eaLnBrk="1" hangingPunct="1">
                        <a:buNone/>
                      </a:pPr>
                      <a:r>
                        <a:rPr lang="en-US" altLang="zh-CN" sz="2800" b="0">
                          <a:latin typeface="黑体" panose="02010609060101010101" charset="-122"/>
                          <a:ea typeface="黑体" panose="02010609060101010101" charset="-122"/>
                          <a:cs typeface="Arial Black" panose="020b0a04020102020204" charset="0"/>
                        </a:rPr>
                        <a:t>  </a:t>
                      </a:r>
                      <a:endParaRPr lang="en-US" altLang="zh-CN" sz="2800" b="0">
                        <a:latin typeface="黑体" panose="02010609060101010101" charset="-122"/>
                        <a:ea typeface="黑体" panose="02010609060101010101" charset="-122"/>
                        <a:cs typeface="Arial Black" panose="020b0a0402010202020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vert="horz" wrap="square"/>
                    <a:lstStyle/>
                    <a:p>
                      <a:pPr lvl="0" algn="ctr" eaLnBrk="1" hangingPunct="1">
                        <a:buNone/>
                      </a:pPr>
                      <a:endParaRPr lang="zh-CN" altLang="zh-CN" sz="2800" b="0">
                        <a:latin typeface="黑体" panose="02010609060101010101" charset="-122"/>
                        <a:ea typeface="黑体" panose="02010609060101010101" charset="-122"/>
                        <a:cs typeface="Arial Black" panose="020b0a0402010202020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vert="horz" wrap="square"/>
                    <a:lstStyle/>
                    <a:p>
                      <a:pPr lvl="0" algn="ctr" eaLnBrk="1" hangingPunct="1">
                        <a:buNone/>
                      </a:pPr>
                      <a:endParaRPr lang="zh-CN" altLang="zh-CN" sz="2800" b="0">
                        <a:latin typeface="黑体" panose="02010609060101010101" charset="-122"/>
                        <a:ea typeface="黑体" panose="02010609060101010101" charset="-122"/>
                        <a:cs typeface="Arial Black" panose="020b0a0402010202020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vert="horz" wrap="square"/>
                    <a:lstStyle/>
                    <a:p>
                      <a:pPr lvl="0" algn="ctr" eaLnBrk="1" hangingPunct="1">
                        <a:buNone/>
                      </a:pPr>
                      <a:endParaRPr lang="zh-CN" altLang="zh-CN" sz="2800" b="0">
                        <a:latin typeface="黑体" panose="02010609060101010101" charset="-122"/>
                        <a:ea typeface="黑体" panose="02010609060101010101" charset="-122"/>
                        <a:cs typeface="Arial Black" panose="020b0a0402010202020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vert="horz" wrap="square"/>
                    <a:lstStyle/>
                    <a:p>
                      <a:pPr lvl="0" algn="ctr" eaLnBrk="1" hangingPunct="1">
                        <a:buNone/>
                      </a:pPr>
                      <a:endParaRPr lang="zh-CN" altLang="zh-CN" sz="2800" b="0">
                        <a:latin typeface="黑体" panose="02010609060101010101" charset="-122"/>
                        <a:ea typeface="黑体" panose="02010609060101010101" charset="-122"/>
                        <a:cs typeface="Arial Black" panose="020b0a0402010202020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vert="horz" wrap="square"/>
                    <a:lstStyle/>
                    <a:p>
                      <a:pPr lvl="0" algn="ctr" eaLnBrk="1" hangingPunct="1">
                        <a:buNone/>
                      </a:pPr>
                      <a:endParaRPr lang="zh-CN" altLang="zh-CN" sz="2800" b="0">
                        <a:latin typeface="黑体" panose="02010609060101010101" charset="-122"/>
                        <a:ea typeface="黑体" panose="02010609060101010101" charset="-122"/>
                        <a:cs typeface="Arial Black" panose="020b0a0402010202020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23570">
                <a:tc>
                  <a:txBody>
                    <a:bodyPr vert="horz" wrap="square"/>
                    <a:lstStyle/>
                    <a:p>
                      <a:pPr lvl="0" algn="ctr" eaLnBrk="1" hangingPunct="1">
                        <a:buNone/>
                      </a:pPr>
                      <a:r>
                        <a:rPr lang="zh-CN" altLang="zh-CN" sz="2800" b="0">
                          <a:latin typeface="黑体" panose="02010609060101010101" charset="-122"/>
                          <a:ea typeface="黑体" panose="02010609060101010101" charset="-122"/>
                        </a:rPr>
                        <a:t>光照增强</a:t>
                      </a:r>
                      <a:endParaRPr lang="zh-CN" altLang="zh-CN" sz="2800" b="0">
                        <a:latin typeface="黑体" panose="02010609060101010101" charset="-122"/>
                        <a:ea typeface="黑体" panose="02010609060101010101"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vert="horz" wrap="square"/>
                    <a:lstStyle/>
                    <a:p>
                      <a:pPr lvl="0" algn="ctr" eaLnBrk="1" hangingPunct="1">
                        <a:buNone/>
                      </a:pPr>
                      <a:endParaRPr lang="zh-CN" altLang="zh-CN" sz="2800" b="0">
                        <a:latin typeface="黑体" panose="02010609060101010101" charset="-122"/>
                        <a:ea typeface="黑体" panose="02010609060101010101" charset="-122"/>
                        <a:cs typeface="Arial Black" panose="020b0a0402010202020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vert="horz" wrap="square"/>
                    <a:lstStyle/>
                    <a:p>
                      <a:pPr lvl="0" algn="ctr" eaLnBrk="1" hangingPunct="1">
                        <a:buNone/>
                      </a:pPr>
                      <a:endParaRPr lang="zh-CN" altLang="zh-CN" sz="2800" b="0">
                        <a:latin typeface="黑体" panose="02010609060101010101" charset="-122"/>
                        <a:ea typeface="黑体" panose="02010609060101010101" charset="-122"/>
                        <a:cs typeface="Arial Black" panose="020b0a0402010202020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vert="horz" wrap="square"/>
                    <a:lstStyle/>
                    <a:p>
                      <a:pPr lvl="0" algn="ctr" eaLnBrk="1" hangingPunct="1">
                        <a:buNone/>
                      </a:pPr>
                      <a:endParaRPr lang="zh-CN" altLang="zh-CN" sz="2800" b="0">
                        <a:latin typeface="黑体" panose="02010609060101010101" charset="-122"/>
                        <a:ea typeface="黑体" panose="02010609060101010101" charset="-122"/>
                        <a:cs typeface="Arial Black" panose="020b0a0402010202020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vert="horz" wrap="square"/>
                    <a:lstStyle/>
                    <a:p>
                      <a:pPr lvl="0" algn="ctr" eaLnBrk="1" hangingPunct="1">
                        <a:buNone/>
                      </a:pPr>
                      <a:endParaRPr lang="zh-CN" altLang="zh-CN" sz="2800" b="0">
                        <a:latin typeface="黑体" panose="02010609060101010101" charset="-122"/>
                        <a:ea typeface="黑体" panose="02010609060101010101" charset="-122"/>
                        <a:cs typeface="Arial Black" panose="020b0a0402010202020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vert="horz" wrap="square"/>
                    <a:lstStyle/>
                    <a:p>
                      <a:pPr lvl="0" algn="ctr" eaLnBrk="1" hangingPunct="1">
                        <a:buNone/>
                      </a:pPr>
                      <a:endParaRPr lang="zh-CN" altLang="zh-CN" sz="2800" b="0">
                        <a:latin typeface="黑体" panose="02010609060101010101" charset="-122"/>
                        <a:ea typeface="黑体" panose="02010609060101010101" charset="-122"/>
                        <a:cs typeface="Arial Black" panose="020b0a0402010202020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vert="horz" wrap="square"/>
                    <a:lstStyle/>
                    <a:p>
                      <a:pPr lvl="0" algn="ctr" eaLnBrk="1" hangingPunct="1">
                        <a:buNone/>
                      </a:pPr>
                      <a:endParaRPr lang="zh-CN" altLang="zh-CN" sz="2800" b="0">
                        <a:latin typeface="黑体" panose="02010609060101010101" charset="-122"/>
                        <a:ea typeface="黑体" panose="02010609060101010101" charset="-122"/>
                        <a:cs typeface="Arial Black" panose="020b0a0402010202020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105508" name="Oval 40" title=""/>
          <p:cNvSpPr/>
          <p:nvPr>
            <p:custDataLst>
              <p:tags r:id="rId5"/>
            </p:custDataLst>
          </p:nvPr>
        </p:nvSpPr>
        <p:spPr>
          <a:xfrm>
            <a:off x="2867025" y="935038"/>
            <a:ext cx="6934200" cy="2971800"/>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lstStyle/>
          <a:p>
            <a:pPr>
              <a:buFont typeface="Wingdings 2" panose="05020102010507070707" pitchFamily="18" charset="2"/>
            </a:pPr>
            <a:endParaRPr lang="zh-CN" altLang="zh-CN" b="1">
              <a:solidFill>
                <a:srgbClr val="000000"/>
              </a:solidFill>
              <a:latin typeface="Arial Black" panose="020b0a04020102020204" charset="0"/>
              <a:ea typeface="微软雅黑"/>
              <a:cs typeface="Arial Black" panose="020b0a04020102020204" charset="0"/>
            </a:endParaRPr>
          </a:p>
        </p:txBody>
      </p:sp>
      <p:sp>
        <p:nvSpPr>
          <p:cNvPr id="105509" name="Oval 41" title=""/>
          <p:cNvSpPr/>
          <p:nvPr>
            <p:custDataLst>
              <p:tags r:id="rId6"/>
            </p:custDataLst>
          </p:nvPr>
        </p:nvSpPr>
        <p:spPr>
          <a:xfrm>
            <a:off x="2714625" y="782638"/>
            <a:ext cx="7239000" cy="3276600"/>
          </a:xfrm>
          <a:prstGeom prst="ellipse">
            <a:avLst/>
          </a:prstGeom>
          <a:solidFill>
            <a:schemeClr val="bg1">
              <a:alpha val="0"/>
            </a:schemeClr>
          </a:solidFill>
          <a:ln w="9525" cap="flat" cmpd="sng">
            <a:solidFill>
              <a:schemeClr val="tx1"/>
            </a:solidFill>
            <a:prstDash val="solid"/>
            <a:round/>
            <a:headEnd type="none" w="med" len="med"/>
            <a:tailEnd type="none" w="med" len="med"/>
          </a:ln>
        </p:spPr>
        <p:txBody>
          <a:bodyPr wrap="none" anchor="ctr"/>
          <a:lstStyle/>
          <a:p>
            <a:pPr>
              <a:buFont typeface="Wingdings 2" panose="05020102010507070707" pitchFamily="18" charset="2"/>
            </a:pPr>
            <a:endParaRPr lang="zh-CN" altLang="zh-CN" b="1">
              <a:solidFill>
                <a:srgbClr val="000000"/>
              </a:solidFill>
              <a:latin typeface="Arial Black" panose="020b0a04020102020204" charset="0"/>
              <a:ea typeface="微软雅黑"/>
              <a:cs typeface="Arial Black" panose="020b0a04020102020204" charset="0"/>
            </a:endParaRPr>
          </a:p>
        </p:txBody>
      </p:sp>
      <p:sp>
        <p:nvSpPr>
          <p:cNvPr id="105510" name="Oval 42" title=""/>
          <p:cNvSpPr/>
          <p:nvPr>
            <p:custDataLst>
              <p:tags r:id="rId7"/>
            </p:custDataLst>
          </p:nvPr>
        </p:nvSpPr>
        <p:spPr>
          <a:xfrm>
            <a:off x="4162425" y="1773238"/>
            <a:ext cx="609600" cy="228600"/>
          </a:xfrm>
          <a:prstGeom prst="ellipse">
            <a:avLst/>
          </a:prstGeom>
          <a:solidFill>
            <a:srgbClr val="99CC00"/>
          </a:solidFill>
          <a:ln w="9525" cap="flat" cmpd="sng">
            <a:solidFill>
              <a:schemeClr val="tx1"/>
            </a:solidFill>
            <a:prstDash val="solid"/>
            <a:round/>
            <a:headEnd type="none" w="med" len="med"/>
            <a:tailEnd type="none" w="med" len="med"/>
          </a:ln>
        </p:spPr>
        <p:txBody>
          <a:bodyPr wrap="none" anchor="ctr"/>
          <a:lstStyle/>
          <a:p>
            <a:pPr>
              <a:buFont typeface="Wingdings 2" panose="05020102010507070707" pitchFamily="18" charset="2"/>
            </a:pPr>
            <a:endParaRPr lang="zh-CN" altLang="zh-CN" b="1">
              <a:solidFill>
                <a:srgbClr val="000000"/>
              </a:solidFill>
              <a:latin typeface="Arial Black" panose="020b0a04020102020204" charset="0"/>
              <a:ea typeface="微软雅黑"/>
              <a:cs typeface="Arial Black" panose="020b0a04020102020204" charset="0"/>
            </a:endParaRPr>
          </a:p>
        </p:txBody>
      </p:sp>
      <p:sp>
        <p:nvSpPr>
          <p:cNvPr id="105511" name="Oval 43" title=""/>
          <p:cNvSpPr/>
          <p:nvPr>
            <p:custDataLst>
              <p:tags r:id="rId8"/>
            </p:custDataLst>
          </p:nvPr>
        </p:nvSpPr>
        <p:spPr>
          <a:xfrm>
            <a:off x="4162425" y="2001838"/>
            <a:ext cx="609600" cy="228600"/>
          </a:xfrm>
          <a:prstGeom prst="ellipse">
            <a:avLst/>
          </a:prstGeom>
          <a:solidFill>
            <a:srgbClr val="99CC00"/>
          </a:solidFill>
          <a:ln w="9525" cap="flat" cmpd="sng">
            <a:solidFill>
              <a:schemeClr val="tx1"/>
            </a:solidFill>
            <a:prstDash val="solid"/>
            <a:round/>
            <a:headEnd type="none" w="med" len="med"/>
            <a:tailEnd type="none" w="med" len="med"/>
          </a:ln>
        </p:spPr>
        <p:txBody>
          <a:bodyPr wrap="none" anchor="ctr"/>
          <a:lstStyle/>
          <a:p>
            <a:pPr>
              <a:buFont typeface="Wingdings 2" panose="05020102010507070707" pitchFamily="18" charset="2"/>
            </a:pPr>
            <a:endParaRPr lang="zh-CN" altLang="zh-CN" b="1">
              <a:solidFill>
                <a:srgbClr val="000000"/>
              </a:solidFill>
              <a:latin typeface="Arial Black" panose="020b0a04020102020204" charset="0"/>
              <a:ea typeface="微软雅黑"/>
              <a:cs typeface="Arial Black" panose="020b0a04020102020204" charset="0"/>
            </a:endParaRPr>
          </a:p>
        </p:txBody>
      </p:sp>
      <p:sp>
        <p:nvSpPr>
          <p:cNvPr id="105512" name="Oval 44" title=""/>
          <p:cNvSpPr/>
          <p:nvPr>
            <p:custDataLst>
              <p:tags r:id="rId9"/>
            </p:custDataLst>
          </p:nvPr>
        </p:nvSpPr>
        <p:spPr>
          <a:xfrm>
            <a:off x="4162425" y="2230438"/>
            <a:ext cx="609600" cy="228600"/>
          </a:xfrm>
          <a:prstGeom prst="ellipse">
            <a:avLst/>
          </a:prstGeom>
          <a:solidFill>
            <a:srgbClr val="99CC00"/>
          </a:solidFill>
          <a:ln w="9525" cap="flat" cmpd="sng">
            <a:solidFill>
              <a:schemeClr val="tx1"/>
            </a:solidFill>
            <a:prstDash val="solid"/>
            <a:round/>
            <a:headEnd type="none" w="med" len="med"/>
            <a:tailEnd type="none" w="med" len="med"/>
          </a:ln>
        </p:spPr>
        <p:txBody>
          <a:bodyPr wrap="none" anchor="ctr"/>
          <a:lstStyle/>
          <a:p>
            <a:pPr>
              <a:buFont typeface="Wingdings 2" panose="05020102010507070707" pitchFamily="18" charset="2"/>
            </a:pPr>
            <a:endParaRPr lang="zh-CN" altLang="zh-CN" b="1">
              <a:solidFill>
                <a:srgbClr val="000000"/>
              </a:solidFill>
              <a:latin typeface="Arial Black" panose="020b0a04020102020204" charset="0"/>
              <a:ea typeface="微软雅黑"/>
              <a:cs typeface="Arial Black" panose="020b0a04020102020204" charset="0"/>
            </a:endParaRPr>
          </a:p>
        </p:txBody>
      </p:sp>
      <p:sp>
        <p:nvSpPr>
          <p:cNvPr id="105513" name="Oval 45" title=""/>
          <p:cNvSpPr/>
          <p:nvPr>
            <p:custDataLst>
              <p:tags r:id="rId10"/>
            </p:custDataLst>
          </p:nvPr>
        </p:nvSpPr>
        <p:spPr>
          <a:xfrm>
            <a:off x="4162425" y="2459038"/>
            <a:ext cx="609600" cy="228600"/>
          </a:xfrm>
          <a:prstGeom prst="ellipse">
            <a:avLst/>
          </a:prstGeom>
          <a:solidFill>
            <a:srgbClr val="99CC00"/>
          </a:solidFill>
          <a:ln w="9525" cap="flat" cmpd="sng">
            <a:solidFill>
              <a:schemeClr val="tx1"/>
            </a:solidFill>
            <a:prstDash val="solid"/>
            <a:round/>
            <a:headEnd type="none" w="med" len="med"/>
            <a:tailEnd type="none" w="med" len="med"/>
          </a:ln>
        </p:spPr>
        <p:txBody>
          <a:bodyPr wrap="none" anchor="ctr"/>
          <a:lstStyle/>
          <a:p>
            <a:pPr>
              <a:buFont typeface="Wingdings 2" panose="05020102010507070707" pitchFamily="18" charset="2"/>
            </a:pPr>
            <a:endParaRPr lang="zh-CN" altLang="zh-CN" b="1">
              <a:solidFill>
                <a:srgbClr val="000000"/>
              </a:solidFill>
              <a:latin typeface="Arial Black" panose="020b0a04020102020204" charset="0"/>
              <a:ea typeface="微软雅黑"/>
              <a:cs typeface="Arial Black" panose="020b0a04020102020204" charset="0"/>
            </a:endParaRPr>
          </a:p>
        </p:txBody>
      </p:sp>
      <p:pic>
        <p:nvPicPr>
          <p:cNvPr id="105514" name="Picture 46" title=""/>
          <p:cNvPicPr>
            <a:picLocks noChangeAspect="1"/>
          </p:cNvPicPr>
          <p:nvPr>
            <p:custDataLst>
              <p:tags r:id="rId12"/>
            </p:custDataLst>
          </p:nvPr>
        </p:nvPicPr>
        <p:blipFill>
          <a:blip r:embed="rId11">
            <a:clrChange>
              <a:clrFrom>
                <a:srgbClr val="FDFDFD"/>
              </a:clrFrom>
              <a:clrTo>
                <a:srgbClr val="FDFDFD">
                  <a:alpha val="0"/>
                </a:srgbClr>
              </a:clrTo>
            </a:clrChange>
          </a:blip>
          <a:stretch>
            <a:fillRect/>
          </a:stretch>
        </p:blipFill>
        <p:spPr>
          <a:xfrm>
            <a:off x="2009775" y="642938"/>
            <a:ext cx="1066800" cy="912812"/>
          </a:xfrm>
          <a:prstGeom prst="rect">
            <a:avLst/>
          </a:prstGeom>
          <a:noFill/>
          <a:ln w="9525">
            <a:noFill/>
          </a:ln>
        </p:spPr>
      </p:pic>
      <p:sp>
        <p:nvSpPr>
          <p:cNvPr id="105515" name="Text Box 47" title=""/>
          <p:cNvSpPr txBox="1"/>
          <p:nvPr>
            <p:custDataLst>
              <p:tags r:id="rId13"/>
            </p:custDataLst>
          </p:nvPr>
        </p:nvSpPr>
        <p:spPr>
          <a:xfrm>
            <a:off x="3400425" y="2992438"/>
            <a:ext cx="1066800" cy="583565"/>
          </a:xfrm>
          <a:prstGeom prst="rect">
            <a:avLst/>
          </a:prstGeom>
          <a:noFill/>
          <a:ln w="9525">
            <a:noFill/>
          </a:ln>
        </p:spPr>
        <p:txBody>
          <a:bodyPr anchor="t">
            <a:spAutoFit/>
          </a:bodyPr>
          <a:lstStyle/>
          <a:p>
            <a:pPr>
              <a:spcBef>
                <a:spcPct val="50000"/>
              </a:spcBef>
              <a:buFont typeface="Wingdings 2" panose="05020102010507070707" pitchFamily="18" charset="2"/>
            </a:pPr>
            <a:r>
              <a:rPr lang="en-US" altLang="zh-CN" sz="3200" b="1">
                <a:solidFill>
                  <a:srgbClr val="000000"/>
                </a:solidFill>
                <a:latin typeface="Arial Black" panose="020b0a04020102020204" charset="0"/>
                <a:ea typeface="微软雅黑"/>
                <a:cs typeface="Arial Black" panose="020b0a04020102020204" charset="0"/>
              </a:rPr>
              <a:t>H</a:t>
            </a:r>
            <a:r>
              <a:rPr lang="en-US" altLang="zh-CN" sz="3200" b="1" baseline="-25000">
                <a:solidFill>
                  <a:srgbClr val="000000"/>
                </a:solidFill>
                <a:latin typeface="Arial Black" panose="020b0a04020102020204" charset="0"/>
                <a:ea typeface="微软雅黑"/>
                <a:cs typeface="Arial Black" panose="020b0a04020102020204" charset="0"/>
              </a:rPr>
              <a:t>2</a:t>
            </a:r>
            <a:r>
              <a:rPr lang="en-US" altLang="zh-CN" sz="3200" b="1">
                <a:solidFill>
                  <a:srgbClr val="000000"/>
                </a:solidFill>
                <a:latin typeface="Arial Black" panose="020b0a04020102020204" charset="0"/>
                <a:ea typeface="微软雅黑"/>
                <a:cs typeface="Arial Black" panose="020b0a04020102020204" charset="0"/>
              </a:rPr>
              <a:t>O</a:t>
            </a:r>
            <a:endParaRPr lang="en-US" altLang="zh-CN" sz="3200" b="1" baseline="-25000">
              <a:solidFill>
                <a:srgbClr val="000000"/>
              </a:solidFill>
              <a:latin typeface="Arial Black" panose="020b0a04020102020204" charset="0"/>
              <a:ea typeface="微软雅黑"/>
              <a:cs typeface="Arial Black" panose="020b0a04020102020204" charset="0"/>
            </a:endParaRPr>
          </a:p>
        </p:txBody>
      </p:sp>
      <p:sp>
        <p:nvSpPr>
          <p:cNvPr id="105516" name="Text Box 48" title=""/>
          <p:cNvSpPr txBox="1"/>
          <p:nvPr>
            <p:custDataLst>
              <p:tags r:id="rId14"/>
            </p:custDataLst>
          </p:nvPr>
        </p:nvSpPr>
        <p:spPr>
          <a:xfrm>
            <a:off x="8582025" y="782638"/>
            <a:ext cx="1447800" cy="583565"/>
          </a:xfrm>
          <a:prstGeom prst="rect">
            <a:avLst/>
          </a:prstGeom>
          <a:noFill/>
          <a:ln w="9525">
            <a:noFill/>
          </a:ln>
        </p:spPr>
        <p:txBody>
          <a:bodyPr anchor="t">
            <a:spAutoFit/>
          </a:bodyPr>
          <a:lstStyle/>
          <a:p>
            <a:pPr>
              <a:spcBef>
                <a:spcPct val="50000"/>
              </a:spcBef>
              <a:buFont typeface="Wingdings 2" panose="05020102010507070707" pitchFamily="18" charset="2"/>
            </a:pPr>
            <a:r>
              <a:rPr lang="en-US" altLang="zh-CN" sz="3200" b="1">
                <a:solidFill>
                  <a:srgbClr val="000000"/>
                </a:solidFill>
                <a:latin typeface="Arial Black" panose="020b0a04020102020204" charset="0"/>
                <a:ea typeface="微软雅黑"/>
                <a:cs typeface="Arial Black" panose="020b0a04020102020204" charset="0"/>
              </a:rPr>
              <a:t>CO</a:t>
            </a:r>
            <a:r>
              <a:rPr lang="en-US" altLang="zh-CN" sz="3200" b="1" baseline="-25000">
                <a:solidFill>
                  <a:srgbClr val="000000"/>
                </a:solidFill>
                <a:latin typeface="Arial Black" panose="020b0a04020102020204" charset="0"/>
                <a:ea typeface="微软雅黑"/>
                <a:cs typeface="Arial Black" panose="020b0a04020102020204" charset="0"/>
              </a:rPr>
              <a:t>2</a:t>
            </a:r>
            <a:endParaRPr lang="en-US" altLang="zh-CN" sz="3200" b="1" baseline="-25000">
              <a:solidFill>
                <a:srgbClr val="000000"/>
              </a:solidFill>
              <a:latin typeface="Arial Black" panose="020b0a04020102020204" charset="0"/>
              <a:ea typeface="微软雅黑"/>
              <a:cs typeface="Arial Black" panose="020b0a04020102020204" charset="0"/>
            </a:endParaRPr>
          </a:p>
        </p:txBody>
      </p:sp>
      <p:sp>
        <p:nvSpPr>
          <p:cNvPr id="87086" name="Line 49" title=""/>
          <p:cNvSpPr/>
          <p:nvPr>
            <p:custDataLst>
              <p:tags r:id="rId15"/>
            </p:custDataLst>
          </p:nvPr>
        </p:nvSpPr>
        <p:spPr>
          <a:xfrm>
            <a:off x="2938463" y="1143000"/>
            <a:ext cx="1452562" cy="630238"/>
          </a:xfrm>
          <a:prstGeom prst="line">
            <a:avLst/>
          </a:prstGeom>
          <a:ln w="50800" cap="flat" cmpd="sng">
            <a:solidFill>
              <a:schemeClr val="tx1"/>
            </a:solidFill>
            <a:prstDash val="lgDash"/>
            <a:round/>
            <a:headEnd type="none" w="med" len="med"/>
            <a:tailEnd type="triangle" w="lg" len="med"/>
          </a:ln>
        </p:spPr>
        <p:txBody>
          <a:bodyPr/>
          <a:lstStyle/>
          <a:p/>
        </p:txBody>
      </p:sp>
      <p:sp>
        <p:nvSpPr>
          <p:cNvPr id="105518" name="Arc 50" title=""/>
          <p:cNvSpPr/>
          <p:nvPr>
            <p:custDataLst>
              <p:tags r:id="rId16"/>
            </p:custDataLst>
          </p:nvPr>
        </p:nvSpPr>
        <p:spPr>
          <a:xfrm rot="-10788835" flipV="1">
            <a:off x="4086225" y="2458720"/>
            <a:ext cx="1369695" cy="607695"/>
          </a:xfrm>
          <a:custGeom>
            <a:cxnLst>
              <a:cxn ang="0">
                <a:pos x="0" y="281429"/>
              </a:cxn>
              <a:cxn ang="0">
                <a:pos x="692802" y="0"/>
              </a:cxn>
              <a:cxn ang="0">
                <a:pos x="1522413" y="625591"/>
              </a:cxn>
              <a:cxn ang="0">
                <a:pos x="1519648" y="676246"/>
              </a:cxn>
              <a:cxn ang="0">
                <a:pos x="0" y="281429"/>
              </a:cxn>
              <a:cxn ang="0">
                <a:pos x="692802" y="0"/>
              </a:cxn>
              <a:cxn ang="0">
                <a:pos x="1522413" y="625591"/>
              </a:cxn>
              <a:cxn ang="0">
                <a:pos x="1519648" y="676246"/>
              </a:cxn>
              <a:cxn ang="0">
                <a:pos x="692802" y="625591"/>
              </a:cxn>
              <a:cxn ang="0">
                <a:pos x="0" y="281429"/>
              </a:cxn>
            </a:cxnLst>
            <a:rect l="l" t="t" r="r" b="b"/>
            <a:pathLst>
              <a:path w="39638" h="23350" fill="none">
                <a:moveTo>
                  <a:pt x="0" y="9717"/>
                </a:moveTo>
                <a:cubicBezTo>
                  <a:pt x="3996" y="3651"/>
                  <a:pt x="10773" y="-1"/>
                  <a:pt x="18038" y="0"/>
                </a:cubicBezTo>
                <a:cubicBezTo>
                  <a:pt x="29967" y="0"/>
                  <a:pt x="39638" y="9670"/>
                  <a:pt x="39638" y="21600"/>
                </a:cubicBezTo>
                <a:cubicBezTo>
                  <a:pt x="39638" y="22184"/>
                  <a:pt x="39614" y="22767"/>
                  <a:pt x="39566" y="23349"/>
                </a:cubicBezTo>
              </a:path>
              <a:path w="39638" h="23350" stroke="0">
                <a:moveTo>
                  <a:pt x="0" y="9717"/>
                </a:moveTo>
                <a:cubicBezTo>
                  <a:pt x="3996" y="3651"/>
                  <a:pt x="10773" y="-1"/>
                  <a:pt x="18038" y="0"/>
                </a:cubicBezTo>
                <a:cubicBezTo>
                  <a:pt x="29967" y="0"/>
                  <a:pt x="39638" y="9670"/>
                  <a:pt x="39638" y="21600"/>
                </a:cubicBezTo>
                <a:cubicBezTo>
                  <a:pt x="39638" y="22184"/>
                  <a:pt x="39614" y="22767"/>
                  <a:pt x="39566" y="23349"/>
                </a:cubicBezTo>
                <a:lnTo>
                  <a:pt x="18038" y="21600"/>
                </a:lnTo>
                <a:lnTo>
                  <a:pt x="0" y="9717"/>
                </a:lnTo>
                <a:close/>
              </a:path>
            </a:pathLst>
          </a:custGeom>
          <a:noFill/>
          <a:ln w="38100" cap="flat" cmpd="sng">
            <a:solidFill>
              <a:schemeClr val="tx1"/>
            </a:solidFill>
            <a:prstDash val="solid"/>
            <a:round/>
            <a:headEnd type="none" w="med" len="med"/>
            <a:tailEnd type="none" w="med" len="med"/>
          </a:ln>
        </p:spPr>
        <p:txBody>
          <a:bodyPr/>
          <a:lstStyle/>
          <a:p>
            <a:endParaRPr lang="zh-CN" altLang="en-US" b="1">
              <a:latin typeface="Arial Black" panose="020b0a04020102020204" charset="0"/>
              <a:ea typeface="微软雅黑"/>
              <a:cs typeface="Arial Black" panose="020b0a04020102020204" charset="0"/>
            </a:endParaRPr>
          </a:p>
        </p:txBody>
      </p:sp>
      <p:sp>
        <p:nvSpPr>
          <p:cNvPr id="105519" name="Line 51" title=""/>
          <p:cNvSpPr/>
          <p:nvPr>
            <p:custDataLst>
              <p:tags r:id="rId17"/>
            </p:custDataLst>
          </p:nvPr>
        </p:nvSpPr>
        <p:spPr>
          <a:xfrm>
            <a:off x="5367655" y="2661603"/>
            <a:ext cx="228600" cy="152400"/>
          </a:xfrm>
          <a:prstGeom prst="line">
            <a:avLst/>
          </a:prstGeom>
          <a:ln w="38100" cap="flat" cmpd="sng">
            <a:solidFill>
              <a:schemeClr val="tx1"/>
            </a:solidFill>
            <a:prstDash val="solid"/>
            <a:round/>
            <a:headEnd type="none" w="med" len="med"/>
            <a:tailEnd type="triangle" w="med" len="med"/>
          </a:ln>
        </p:spPr>
        <p:txBody>
          <a:bodyPr/>
          <a:lstStyle/>
          <a:p/>
        </p:txBody>
      </p:sp>
      <p:sp>
        <p:nvSpPr>
          <p:cNvPr id="105520" name="Line 52" title=""/>
          <p:cNvSpPr/>
          <p:nvPr>
            <p:custDataLst>
              <p:tags r:id="rId18"/>
            </p:custDataLst>
          </p:nvPr>
        </p:nvSpPr>
        <p:spPr>
          <a:xfrm>
            <a:off x="5000625" y="2459038"/>
            <a:ext cx="685800" cy="1905000"/>
          </a:xfrm>
          <a:prstGeom prst="line">
            <a:avLst/>
          </a:prstGeom>
          <a:ln w="38100" cap="flat" cmpd="sng">
            <a:solidFill>
              <a:schemeClr val="tx1"/>
            </a:solidFill>
            <a:prstDash val="solid"/>
            <a:round/>
            <a:headEnd type="none" w="med" len="med"/>
            <a:tailEnd type="triangle" w="med" len="med"/>
          </a:ln>
        </p:spPr>
        <p:txBody>
          <a:bodyPr/>
          <a:lstStyle/>
          <a:p/>
        </p:txBody>
      </p:sp>
      <p:sp>
        <p:nvSpPr>
          <p:cNvPr id="105521" name="Text Box 53" title=""/>
          <p:cNvSpPr txBox="1"/>
          <p:nvPr>
            <p:custDataLst>
              <p:tags r:id="rId19"/>
            </p:custDataLst>
          </p:nvPr>
        </p:nvSpPr>
        <p:spPr>
          <a:xfrm>
            <a:off x="5487035" y="2670175"/>
            <a:ext cx="1218565" cy="398780"/>
          </a:xfrm>
          <a:prstGeom prst="rect">
            <a:avLst/>
          </a:prstGeom>
          <a:noFill/>
          <a:ln w="9525">
            <a:noFill/>
          </a:ln>
        </p:spPr>
        <p:txBody>
          <a:bodyPr wrap="square" anchor="t">
            <a:spAutoFit/>
          </a:bodyPr>
          <a:lstStyle/>
          <a:p>
            <a:pPr>
              <a:spcBef>
                <a:spcPct val="50000"/>
              </a:spcBef>
              <a:buFont typeface="Wingdings 2" panose="05020102010507070707" pitchFamily="18" charset="2"/>
            </a:pPr>
            <a:r>
              <a:rPr kumimoji="1" lang="en-US" altLang="zh-CN" sz="2000" b="1" smtClean="0">
                <a:latin typeface="Arial Black" panose="020b0a04020102020204" charset="0"/>
                <a:ea typeface="微软雅黑"/>
                <a:cs typeface="Arial Black" panose="020b0a04020102020204" charset="0"/>
                <a:sym typeface="+mn-ea"/>
              </a:rPr>
              <a:t>NADPH</a:t>
            </a:r>
            <a:endParaRPr kumimoji="1" lang="en-US" altLang="zh-CN" sz="2000" b="1" baseline="-25000" smtClean="0">
              <a:solidFill>
                <a:srgbClr val="000000"/>
              </a:solidFill>
              <a:latin typeface="Arial Black" panose="020b0a04020102020204" charset="0"/>
              <a:ea typeface="微软雅黑"/>
              <a:cs typeface="Arial Black" panose="020b0a04020102020204" charset="0"/>
              <a:sym typeface="+mn-ea"/>
            </a:endParaRPr>
          </a:p>
        </p:txBody>
      </p:sp>
      <p:sp>
        <p:nvSpPr>
          <p:cNvPr id="105522" name="Text Box 54" title=""/>
          <p:cNvSpPr txBox="1"/>
          <p:nvPr>
            <p:custDataLst>
              <p:tags r:id="rId20"/>
            </p:custDataLst>
          </p:nvPr>
        </p:nvSpPr>
        <p:spPr>
          <a:xfrm>
            <a:off x="5595938" y="4103688"/>
            <a:ext cx="762000" cy="583565"/>
          </a:xfrm>
          <a:prstGeom prst="rect">
            <a:avLst/>
          </a:prstGeom>
          <a:noFill/>
          <a:ln w="9525">
            <a:noFill/>
          </a:ln>
        </p:spPr>
        <p:txBody>
          <a:bodyPr anchor="t">
            <a:spAutoFit/>
          </a:bodyPr>
          <a:lstStyle/>
          <a:p>
            <a:pPr>
              <a:spcBef>
                <a:spcPct val="50000"/>
              </a:spcBef>
              <a:buFont typeface="Wingdings 2" panose="05020102010507070707" pitchFamily="18" charset="2"/>
            </a:pPr>
            <a:r>
              <a:rPr lang="en-US" altLang="zh-CN" sz="3200" b="1">
                <a:solidFill>
                  <a:srgbClr val="000000"/>
                </a:solidFill>
                <a:latin typeface="Arial Black" panose="020b0a04020102020204" charset="0"/>
                <a:ea typeface="微软雅黑"/>
                <a:cs typeface="Arial Black" panose="020b0a04020102020204" charset="0"/>
              </a:rPr>
              <a:t>O</a:t>
            </a:r>
            <a:r>
              <a:rPr lang="en-US" altLang="zh-CN" sz="3200" b="1" baseline="-25000">
                <a:solidFill>
                  <a:srgbClr val="000000"/>
                </a:solidFill>
                <a:latin typeface="Arial Black" panose="020b0a04020102020204" charset="0"/>
                <a:ea typeface="微软雅黑"/>
                <a:cs typeface="Arial Black" panose="020b0a04020102020204" charset="0"/>
              </a:rPr>
              <a:t>2</a:t>
            </a:r>
            <a:endParaRPr lang="en-US" altLang="zh-CN" sz="3200" b="1" baseline="-25000">
              <a:solidFill>
                <a:srgbClr val="000000"/>
              </a:solidFill>
              <a:latin typeface="Arial Black" panose="020b0a04020102020204" charset="0"/>
              <a:ea typeface="微软雅黑"/>
              <a:cs typeface="Arial Black" panose="020b0a04020102020204" charset="0"/>
            </a:endParaRPr>
          </a:p>
        </p:txBody>
      </p:sp>
      <p:sp>
        <p:nvSpPr>
          <p:cNvPr id="105523" name="Text Box 55" title=""/>
          <p:cNvSpPr txBox="1"/>
          <p:nvPr>
            <p:custDataLst>
              <p:tags r:id="rId21"/>
            </p:custDataLst>
          </p:nvPr>
        </p:nvSpPr>
        <p:spPr>
          <a:xfrm>
            <a:off x="4543425" y="1544638"/>
            <a:ext cx="1066800" cy="368300"/>
          </a:xfrm>
          <a:prstGeom prst="rect">
            <a:avLst/>
          </a:prstGeom>
          <a:noFill/>
          <a:ln w="9525">
            <a:noFill/>
          </a:ln>
        </p:spPr>
        <p:txBody>
          <a:bodyPr anchor="t">
            <a:spAutoFit/>
          </a:bodyPr>
          <a:lstStyle/>
          <a:p>
            <a:pPr>
              <a:spcBef>
                <a:spcPct val="50000"/>
              </a:spcBef>
              <a:buFont typeface="Wingdings 2" panose="05020102010507070707" pitchFamily="18" charset="2"/>
            </a:pPr>
            <a:r>
              <a:rPr lang="zh-CN" altLang="zh-CN" b="1">
                <a:solidFill>
                  <a:srgbClr val="000000"/>
                </a:solidFill>
                <a:latin typeface="Arial Black" panose="020b0a04020102020204" charset="0"/>
                <a:ea typeface="微软雅黑"/>
              </a:rPr>
              <a:t>酶</a:t>
            </a:r>
            <a:endParaRPr lang="zh-CN" altLang="zh-CN" b="1">
              <a:solidFill>
                <a:srgbClr val="000000"/>
              </a:solidFill>
              <a:latin typeface="Arial Black" panose="020b0a04020102020204" charset="0"/>
              <a:ea typeface="微软雅黑"/>
            </a:endParaRPr>
          </a:p>
        </p:txBody>
      </p:sp>
      <p:sp>
        <p:nvSpPr>
          <p:cNvPr id="105524" name="Text Box 56" title=""/>
          <p:cNvSpPr txBox="1"/>
          <p:nvPr>
            <p:custDataLst>
              <p:tags r:id="rId22"/>
            </p:custDataLst>
          </p:nvPr>
        </p:nvSpPr>
        <p:spPr>
          <a:xfrm>
            <a:off x="7210425" y="2078038"/>
            <a:ext cx="1371600" cy="368300"/>
          </a:xfrm>
          <a:prstGeom prst="rect">
            <a:avLst/>
          </a:prstGeom>
          <a:noFill/>
          <a:ln w="9525">
            <a:noFill/>
          </a:ln>
        </p:spPr>
        <p:txBody>
          <a:bodyPr anchor="t">
            <a:spAutoFit/>
          </a:bodyPr>
          <a:lstStyle/>
          <a:p>
            <a:pPr>
              <a:spcBef>
                <a:spcPct val="50000"/>
              </a:spcBef>
              <a:buFont typeface="Wingdings 2" panose="05020102010507070707" pitchFamily="18" charset="2"/>
            </a:pPr>
            <a:r>
              <a:rPr lang="zh-CN" altLang="zh-CN" b="1">
                <a:solidFill>
                  <a:srgbClr val="000000"/>
                </a:solidFill>
                <a:latin typeface="Arial Black" panose="020b0a04020102020204" charset="0"/>
                <a:ea typeface="微软雅黑"/>
              </a:rPr>
              <a:t>多种酶</a:t>
            </a:r>
            <a:endParaRPr lang="zh-CN" altLang="zh-CN" b="1" baseline="-25000">
              <a:solidFill>
                <a:srgbClr val="000000"/>
              </a:solidFill>
              <a:latin typeface="Arial Black" panose="020b0a04020102020204" charset="0"/>
              <a:ea typeface="微软雅黑"/>
            </a:endParaRPr>
          </a:p>
        </p:txBody>
      </p:sp>
      <p:sp>
        <p:nvSpPr>
          <p:cNvPr id="105525" name="Text Box 57" title=""/>
          <p:cNvSpPr txBox="1"/>
          <p:nvPr>
            <p:custDataLst>
              <p:tags r:id="rId23"/>
            </p:custDataLst>
          </p:nvPr>
        </p:nvSpPr>
        <p:spPr>
          <a:xfrm>
            <a:off x="4796790" y="1163955"/>
            <a:ext cx="1879600" cy="521970"/>
          </a:xfrm>
          <a:prstGeom prst="rect">
            <a:avLst/>
          </a:prstGeom>
          <a:noFill/>
          <a:ln w="9525">
            <a:noFill/>
          </a:ln>
        </p:spPr>
        <p:txBody>
          <a:bodyPr wrap="square" anchor="t">
            <a:spAutoFit/>
          </a:bodyPr>
          <a:lstStyle/>
          <a:p>
            <a:pPr>
              <a:spcBef>
                <a:spcPct val="50000"/>
              </a:spcBef>
              <a:buFont typeface="Wingdings 2" panose="05020102010507070707" pitchFamily="18" charset="2"/>
            </a:pPr>
            <a:r>
              <a:rPr lang="en-US" altLang="zh-CN" sz="2800" b="1">
                <a:solidFill>
                  <a:srgbClr val="000000"/>
                </a:solidFill>
                <a:latin typeface="Arial Black" panose="020b0a04020102020204" charset="0"/>
                <a:ea typeface="微软雅黑"/>
                <a:cs typeface="Arial Black" panose="020b0a04020102020204" charset="0"/>
              </a:rPr>
              <a:t>ADP+ Pi</a:t>
            </a:r>
            <a:endParaRPr lang="en-US" altLang="zh-CN" sz="2800" b="1">
              <a:solidFill>
                <a:srgbClr val="000000"/>
              </a:solidFill>
              <a:latin typeface="Arial Black" panose="020b0a04020102020204" charset="0"/>
              <a:ea typeface="微软雅黑"/>
              <a:cs typeface="Arial Black" panose="020b0a04020102020204" charset="0"/>
            </a:endParaRPr>
          </a:p>
        </p:txBody>
      </p:sp>
      <p:sp>
        <p:nvSpPr>
          <p:cNvPr id="105526" name="Arc 58" title=""/>
          <p:cNvSpPr/>
          <p:nvPr>
            <p:custDataLst>
              <p:tags r:id="rId24"/>
            </p:custDataLst>
          </p:nvPr>
        </p:nvSpPr>
        <p:spPr>
          <a:xfrm flipH="1">
            <a:off x="4314825" y="1468438"/>
            <a:ext cx="800100" cy="704850"/>
          </a:xfrm>
          <a:custGeom>
            <a:cxnLst>
              <a:cxn ang="0">
                <a:pos x="188696" y="179"/>
              </a:cxn>
              <a:cxn ang="0">
                <a:pos x="208286" y="0"/>
              </a:cxn>
              <a:cxn ang="0">
                <a:pos x="800100" y="352425"/>
              </a:cxn>
              <a:cxn ang="0">
                <a:pos x="208286" y="704850"/>
              </a:cxn>
              <a:cxn ang="0">
                <a:pos x="-27" y="682301"/>
              </a:cxn>
              <a:cxn ang="0">
                <a:pos x="188696" y="179"/>
              </a:cxn>
              <a:cxn ang="0">
                <a:pos x="208286" y="0"/>
              </a:cxn>
              <a:cxn ang="0">
                <a:pos x="800100" y="352425"/>
              </a:cxn>
              <a:cxn ang="0">
                <a:pos x="208286" y="704850"/>
              </a:cxn>
              <a:cxn ang="0">
                <a:pos x="-27" y="682301"/>
              </a:cxn>
              <a:cxn ang="0">
                <a:pos x="208286" y="352425"/>
              </a:cxn>
              <a:cxn ang="0">
                <a:pos x="188696" y="179"/>
              </a:cxn>
            </a:cxnLst>
            <a:rect l="l" t="t" r="r" b="b"/>
            <a:pathLst>
              <a:path w="29202" h="43200" fill="none">
                <a:moveTo>
                  <a:pt x="6887" y="11"/>
                </a:moveTo>
                <a:cubicBezTo>
                  <a:pt x="7125" y="3"/>
                  <a:pt x="7363" y="-1"/>
                  <a:pt x="7602" y="0"/>
                </a:cubicBezTo>
                <a:cubicBezTo>
                  <a:pt x="19531" y="0"/>
                  <a:pt x="29202" y="9670"/>
                  <a:pt x="29202" y="21600"/>
                </a:cubicBezTo>
                <a:cubicBezTo>
                  <a:pt x="29202" y="33529"/>
                  <a:pt x="19531" y="43200"/>
                  <a:pt x="7602" y="43200"/>
                </a:cubicBezTo>
                <a:cubicBezTo>
                  <a:pt x="5005" y="43200"/>
                  <a:pt x="2430" y="42731"/>
                  <a:pt x="-1" y="41818"/>
                </a:cubicBezTo>
              </a:path>
              <a:path w="29202" h="43200" stroke="0">
                <a:moveTo>
                  <a:pt x="6887" y="11"/>
                </a:moveTo>
                <a:cubicBezTo>
                  <a:pt x="7125" y="3"/>
                  <a:pt x="7363" y="-1"/>
                  <a:pt x="7602" y="0"/>
                </a:cubicBezTo>
                <a:cubicBezTo>
                  <a:pt x="19531" y="0"/>
                  <a:pt x="29202" y="9670"/>
                  <a:pt x="29202" y="21600"/>
                </a:cubicBezTo>
                <a:cubicBezTo>
                  <a:pt x="29202" y="33529"/>
                  <a:pt x="19531" y="43200"/>
                  <a:pt x="7602" y="43200"/>
                </a:cubicBezTo>
                <a:cubicBezTo>
                  <a:pt x="5005" y="43200"/>
                  <a:pt x="2430" y="42731"/>
                  <a:pt x="-1" y="41818"/>
                </a:cubicBezTo>
                <a:lnTo>
                  <a:pt x="7602" y="21600"/>
                </a:lnTo>
                <a:lnTo>
                  <a:pt x="6887" y="11"/>
                </a:lnTo>
                <a:close/>
              </a:path>
            </a:pathLst>
          </a:custGeom>
          <a:noFill/>
          <a:ln w="38100" cap="flat" cmpd="sng">
            <a:solidFill>
              <a:schemeClr val="tx1"/>
            </a:solidFill>
            <a:prstDash val="solid"/>
            <a:round/>
            <a:headEnd type="none" w="med" len="med"/>
            <a:tailEnd type="none" w="med" len="med"/>
          </a:ln>
        </p:spPr>
        <p:txBody>
          <a:bodyPr/>
          <a:lstStyle/>
          <a:p>
            <a:endParaRPr lang="zh-CN" altLang="en-US" b="1">
              <a:latin typeface="Arial Black" panose="020b0a04020102020204" charset="0"/>
              <a:ea typeface="微软雅黑"/>
              <a:cs typeface="Arial Black" panose="020b0a04020102020204" charset="0"/>
            </a:endParaRPr>
          </a:p>
        </p:txBody>
      </p:sp>
      <p:sp>
        <p:nvSpPr>
          <p:cNvPr id="105527" name="Line 59" title=""/>
          <p:cNvSpPr/>
          <p:nvPr>
            <p:custDataLst>
              <p:tags r:id="rId25"/>
            </p:custDataLst>
          </p:nvPr>
        </p:nvSpPr>
        <p:spPr>
          <a:xfrm>
            <a:off x="4924425" y="2154238"/>
            <a:ext cx="295275" cy="0"/>
          </a:xfrm>
          <a:prstGeom prst="line">
            <a:avLst/>
          </a:prstGeom>
          <a:ln w="38100" cap="flat" cmpd="sng">
            <a:solidFill>
              <a:schemeClr val="tx1"/>
            </a:solidFill>
            <a:prstDash val="solid"/>
            <a:round/>
            <a:headEnd type="none" w="med" len="med"/>
            <a:tailEnd type="triangle" w="med" len="med"/>
          </a:ln>
        </p:spPr>
        <p:txBody>
          <a:bodyPr/>
          <a:lstStyle/>
          <a:p/>
        </p:txBody>
      </p:sp>
      <p:sp>
        <p:nvSpPr>
          <p:cNvPr id="105528" name="Text Box 60" title=""/>
          <p:cNvSpPr txBox="1"/>
          <p:nvPr>
            <p:custDataLst>
              <p:tags r:id="rId26"/>
            </p:custDataLst>
          </p:nvPr>
        </p:nvSpPr>
        <p:spPr>
          <a:xfrm>
            <a:off x="5229225" y="1849755"/>
            <a:ext cx="972185" cy="521970"/>
          </a:xfrm>
          <a:prstGeom prst="rect">
            <a:avLst/>
          </a:prstGeom>
          <a:noFill/>
          <a:ln w="9525">
            <a:noFill/>
          </a:ln>
        </p:spPr>
        <p:txBody>
          <a:bodyPr wrap="square" anchor="t">
            <a:spAutoFit/>
          </a:bodyPr>
          <a:lstStyle/>
          <a:p>
            <a:pPr>
              <a:spcBef>
                <a:spcPct val="50000"/>
              </a:spcBef>
              <a:buFont typeface="Wingdings 2" panose="05020102010507070707" pitchFamily="18" charset="2"/>
            </a:pPr>
            <a:r>
              <a:rPr lang="en-US" altLang="zh-CN" sz="2800" b="1">
                <a:solidFill>
                  <a:srgbClr val="000000"/>
                </a:solidFill>
                <a:latin typeface="Arial Black" panose="020b0a04020102020204" charset="0"/>
                <a:ea typeface="微软雅黑"/>
                <a:cs typeface="Arial Black" panose="020b0a04020102020204" charset="0"/>
              </a:rPr>
              <a:t>ATP</a:t>
            </a:r>
            <a:endParaRPr lang="en-US" altLang="zh-CN" sz="2800" b="1">
              <a:solidFill>
                <a:srgbClr val="000000"/>
              </a:solidFill>
              <a:latin typeface="Arial Black" panose="020b0a04020102020204" charset="0"/>
              <a:ea typeface="微软雅黑"/>
              <a:cs typeface="Arial Black" panose="020b0a04020102020204" charset="0"/>
            </a:endParaRPr>
          </a:p>
        </p:txBody>
      </p:sp>
      <p:sp>
        <p:nvSpPr>
          <p:cNvPr id="105529" name="Arc 61" title=""/>
          <p:cNvSpPr/>
          <p:nvPr>
            <p:custDataLst>
              <p:tags r:id="rId27"/>
            </p:custDataLst>
          </p:nvPr>
        </p:nvSpPr>
        <p:spPr>
          <a:xfrm rot="-692915">
            <a:off x="6108700" y="1455738"/>
            <a:ext cx="774700" cy="725487"/>
          </a:xfrm>
          <a:custGeom>
            <a:cxnLst>
              <a:cxn ang="0">
                <a:pos x="373496" y="-17"/>
              </a:cxn>
              <a:cxn ang="0">
                <a:pos x="774700" y="351060"/>
              </a:cxn>
              <a:cxn ang="0">
                <a:pos x="159610" y="725487"/>
              </a:cxn>
              <a:cxn ang="0">
                <a:pos x="-28" y="712659"/>
              </a:cxn>
              <a:cxn ang="0">
                <a:pos x="373496" y="-17"/>
              </a:cxn>
              <a:cxn ang="0">
                <a:pos x="774700" y="351060"/>
              </a:cxn>
              <a:cxn ang="0">
                <a:pos x="159610" y="725487"/>
              </a:cxn>
              <a:cxn ang="0">
                <a:pos x="-28" y="712659"/>
              </a:cxn>
              <a:cxn ang="0">
                <a:pos x="159610" y="351060"/>
              </a:cxn>
              <a:cxn ang="0">
                <a:pos x="373496" y="-17"/>
              </a:cxn>
            </a:cxnLst>
            <a:rect l="l" t="t" r="r" b="b"/>
            <a:pathLst>
              <a:path w="27205" h="41852" fill="none">
                <a:moveTo>
                  <a:pt x="13116" y="-1"/>
                </a:moveTo>
                <a:cubicBezTo>
                  <a:pt x="21584" y="3140"/>
                  <a:pt x="27205" y="11219"/>
                  <a:pt x="27205" y="20252"/>
                </a:cubicBezTo>
                <a:cubicBezTo>
                  <a:pt x="27205" y="32181"/>
                  <a:pt x="17534" y="41852"/>
                  <a:pt x="5605" y="41852"/>
                </a:cubicBezTo>
                <a:cubicBezTo>
                  <a:pt x="3712" y="41852"/>
                  <a:pt x="1827" y="41603"/>
                  <a:pt x="-1" y="41112"/>
                </a:cubicBezTo>
              </a:path>
              <a:path w="27205" h="41852" stroke="0">
                <a:moveTo>
                  <a:pt x="13116" y="-1"/>
                </a:moveTo>
                <a:cubicBezTo>
                  <a:pt x="21584" y="3140"/>
                  <a:pt x="27205" y="11219"/>
                  <a:pt x="27205" y="20252"/>
                </a:cubicBezTo>
                <a:cubicBezTo>
                  <a:pt x="27205" y="32181"/>
                  <a:pt x="17534" y="41852"/>
                  <a:pt x="5605" y="41852"/>
                </a:cubicBezTo>
                <a:cubicBezTo>
                  <a:pt x="3712" y="41852"/>
                  <a:pt x="1827" y="41603"/>
                  <a:pt x="-1" y="41112"/>
                </a:cubicBezTo>
                <a:lnTo>
                  <a:pt x="5605" y="20252"/>
                </a:lnTo>
                <a:lnTo>
                  <a:pt x="13116" y="-1"/>
                </a:lnTo>
                <a:close/>
              </a:path>
            </a:pathLst>
          </a:custGeom>
          <a:noFill/>
          <a:ln w="38100" cap="flat" cmpd="sng">
            <a:solidFill>
              <a:schemeClr val="tx1"/>
            </a:solidFill>
            <a:prstDash val="solid"/>
            <a:round/>
            <a:headEnd type="none" w="med" len="med"/>
            <a:tailEnd type="none" w="med" len="med"/>
          </a:ln>
        </p:spPr>
        <p:txBody>
          <a:bodyPr/>
          <a:lstStyle/>
          <a:p>
            <a:endParaRPr lang="zh-CN" altLang="en-US" b="1">
              <a:latin typeface="Arial Black" panose="020b0a04020102020204" charset="0"/>
              <a:ea typeface="微软雅黑"/>
              <a:cs typeface="Arial Black" panose="020b0a04020102020204" charset="0"/>
            </a:endParaRPr>
          </a:p>
        </p:txBody>
      </p:sp>
      <p:sp>
        <p:nvSpPr>
          <p:cNvPr id="105530" name="Line 62" title=""/>
          <p:cNvSpPr/>
          <p:nvPr>
            <p:custDataLst>
              <p:tags r:id="rId28"/>
            </p:custDataLst>
          </p:nvPr>
        </p:nvSpPr>
        <p:spPr>
          <a:xfrm flipH="1">
            <a:off x="6372225" y="1468438"/>
            <a:ext cx="228600" cy="0"/>
          </a:xfrm>
          <a:prstGeom prst="line">
            <a:avLst/>
          </a:prstGeom>
          <a:ln w="38100" cap="flat" cmpd="sng">
            <a:solidFill>
              <a:schemeClr val="tx1"/>
            </a:solidFill>
            <a:prstDash val="solid"/>
            <a:round/>
            <a:headEnd type="none" w="med" len="med"/>
            <a:tailEnd type="triangle" w="med" len="med"/>
          </a:ln>
        </p:spPr>
        <p:txBody>
          <a:bodyPr/>
          <a:lstStyle/>
          <a:p/>
        </p:txBody>
      </p:sp>
      <p:sp>
        <p:nvSpPr>
          <p:cNvPr id="105531" name="Line 63" title=""/>
          <p:cNvSpPr/>
          <p:nvPr>
            <p:custDataLst>
              <p:tags r:id="rId29"/>
            </p:custDataLst>
          </p:nvPr>
        </p:nvSpPr>
        <p:spPr>
          <a:xfrm flipV="1">
            <a:off x="6677025" y="2670175"/>
            <a:ext cx="203200" cy="93980"/>
          </a:xfrm>
          <a:prstGeom prst="line">
            <a:avLst/>
          </a:prstGeom>
          <a:ln w="38100" cap="flat" cmpd="sng">
            <a:solidFill>
              <a:schemeClr val="tx1"/>
            </a:solidFill>
            <a:prstDash val="solid"/>
            <a:round/>
            <a:headEnd type="none" w="med" len="med"/>
            <a:tailEnd type="triangle" w="med" len="med"/>
          </a:ln>
        </p:spPr>
        <p:txBody>
          <a:bodyPr/>
          <a:lstStyle/>
          <a:p/>
        </p:txBody>
      </p:sp>
      <p:sp>
        <p:nvSpPr>
          <p:cNvPr id="105532" name="Text Box 65" title=""/>
          <p:cNvSpPr txBox="1"/>
          <p:nvPr>
            <p:custDataLst>
              <p:tags r:id="rId30"/>
            </p:custDataLst>
          </p:nvPr>
        </p:nvSpPr>
        <p:spPr>
          <a:xfrm>
            <a:off x="8277225" y="2230438"/>
            <a:ext cx="762000" cy="583565"/>
          </a:xfrm>
          <a:prstGeom prst="rect">
            <a:avLst/>
          </a:prstGeom>
          <a:noFill/>
          <a:ln w="9525">
            <a:noFill/>
          </a:ln>
        </p:spPr>
        <p:txBody>
          <a:bodyPr anchor="t">
            <a:spAutoFit/>
          </a:bodyPr>
          <a:lstStyle/>
          <a:p>
            <a:pPr>
              <a:spcBef>
                <a:spcPct val="50000"/>
              </a:spcBef>
              <a:buFont typeface="Wingdings 2" panose="05020102010507070707" pitchFamily="18" charset="2"/>
            </a:pPr>
            <a:r>
              <a:rPr lang="en-US" altLang="zh-CN" sz="3200" b="1">
                <a:solidFill>
                  <a:srgbClr val="000000"/>
                </a:solidFill>
                <a:latin typeface="Arial Black" panose="020b0a04020102020204" charset="0"/>
                <a:ea typeface="微软雅黑"/>
                <a:cs typeface="Arial Black" panose="020b0a04020102020204" charset="0"/>
              </a:rPr>
              <a:t>C</a:t>
            </a:r>
            <a:r>
              <a:rPr lang="en-US" altLang="zh-CN" sz="3200" b="1" baseline="-25000">
                <a:solidFill>
                  <a:srgbClr val="000000"/>
                </a:solidFill>
                <a:latin typeface="Arial Black" panose="020b0a04020102020204" charset="0"/>
                <a:ea typeface="微软雅黑"/>
                <a:cs typeface="Arial Black" panose="020b0a04020102020204" charset="0"/>
              </a:rPr>
              <a:t>5</a:t>
            </a:r>
            <a:endParaRPr lang="en-US" altLang="zh-CN" sz="3200" b="1" baseline="-25000">
              <a:solidFill>
                <a:srgbClr val="000000"/>
              </a:solidFill>
              <a:latin typeface="Arial Black" panose="020b0a04020102020204" charset="0"/>
              <a:ea typeface="微软雅黑"/>
              <a:cs typeface="Arial Black" panose="020b0a04020102020204" charset="0"/>
            </a:endParaRPr>
          </a:p>
        </p:txBody>
      </p:sp>
      <p:sp>
        <p:nvSpPr>
          <p:cNvPr id="87102" name="Arc 66" title=""/>
          <p:cNvSpPr/>
          <p:nvPr>
            <p:custDataLst>
              <p:tags r:id="rId31"/>
            </p:custDataLst>
          </p:nvPr>
        </p:nvSpPr>
        <p:spPr>
          <a:xfrm flipV="1">
            <a:off x="7743825" y="1468438"/>
            <a:ext cx="739775" cy="898525"/>
          </a:xfrm>
          <a:custGeom>
            <a:cxnLst>
              <a:cxn ang="0">
                <a:pos x="739740" y="184082"/>
              </a:cxn>
              <a:cxn ang="0">
                <a:pos x="154101" y="898525"/>
              </a:cxn>
              <a:cxn ang="0">
                <a:pos x="739740" y="184082"/>
              </a:cxn>
              <a:cxn ang="0">
                <a:pos x="154101" y="898525"/>
              </a:cxn>
              <a:cxn ang="0">
                <a:pos x="0" y="0"/>
              </a:cxn>
              <a:cxn ang="0">
                <a:pos x="739740" y="184082"/>
              </a:cxn>
            </a:cxnLst>
            <a:rect l="l" t="t" r="r" b="b"/>
            <a:pathLst>
              <a:path w="21161" h="21145" fill="none">
                <a:moveTo>
                  <a:pt x="21160" y="4332"/>
                </a:moveTo>
                <a:cubicBezTo>
                  <a:pt x="19431" y="12777"/>
                  <a:pt x="12846" y="19386"/>
                  <a:pt x="4408" y="21145"/>
                </a:cubicBezTo>
              </a:path>
              <a:path w="21161" h="21145" stroke="0">
                <a:moveTo>
                  <a:pt x="21160" y="4332"/>
                </a:moveTo>
                <a:cubicBezTo>
                  <a:pt x="19431" y="12777"/>
                  <a:pt x="12846" y="19386"/>
                  <a:pt x="4408" y="21145"/>
                </a:cubicBezTo>
                <a:lnTo>
                  <a:pt x="0" y="0"/>
                </a:lnTo>
                <a:lnTo>
                  <a:pt x="21160" y="4332"/>
                </a:lnTo>
                <a:close/>
              </a:path>
            </a:pathLst>
          </a:custGeom>
          <a:noFill/>
          <a:ln w="38100" cap="flat" cmpd="sng">
            <a:solidFill>
              <a:schemeClr val="tx1"/>
            </a:solidFill>
            <a:prstDash val="solid"/>
            <a:round/>
            <a:headEnd type="none" w="med" len="med"/>
            <a:tailEnd type="none" w="med" len="med"/>
          </a:ln>
        </p:spPr>
        <p:txBody>
          <a:bodyPr/>
          <a:lstStyle/>
          <a:p>
            <a:endParaRPr lang="zh-CN" altLang="en-US" b="1">
              <a:latin typeface="Arial Black" panose="020b0a04020102020204" charset="0"/>
              <a:ea typeface="微软雅黑"/>
              <a:cs typeface="Arial Black" panose="020b0a04020102020204" charset="0"/>
            </a:endParaRPr>
          </a:p>
        </p:txBody>
      </p:sp>
      <p:sp>
        <p:nvSpPr>
          <p:cNvPr id="105534" name="Line 68" title=""/>
          <p:cNvSpPr/>
          <p:nvPr>
            <p:custDataLst>
              <p:tags r:id="rId32"/>
            </p:custDataLst>
          </p:nvPr>
        </p:nvSpPr>
        <p:spPr>
          <a:xfrm flipH="1" flipV="1">
            <a:off x="7743825" y="1392238"/>
            <a:ext cx="152400" cy="76200"/>
          </a:xfrm>
          <a:prstGeom prst="line">
            <a:avLst/>
          </a:prstGeom>
          <a:ln w="38100" cap="flat" cmpd="sng">
            <a:solidFill>
              <a:schemeClr val="tx1"/>
            </a:solidFill>
            <a:prstDash val="solid"/>
            <a:round/>
            <a:headEnd type="none" w="med" len="med"/>
            <a:tailEnd type="triangle" w="med" len="med"/>
          </a:ln>
        </p:spPr>
        <p:txBody>
          <a:bodyPr/>
          <a:lstStyle/>
          <a:p/>
        </p:txBody>
      </p:sp>
      <p:sp>
        <p:nvSpPr>
          <p:cNvPr id="105535" name="Text Box 69" title=""/>
          <p:cNvSpPr txBox="1"/>
          <p:nvPr>
            <p:custDataLst>
              <p:tags r:id="rId33"/>
            </p:custDataLst>
          </p:nvPr>
        </p:nvSpPr>
        <p:spPr>
          <a:xfrm>
            <a:off x="7058025" y="1163955"/>
            <a:ext cx="1066800" cy="583565"/>
          </a:xfrm>
          <a:prstGeom prst="rect">
            <a:avLst/>
          </a:prstGeom>
          <a:noFill/>
          <a:ln w="9525">
            <a:noFill/>
          </a:ln>
        </p:spPr>
        <p:txBody>
          <a:bodyPr wrap="square" anchor="t">
            <a:spAutoFit/>
          </a:bodyPr>
          <a:lstStyle/>
          <a:p>
            <a:pPr>
              <a:spcBef>
                <a:spcPct val="50000"/>
              </a:spcBef>
              <a:buFont typeface="Wingdings 2" panose="05020102010507070707" pitchFamily="18" charset="2"/>
            </a:pPr>
            <a:r>
              <a:rPr lang="en-US" altLang="zh-CN" sz="3200" b="1">
                <a:solidFill>
                  <a:srgbClr val="000000"/>
                </a:solidFill>
                <a:latin typeface="Arial Black" panose="020b0a04020102020204" charset="0"/>
                <a:ea typeface="微软雅黑"/>
                <a:cs typeface="Arial Black" panose="020b0a04020102020204" charset="0"/>
              </a:rPr>
              <a:t>2C</a:t>
            </a:r>
            <a:r>
              <a:rPr lang="en-US" altLang="zh-CN" sz="3200" b="1" baseline="-25000">
                <a:solidFill>
                  <a:srgbClr val="000000"/>
                </a:solidFill>
                <a:latin typeface="Arial Black" panose="020b0a04020102020204" charset="0"/>
                <a:ea typeface="微软雅黑"/>
                <a:cs typeface="Arial Black" panose="020b0a04020102020204" charset="0"/>
              </a:rPr>
              <a:t>3</a:t>
            </a:r>
            <a:endParaRPr lang="en-US" altLang="zh-CN" sz="3200" b="1" baseline="-25000">
              <a:solidFill>
                <a:srgbClr val="000000"/>
              </a:solidFill>
              <a:latin typeface="Arial Black" panose="020b0a04020102020204" charset="0"/>
              <a:ea typeface="微软雅黑"/>
              <a:cs typeface="Arial Black" panose="020b0a04020102020204" charset="0"/>
            </a:endParaRPr>
          </a:p>
        </p:txBody>
      </p:sp>
      <p:sp>
        <p:nvSpPr>
          <p:cNvPr id="105536" name="Line 70" title=""/>
          <p:cNvSpPr/>
          <p:nvPr>
            <p:custDataLst>
              <p:tags r:id="rId34"/>
            </p:custDataLst>
          </p:nvPr>
        </p:nvSpPr>
        <p:spPr>
          <a:xfrm flipH="1">
            <a:off x="8277225" y="1239838"/>
            <a:ext cx="685800" cy="381000"/>
          </a:xfrm>
          <a:prstGeom prst="line">
            <a:avLst/>
          </a:prstGeom>
          <a:ln w="38100" cap="flat" cmpd="sng">
            <a:solidFill>
              <a:schemeClr val="tx1"/>
            </a:solidFill>
            <a:prstDash val="solid"/>
            <a:round/>
            <a:headEnd type="none" w="med" len="med"/>
            <a:tailEnd type="triangle" w="med" len="med"/>
          </a:ln>
        </p:spPr>
        <p:txBody>
          <a:bodyPr/>
          <a:lstStyle/>
          <a:p/>
        </p:txBody>
      </p:sp>
      <p:sp>
        <p:nvSpPr>
          <p:cNvPr id="105537" name="Text Box 72" title=""/>
          <p:cNvSpPr txBox="1"/>
          <p:nvPr>
            <p:custDataLst>
              <p:tags r:id="rId35"/>
            </p:custDataLst>
          </p:nvPr>
        </p:nvSpPr>
        <p:spPr>
          <a:xfrm>
            <a:off x="8124825" y="2992438"/>
            <a:ext cx="1828800" cy="583565"/>
          </a:xfrm>
          <a:prstGeom prst="rect">
            <a:avLst/>
          </a:prstGeom>
          <a:noFill/>
          <a:ln w="9525">
            <a:noFill/>
          </a:ln>
        </p:spPr>
        <p:txBody>
          <a:bodyPr anchor="t">
            <a:spAutoFit/>
          </a:bodyPr>
          <a:lstStyle/>
          <a:p>
            <a:pPr>
              <a:spcBef>
                <a:spcPct val="50000"/>
              </a:spcBef>
              <a:buFont typeface="Wingdings 2" panose="05020102010507070707" pitchFamily="18" charset="2"/>
            </a:pPr>
            <a:r>
              <a:rPr lang="zh-CN" altLang="en-US" sz="3200" b="1">
                <a:solidFill>
                  <a:srgbClr val="000000"/>
                </a:solidFill>
                <a:latin typeface="Arial Black" panose="020b0a04020102020204" charset="0"/>
                <a:ea typeface="微软雅黑"/>
                <a:cs typeface="Arial Black" panose="020b0a04020102020204" charset="0"/>
              </a:rPr>
              <a:t>（</a:t>
            </a:r>
            <a:r>
              <a:rPr lang="en-US" altLang="zh-CN" sz="3200" b="1">
                <a:solidFill>
                  <a:srgbClr val="000000"/>
                </a:solidFill>
                <a:latin typeface="Arial Black" panose="020b0a04020102020204" charset="0"/>
                <a:ea typeface="微软雅黑"/>
                <a:cs typeface="Arial Black" panose="020b0a04020102020204" charset="0"/>
              </a:rPr>
              <a:t>CH</a:t>
            </a:r>
            <a:r>
              <a:rPr lang="en-US" altLang="zh-CN" sz="3200" b="1" baseline="-25000">
                <a:solidFill>
                  <a:srgbClr val="000000"/>
                </a:solidFill>
                <a:latin typeface="Arial Black" panose="020b0a04020102020204" charset="0"/>
                <a:ea typeface="微软雅黑"/>
                <a:cs typeface="Arial Black" panose="020b0a04020102020204" charset="0"/>
              </a:rPr>
              <a:t>2</a:t>
            </a:r>
            <a:r>
              <a:rPr lang="en-US" altLang="zh-CN" sz="3200" b="1">
                <a:solidFill>
                  <a:srgbClr val="000000"/>
                </a:solidFill>
                <a:latin typeface="Arial Black" panose="020b0a04020102020204" charset="0"/>
                <a:ea typeface="微软雅黑"/>
                <a:cs typeface="Arial Black" panose="020b0a04020102020204" charset="0"/>
              </a:rPr>
              <a:t>O</a:t>
            </a:r>
            <a:r>
              <a:rPr lang="zh-CN" altLang="en-US" sz="3200" b="1">
                <a:solidFill>
                  <a:srgbClr val="000000"/>
                </a:solidFill>
                <a:latin typeface="Arial Black" panose="020b0a04020102020204" charset="0"/>
                <a:ea typeface="微软雅黑"/>
                <a:cs typeface="Arial Black" panose="020b0a04020102020204" charset="0"/>
              </a:rPr>
              <a:t>）</a:t>
            </a:r>
            <a:endParaRPr lang="zh-CN" altLang="en-US" sz="3200" b="1" baseline="-25000">
              <a:solidFill>
                <a:srgbClr val="000000"/>
              </a:solidFill>
              <a:latin typeface="Arial Black" panose="020b0a04020102020204" charset="0"/>
              <a:ea typeface="微软雅黑"/>
              <a:cs typeface="Arial Black" panose="020b0a04020102020204" charset="0"/>
            </a:endParaRPr>
          </a:p>
        </p:txBody>
      </p:sp>
      <p:grpSp>
        <p:nvGrpSpPr>
          <p:cNvPr id="87107" name="Group 110" title=""/>
          <p:cNvGrpSpPr/>
          <p:nvPr>
            <p:custDataLst>
              <p:tags r:id="rId36"/>
            </p:custDataLst>
          </p:nvPr>
        </p:nvGrpSpPr>
        <p:grpSpPr>
          <a:xfrm>
            <a:off x="6754813" y="1544638"/>
            <a:ext cx="1751012" cy="2057400"/>
            <a:chExt cx="1103" cy="1296"/>
          </a:xfrm>
        </p:grpSpPr>
        <p:sp>
          <p:nvSpPr>
            <p:cNvPr id="105539" name="Arc 64"/>
            <p:cNvSpPr/>
            <p:nvPr>
              <p:custDataLst>
                <p:tags r:id="rId37"/>
              </p:custDataLst>
            </p:nvPr>
          </p:nvSpPr>
          <p:spPr>
            <a:xfrm flipH="1">
              <a:off x="0" y="0"/>
              <a:ext cx="784" cy="1132"/>
            </a:xfrm>
            <a:custGeom>
              <a:cxnLst>
                <a:cxn ang="0">
                  <a:pos x="539" y="0"/>
                </a:cxn>
                <a:cxn ang="0">
                  <a:pos x="784" y="509"/>
                </a:cxn>
                <a:cxn ang="0">
                  <a:pos x="204" y="1132"/>
                </a:cxn>
                <a:cxn ang="0">
                  <a:pos x="0" y="1092"/>
                </a:cxn>
                <a:cxn ang="0">
                  <a:pos x="539" y="0"/>
                </a:cxn>
                <a:cxn ang="0">
                  <a:pos x="784" y="509"/>
                </a:cxn>
                <a:cxn ang="0">
                  <a:pos x="204" y="1132"/>
                </a:cxn>
                <a:cxn ang="0">
                  <a:pos x="0" y="1092"/>
                </a:cxn>
                <a:cxn ang="0">
                  <a:pos x="204" y="509"/>
                </a:cxn>
                <a:cxn ang="0">
                  <a:pos x="539" y="0"/>
                </a:cxn>
              </a:cxnLst>
              <a:rect l="l" t="t" r="r" b="b"/>
              <a:pathLst>
                <a:path w="29179" h="39227" fill="none">
                  <a:moveTo>
                    <a:pt x="20062" y="0"/>
                  </a:moveTo>
                  <a:cubicBezTo>
                    <a:pt x="25780" y="4049"/>
                    <a:pt x="29179" y="10620"/>
                    <a:pt x="29179" y="17627"/>
                  </a:cubicBezTo>
                  <a:cubicBezTo>
                    <a:pt x="29179" y="29556"/>
                    <a:pt x="19508" y="39227"/>
                    <a:pt x="7579" y="39227"/>
                  </a:cubicBezTo>
                  <a:cubicBezTo>
                    <a:pt x="4990" y="39227"/>
                    <a:pt x="2423" y="38761"/>
                    <a:pt x="0" y="37853"/>
                  </a:cubicBezTo>
                </a:path>
                <a:path w="29179" h="39227" stroke="0">
                  <a:moveTo>
                    <a:pt x="20062" y="0"/>
                  </a:moveTo>
                  <a:cubicBezTo>
                    <a:pt x="25780" y="4049"/>
                    <a:pt x="29179" y="10620"/>
                    <a:pt x="29179" y="17627"/>
                  </a:cubicBezTo>
                  <a:cubicBezTo>
                    <a:pt x="29179" y="29556"/>
                    <a:pt x="19508" y="39227"/>
                    <a:pt x="7579" y="39227"/>
                  </a:cubicBezTo>
                  <a:cubicBezTo>
                    <a:pt x="4990" y="39227"/>
                    <a:pt x="2423" y="38761"/>
                    <a:pt x="0" y="37853"/>
                  </a:cubicBezTo>
                  <a:lnTo>
                    <a:pt x="7579" y="17627"/>
                  </a:lnTo>
                  <a:lnTo>
                    <a:pt x="20062" y="0"/>
                  </a:lnTo>
                  <a:close/>
                </a:path>
              </a:pathLst>
            </a:custGeom>
            <a:noFill/>
            <a:ln w="38100" cap="flat" cmpd="sng">
              <a:solidFill>
                <a:schemeClr val="tx1"/>
              </a:solidFill>
              <a:prstDash val="solid"/>
              <a:round/>
              <a:headEnd type="none" w="med" len="med"/>
              <a:tailEnd type="none" w="med" len="med"/>
            </a:ln>
          </p:spPr>
          <p:txBody>
            <a:bodyPr/>
            <a:lstStyle/>
            <a:p>
              <a:endParaRPr lang="zh-CN" altLang="en-US" b="1">
                <a:latin typeface="Arial Black" panose="020b0a04020102020204" charset="0"/>
                <a:ea typeface="微软雅黑"/>
                <a:cs typeface="Arial Black" panose="020b0a04020102020204" charset="0"/>
              </a:endParaRPr>
            </a:p>
          </p:txBody>
        </p:sp>
        <p:sp>
          <p:nvSpPr>
            <p:cNvPr id="105540" name="Line 67"/>
            <p:cNvSpPr/>
            <p:nvPr>
              <p:custDataLst>
                <p:tags r:id="rId38"/>
              </p:custDataLst>
            </p:nvPr>
          </p:nvSpPr>
          <p:spPr>
            <a:xfrm flipV="1">
              <a:off x="815" y="768"/>
              <a:ext cx="288" cy="288"/>
            </a:xfrm>
            <a:prstGeom prst="line">
              <a:avLst/>
            </a:prstGeom>
            <a:ln w="38100" cap="rnd" cmpd="sng">
              <a:solidFill>
                <a:schemeClr val="tx1"/>
              </a:solidFill>
              <a:prstDash val="sysDot"/>
              <a:round/>
              <a:headEnd type="none" w="med" len="med"/>
              <a:tailEnd type="triangle" w="med" len="med"/>
            </a:ln>
          </p:spPr>
          <p:txBody>
            <a:bodyPr/>
            <a:lstStyle/>
            <a:p/>
          </p:txBody>
        </p:sp>
        <p:sp>
          <p:nvSpPr>
            <p:cNvPr id="105541" name="Line 71"/>
            <p:cNvSpPr/>
            <p:nvPr>
              <p:custDataLst>
                <p:tags r:id="rId39"/>
              </p:custDataLst>
            </p:nvPr>
          </p:nvSpPr>
          <p:spPr>
            <a:xfrm>
              <a:off x="719" y="1104"/>
              <a:ext cx="367" cy="0"/>
            </a:xfrm>
            <a:prstGeom prst="line">
              <a:avLst/>
            </a:prstGeom>
            <a:ln w="38100" cap="flat" cmpd="sng">
              <a:solidFill>
                <a:schemeClr val="tx1"/>
              </a:solidFill>
              <a:prstDash val="solid"/>
              <a:round/>
              <a:headEnd type="none" w="med" len="med"/>
              <a:tailEnd type="triangle" w="med" len="med"/>
            </a:ln>
          </p:spPr>
          <p:txBody>
            <a:bodyPr/>
            <a:lstStyle/>
            <a:p/>
          </p:txBody>
        </p:sp>
        <p:sp>
          <p:nvSpPr>
            <p:cNvPr id="105542" name="Line 73"/>
            <p:cNvSpPr/>
            <p:nvPr>
              <p:custDataLst>
                <p:tags r:id="rId40"/>
              </p:custDataLst>
            </p:nvPr>
          </p:nvSpPr>
          <p:spPr>
            <a:xfrm>
              <a:off x="671" y="1104"/>
              <a:ext cx="240" cy="192"/>
            </a:xfrm>
            <a:prstGeom prst="line">
              <a:avLst/>
            </a:prstGeom>
            <a:ln w="38100" cap="flat" cmpd="sng">
              <a:solidFill>
                <a:schemeClr val="tx1"/>
              </a:solidFill>
              <a:prstDash val="solid"/>
              <a:round/>
              <a:headEnd type="none" w="med" len="med"/>
              <a:tailEnd type="triangle" w="med" len="med"/>
            </a:ln>
          </p:spPr>
          <p:txBody>
            <a:bodyPr/>
            <a:lstStyle/>
            <a:p/>
          </p:txBody>
        </p:sp>
      </p:grpSp>
      <p:sp>
        <p:nvSpPr>
          <p:cNvPr id="105543" name="Text Box 74" title=""/>
          <p:cNvSpPr txBox="1"/>
          <p:nvPr>
            <p:custDataLst>
              <p:tags r:id="rId41"/>
            </p:custDataLst>
          </p:nvPr>
        </p:nvSpPr>
        <p:spPr>
          <a:xfrm>
            <a:off x="8048625" y="3525838"/>
            <a:ext cx="1066800" cy="583565"/>
          </a:xfrm>
          <a:prstGeom prst="rect">
            <a:avLst/>
          </a:prstGeom>
          <a:noFill/>
          <a:ln w="9525">
            <a:noFill/>
          </a:ln>
        </p:spPr>
        <p:txBody>
          <a:bodyPr anchor="t">
            <a:spAutoFit/>
          </a:bodyPr>
          <a:lstStyle/>
          <a:p>
            <a:pPr>
              <a:spcBef>
                <a:spcPct val="50000"/>
              </a:spcBef>
              <a:buFont typeface="Wingdings 2" panose="05020102010507070707" pitchFamily="18" charset="2"/>
            </a:pPr>
            <a:r>
              <a:rPr lang="en-US" altLang="zh-CN" sz="3200" b="1">
                <a:solidFill>
                  <a:srgbClr val="000000"/>
                </a:solidFill>
                <a:latin typeface="Arial Black" panose="020b0a04020102020204" charset="0"/>
                <a:ea typeface="微软雅黑"/>
                <a:cs typeface="Arial Black" panose="020b0a04020102020204" charset="0"/>
              </a:rPr>
              <a:t>H</a:t>
            </a:r>
            <a:r>
              <a:rPr lang="en-US" altLang="zh-CN" sz="3200" b="1" baseline="-25000">
                <a:solidFill>
                  <a:srgbClr val="000000"/>
                </a:solidFill>
                <a:latin typeface="Arial Black" panose="020b0a04020102020204" charset="0"/>
                <a:ea typeface="微软雅黑"/>
                <a:cs typeface="Arial Black" panose="020b0a04020102020204" charset="0"/>
              </a:rPr>
              <a:t>2</a:t>
            </a:r>
            <a:r>
              <a:rPr lang="en-US" altLang="zh-CN" sz="3200" b="1">
                <a:solidFill>
                  <a:srgbClr val="000000"/>
                </a:solidFill>
                <a:latin typeface="Arial Black" panose="020b0a04020102020204" charset="0"/>
                <a:ea typeface="微软雅黑"/>
                <a:cs typeface="Arial Black" panose="020b0a04020102020204" charset="0"/>
              </a:rPr>
              <a:t>O</a:t>
            </a:r>
            <a:endParaRPr lang="en-US" altLang="zh-CN" sz="3200" b="1" baseline="-25000">
              <a:solidFill>
                <a:srgbClr val="000000"/>
              </a:solidFill>
              <a:latin typeface="Arial Black" panose="020b0a04020102020204" charset="0"/>
              <a:ea typeface="微软雅黑"/>
              <a:cs typeface="Arial Black" panose="020b0a04020102020204" charset="0"/>
            </a:endParaRPr>
          </a:p>
        </p:txBody>
      </p:sp>
      <p:sp>
        <p:nvSpPr>
          <p:cNvPr id="87113" name="Text Box 75" title=""/>
          <p:cNvSpPr txBox="1"/>
          <p:nvPr>
            <p:custDataLst>
              <p:tags r:id="rId42"/>
            </p:custDataLst>
          </p:nvPr>
        </p:nvSpPr>
        <p:spPr>
          <a:xfrm>
            <a:off x="3851275" y="2670175"/>
            <a:ext cx="1978660" cy="460375"/>
          </a:xfrm>
          <a:prstGeom prst="rect">
            <a:avLst/>
          </a:prstGeom>
          <a:noFill/>
          <a:ln w="9525">
            <a:noFill/>
          </a:ln>
        </p:spPr>
        <p:txBody>
          <a:bodyPr wrap="square" anchor="t">
            <a:spAutoFit/>
          </a:bodyPr>
          <a:lstStyle/>
          <a:p>
            <a:pPr>
              <a:spcBef>
                <a:spcPct val="50000"/>
              </a:spcBef>
              <a:buFont typeface="Wingdings 2" panose="05020102010507070707" pitchFamily="18" charset="2"/>
            </a:pPr>
            <a:r>
              <a:rPr lang="zh-CN" altLang="zh-CN" sz="2400" b="1">
                <a:solidFill>
                  <a:srgbClr val="FF0000"/>
                </a:solidFill>
                <a:latin typeface="黑体" panose="02010609060101010101" charset="-122"/>
                <a:ea typeface="黑体" panose="02010609060101010101" charset="-122"/>
              </a:rPr>
              <a:t>水的光解</a:t>
            </a:r>
            <a:endParaRPr lang="zh-CN" altLang="zh-CN" sz="2400" b="1">
              <a:solidFill>
                <a:srgbClr val="FF0000"/>
              </a:solidFill>
              <a:latin typeface="黑体" panose="02010609060101010101" charset="-122"/>
              <a:ea typeface="黑体" panose="02010609060101010101" charset="-122"/>
            </a:endParaRPr>
          </a:p>
        </p:txBody>
      </p:sp>
      <p:sp>
        <p:nvSpPr>
          <p:cNvPr id="87114" name="Text Box 76" title=""/>
          <p:cNvSpPr txBox="1"/>
          <p:nvPr>
            <p:custDataLst>
              <p:tags r:id="rId43"/>
            </p:custDataLst>
          </p:nvPr>
        </p:nvSpPr>
        <p:spPr>
          <a:xfrm>
            <a:off x="4924425" y="1544955"/>
            <a:ext cx="1830070" cy="460375"/>
          </a:xfrm>
          <a:prstGeom prst="rect">
            <a:avLst/>
          </a:prstGeom>
          <a:noFill/>
          <a:ln w="9525">
            <a:noFill/>
          </a:ln>
        </p:spPr>
        <p:txBody>
          <a:bodyPr wrap="square" anchor="t">
            <a:spAutoFit/>
          </a:bodyPr>
          <a:lstStyle/>
          <a:p>
            <a:pPr>
              <a:spcBef>
                <a:spcPct val="50000"/>
              </a:spcBef>
              <a:buFont typeface="Wingdings 2" panose="05020102010507070707" pitchFamily="18" charset="2"/>
            </a:pPr>
            <a:r>
              <a:rPr lang="zh-CN" altLang="en-US" sz="2400" b="1">
                <a:solidFill>
                  <a:srgbClr val="FF0000"/>
                </a:solidFill>
                <a:latin typeface="黑体" panose="02010609060101010101" charset="-122"/>
                <a:ea typeface="黑体" panose="02010609060101010101" charset="-122"/>
                <a:cs typeface="黑体" panose="02010609060101010101" charset="-122"/>
              </a:rPr>
              <a:t>形成</a:t>
            </a:r>
            <a:r>
              <a:rPr lang="en-US" altLang="zh-CN" sz="2400" b="1">
                <a:solidFill>
                  <a:srgbClr val="FF0000"/>
                </a:solidFill>
                <a:latin typeface="黑体" panose="02010609060101010101" charset="-122"/>
                <a:ea typeface="黑体" panose="02010609060101010101" charset="-122"/>
                <a:cs typeface="黑体" panose="02010609060101010101" charset="-122"/>
              </a:rPr>
              <a:t>ATP</a:t>
            </a:r>
            <a:endParaRPr lang="en-US" altLang="zh-CN" sz="2400" b="1">
              <a:solidFill>
                <a:srgbClr val="FF0000"/>
              </a:solidFill>
              <a:latin typeface="黑体" panose="02010609060101010101" charset="-122"/>
              <a:ea typeface="黑体" panose="02010609060101010101" charset="-122"/>
              <a:cs typeface="黑体" panose="02010609060101010101" charset="-122"/>
            </a:endParaRPr>
          </a:p>
        </p:txBody>
      </p:sp>
      <p:sp>
        <p:nvSpPr>
          <p:cNvPr id="87115" name="Text Box 77" title=""/>
          <p:cNvSpPr txBox="1"/>
          <p:nvPr>
            <p:custDataLst>
              <p:tags r:id="rId44"/>
            </p:custDataLst>
          </p:nvPr>
        </p:nvSpPr>
        <p:spPr>
          <a:xfrm>
            <a:off x="8277225" y="1468438"/>
            <a:ext cx="1828800" cy="460375"/>
          </a:xfrm>
          <a:prstGeom prst="rect">
            <a:avLst/>
          </a:prstGeom>
          <a:noFill/>
          <a:ln w="9525">
            <a:noFill/>
          </a:ln>
        </p:spPr>
        <p:txBody>
          <a:bodyPr anchor="t">
            <a:spAutoFit/>
          </a:bodyPr>
          <a:lstStyle/>
          <a:p>
            <a:pPr>
              <a:spcBef>
                <a:spcPct val="50000"/>
              </a:spcBef>
              <a:buFont typeface="Wingdings 2" panose="05020102010507070707" pitchFamily="18" charset="2"/>
            </a:pPr>
            <a:r>
              <a:rPr lang="en-US" altLang="zh-CN" sz="2400" b="1">
                <a:solidFill>
                  <a:srgbClr val="FF0000"/>
                </a:solidFill>
                <a:latin typeface="黑体" panose="02010609060101010101" charset="-122"/>
                <a:ea typeface="黑体" panose="02010609060101010101" charset="-122"/>
                <a:cs typeface="黑体" panose="02010609060101010101" charset="-122"/>
              </a:rPr>
              <a:t>CO</a:t>
            </a:r>
            <a:r>
              <a:rPr lang="en-US" altLang="zh-CN" sz="2400" b="1" baseline="-25000">
                <a:solidFill>
                  <a:srgbClr val="FF0000"/>
                </a:solidFill>
                <a:latin typeface="黑体" panose="02010609060101010101" charset="-122"/>
                <a:ea typeface="黑体" panose="02010609060101010101" charset="-122"/>
                <a:cs typeface="黑体" panose="02010609060101010101" charset="-122"/>
              </a:rPr>
              <a:t>2</a:t>
            </a:r>
            <a:r>
              <a:rPr lang="zh-CN" altLang="en-US" sz="2400" b="1">
                <a:solidFill>
                  <a:srgbClr val="FF0000"/>
                </a:solidFill>
                <a:latin typeface="黑体" panose="02010609060101010101" charset="-122"/>
                <a:ea typeface="黑体" panose="02010609060101010101" charset="-122"/>
                <a:cs typeface="黑体" panose="02010609060101010101" charset="-122"/>
              </a:rPr>
              <a:t>的固定</a:t>
            </a:r>
            <a:endParaRPr lang="zh-CN" altLang="en-US" sz="2400" b="1">
              <a:solidFill>
                <a:srgbClr val="FF0000"/>
              </a:solidFill>
              <a:latin typeface="黑体" panose="02010609060101010101" charset="-122"/>
              <a:ea typeface="黑体" panose="02010609060101010101" charset="-122"/>
              <a:cs typeface="黑体" panose="02010609060101010101" charset="-122"/>
            </a:endParaRPr>
          </a:p>
        </p:txBody>
      </p:sp>
      <p:sp>
        <p:nvSpPr>
          <p:cNvPr id="87116" name="Text Box 78" title=""/>
          <p:cNvSpPr txBox="1"/>
          <p:nvPr>
            <p:custDataLst>
              <p:tags r:id="rId45"/>
            </p:custDataLst>
          </p:nvPr>
        </p:nvSpPr>
        <p:spPr>
          <a:xfrm>
            <a:off x="6905625" y="2611755"/>
            <a:ext cx="1675765" cy="460375"/>
          </a:xfrm>
          <a:prstGeom prst="rect">
            <a:avLst/>
          </a:prstGeom>
          <a:noFill/>
          <a:ln w="9525">
            <a:noFill/>
          </a:ln>
        </p:spPr>
        <p:txBody>
          <a:bodyPr wrap="square" anchor="t">
            <a:spAutoFit/>
          </a:bodyPr>
          <a:lstStyle/>
          <a:p>
            <a:pPr>
              <a:spcBef>
                <a:spcPct val="50000"/>
              </a:spcBef>
              <a:buFont typeface="Wingdings 2" panose="05020102010507070707" pitchFamily="18" charset="2"/>
            </a:pPr>
            <a:r>
              <a:rPr lang="en-US" altLang="zh-CN" sz="2400" b="1">
                <a:solidFill>
                  <a:srgbClr val="FF0000"/>
                </a:solidFill>
                <a:latin typeface="黑体" panose="02010609060101010101" charset="-122"/>
                <a:ea typeface="黑体" panose="02010609060101010101" charset="-122"/>
                <a:cs typeface="黑体" panose="02010609060101010101" charset="-122"/>
              </a:rPr>
              <a:t>C3</a:t>
            </a:r>
            <a:r>
              <a:rPr lang="zh-CN" altLang="en-US" sz="2400" b="1">
                <a:solidFill>
                  <a:srgbClr val="FF0000"/>
                </a:solidFill>
                <a:latin typeface="黑体" panose="02010609060101010101" charset="-122"/>
                <a:ea typeface="黑体" panose="02010609060101010101" charset="-122"/>
                <a:cs typeface="黑体" panose="02010609060101010101" charset="-122"/>
              </a:rPr>
              <a:t>的还原</a:t>
            </a:r>
            <a:endParaRPr lang="zh-CN" altLang="en-US" sz="2400" b="1">
              <a:solidFill>
                <a:srgbClr val="FF0000"/>
              </a:solidFill>
              <a:latin typeface="黑体" panose="02010609060101010101" charset="-122"/>
              <a:ea typeface="黑体" panose="02010609060101010101" charset="-122"/>
              <a:cs typeface="黑体" panose="02010609060101010101" charset="-122"/>
            </a:endParaRPr>
          </a:p>
        </p:txBody>
      </p:sp>
      <p:sp>
        <p:nvSpPr>
          <p:cNvPr id="87117" name="AutoShape 79" title=""/>
          <p:cNvSpPr/>
          <p:nvPr>
            <p:custDataLst>
              <p:tags r:id="rId46"/>
            </p:custDataLst>
          </p:nvPr>
        </p:nvSpPr>
        <p:spPr>
          <a:xfrm>
            <a:off x="3546475" y="6012815"/>
            <a:ext cx="304800" cy="457200"/>
          </a:xfrm>
          <a:prstGeom prst="upArrow">
            <a:avLst>
              <a:gd name="adj1" fmla="val 50000"/>
              <a:gd name="adj2" fmla="val 37500"/>
            </a:avLst>
          </a:prstGeom>
          <a:solidFill>
            <a:srgbClr val="FF0000"/>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b="1">
              <a:solidFill>
                <a:srgbClr val="000000"/>
              </a:solidFill>
              <a:latin typeface="Arial Black" panose="020b0a04020102020204" charset="0"/>
              <a:ea typeface="微软雅黑"/>
              <a:cs typeface="Arial Black" panose="020b0a04020102020204" charset="0"/>
            </a:endParaRPr>
          </a:p>
        </p:txBody>
      </p:sp>
      <p:sp>
        <p:nvSpPr>
          <p:cNvPr id="87118" name="AutoShape 80" title=""/>
          <p:cNvSpPr/>
          <p:nvPr>
            <p:custDataLst>
              <p:tags r:id="rId47"/>
            </p:custDataLst>
          </p:nvPr>
        </p:nvSpPr>
        <p:spPr>
          <a:xfrm>
            <a:off x="3565525" y="5411470"/>
            <a:ext cx="285750" cy="457200"/>
          </a:xfrm>
          <a:prstGeom prst="downArrow">
            <a:avLst>
              <a:gd name="adj1" fmla="val 50000"/>
              <a:gd name="adj2" fmla="val 43658"/>
            </a:avLst>
          </a:prstGeom>
          <a:solidFill>
            <a:srgbClr val="0000FF"/>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b="1">
              <a:solidFill>
                <a:srgbClr val="000000"/>
              </a:solidFill>
              <a:latin typeface="Arial Black" panose="020b0a04020102020204" charset="0"/>
              <a:ea typeface="微软雅黑"/>
              <a:cs typeface="Arial Black" panose="020b0a04020102020204" charset="0"/>
            </a:endParaRPr>
          </a:p>
        </p:txBody>
      </p:sp>
      <p:sp>
        <p:nvSpPr>
          <p:cNvPr id="87119" name="AutoShape 89" title=""/>
          <p:cNvSpPr/>
          <p:nvPr>
            <p:custDataLst>
              <p:tags r:id="rId48"/>
            </p:custDataLst>
          </p:nvPr>
        </p:nvSpPr>
        <p:spPr>
          <a:xfrm>
            <a:off x="4894580" y="5411153"/>
            <a:ext cx="327025" cy="457200"/>
          </a:xfrm>
          <a:prstGeom prst="downArrow">
            <a:avLst>
              <a:gd name="adj1" fmla="val 50000"/>
              <a:gd name="adj2" fmla="val 43889"/>
            </a:avLst>
          </a:prstGeom>
          <a:solidFill>
            <a:srgbClr val="0000FF"/>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b="1">
              <a:solidFill>
                <a:srgbClr val="000000"/>
              </a:solidFill>
              <a:latin typeface="Arial Black" panose="020b0a04020102020204" charset="0"/>
              <a:ea typeface="微软雅黑"/>
              <a:cs typeface="Arial Black" panose="020b0a04020102020204" charset="0"/>
            </a:endParaRPr>
          </a:p>
        </p:txBody>
      </p:sp>
      <p:sp>
        <p:nvSpPr>
          <p:cNvPr id="87120" name="AutoShape 90" title=""/>
          <p:cNvSpPr/>
          <p:nvPr>
            <p:custDataLst>
              <p:tags r:id="rId49"/>
            </p:custDataLst>
          </p:nvPr>
        </p:nvSpPr>
        <p:spPr>
          <a:xfrm>
            <a:off x="6273800" y="5411153"/>
            <a:ext cx="304800" cy="457200"/>
          </a:xfrm>
          <a:prstGeom prst="downArrow">
            <a:avLst>
              <a:gd name="adj1" fmla="val 50000"/>
              <a:gd name="adj2" fmla="val 43673"/>
            </a:avLst>
          </a:prstGeom>
          <a:solidFill>
            <a:srgbClr val="0000FF"/>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b="1">
              <a:solidFill>
                <a:srgbClr val="000000"/>
              </a:solidFill>
              <a:latin typeface="Arial Black" panose="020b0a04020102020204" charset="0"/>
              <a:ea typeface="微软雅黑"/>
              <a:cs typeface="Arial Black" panose="020b0a04020102020204" charset="0"/>
            </a:endParaRPr>
          </a:p>
        </p:txBody>
      </p:sp>
      <p:sp>
        <p:nvSpPr>
          <p:cNvPr id="87121" name="AutoShape 92" title=""/>
          <p:cNvSpPr/>
          <p:nvPr>
            <p:custDataLst>
              <p:tags r:id="rId50"/>
            </p:custDataLst>
          </p:nvPr>
        </p:nvSpPr>
        <p:spPr>
          <a:xfrm>
            <a:off x="7185025" y="5411153"/>
            <a:ext cx="304800" cy="457200"/>
          </a:xfrm>
          <a:prstGeom prst="upArrow">
            <a:avLst>
              <a:gd name="adj1" fmla="val 50000"/>
              <a:gd name="adj2" fmla="val 37500"/>
            </a:avLst>
          </a:prstGeom>
          <a:solidFill>
            <a:srgbClr val="FF0000"/>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b="1">
              <a:solidFill>
                <a:srgbClr val="000000"/>
              </a:solidFill>
              <a:latin typeface="Arial Black" panose="020b0a04020102020204" charset="0"/>
              <a:ea typeface="微软雅黑"/>
              <a:cs typeface="Arial Black" panose="020b0a04020102020204" charset="0"/>
            </a:endParaRPr>
          </a:p>
        </p:txBody>
      </p:sp>
      <p:sp>
        <p:nvSpPr>
          <p:cNvPr id="87122" name="AutoShape 93" title=""/>
          <p:cNvSpPr/>
          <p:nvPr>
            <p:custDataLst>
              <p:tags r:id="rId51"/>
            </p:custDataLst>
          </p:nvPr>
        </p:nvSpPr>
        <p:spPr>
          <a:xfrm>
            <a:off x="8076883" y="5411153"/>
            <a:ext cx="271462" cy="457200"/>
          </a:xfrm>
          <a:prstGeom prst="downArrow">
            <a:avLst>
              <a:gd name="adj1" fmla="val 50000"/>
              <a:gd name="adj2" fmla="val 43664"/>
            </a:avLst>
          </a:prstGeom>
          <a:solidFill>
            <a:srgbClr val="0000FF"/>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b="1">
              <a:solidFill>
                <a:srgbClr val="000000"/>
              </a:solidFill>
              <a:latin typeface="Arial Black" panose="020b0a04020102020204" charset="0"/>
              <a:ea typeface="微软雅黑"/>
              <a:cs typeface="Arial Black" panose="020b0a04020102020204" charset="0"/>
            </a:endParaRPr>
          </a:p>
        </p:txBody>
      </p:sp>
      <p:sp>
        <p:nvSpPr>
          <p:cNvPr id="87123" name="AutoShape 94" title=""/>
          <p:cNvSpPr/>
          <p:nvPr>
            <p:custDataLst>
              <p:tags r:id="rId52"/>
            </p:custDataLst>
          </p:nvPr>
        </p:nvSpPr>
        <p:spPr>
          <a:xfrm>
            <a:off x="9252268" y="5411153"/>
            <a:ext cx="271462" cy="457200"/>
          </a:xfrm>
          <a:prstGeom prst="downArrow">
            <a:avLst>
              <a:gd name="adj1" fmla="val 50000"/>
              <a:gd name="adj2" fmla="val 43664"/>
            </a:avLst>
          </a:prstGeom>
          <a:solidFill>
            <a:srgbClr val="0000FF"/>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b="1">
              <a:solidFill>
                <a:srgbClr val="000000"/>
              </a:solidFill>
              <a:latin typeface="Arial Black" panose="020b0a04020102020204" charset="0"/>
              <a:ea typeface="微软雅黑"/>
              <a:cs typeface="Arial Black" panose="020b0a04020102020204" charset="0"/>
            </a:endParaRPr>
          </a:p>
        </p:txBody>
      </p:sp>
      <p:sp>
        <p:nvSpPr>
          <p:cNvPr id="87124" name="AutoShape 100" title=""/>
          <p:cNvSpPr/>
          <p:nvPr>
            <p:custDataLst>
              <p:tags r:id="rId53"/>
            </p:custDataLst>
          </p:nvPr>
        </p:nvSpPr>
        <p:spPr>
          <a:xfrm>
            <a:off x="7195820" y="6053773"/>
            <a:ext cx="271463" cy="415925"/>
          </a:xfrm>
          <a:prstGeom prst="downArrow">
            <a:avLst>
              <a:gd name="adj1" fmla="val 50000"/>
              <a:gd name="adj2" fmla="val 43645"/>
            </a:avLst>
          </a:prstGeom>
          <a:solidFill>
            <a:srgbClr val="0000FF"/>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b="1">
              <a:solidFill>
                <a:srgbClr val="000000"/>
              </a:solidFill>
              <a:latin typeface="Arial Black" panose="020b0a04020102020204" charset="0"/>
              <a:ea typeface="微软雅黑"/>
              <a:cs typeface="Arial Black" panose="020b0a04020102020204" charset="0"/>
            </a:endParaRPr>
          </a:p>
        </p:txBody>
      </p:sp>
      <p:sp>
        <p:nvSpPr>
          <p:cNvPr id="87125" name="AutoShape 101" title=""/>
          <p:cNvSpPr/>
          <p:nvPr>
            <p:custDataLst>
              <p:tags r:id="rId54"/>
            </p:custDataLst>
          </p:nvPr>
        </p:nvSpPr>
        <p:spPr>
          <a:xfrm>
            <a:off x="4904740" y="6053773"/>
            <a:ext cx="304800" cy="457200"/>
          </a:xfrm>
          <a:prstGeom prst="upArrow">
            <a:avLst>
              <a:gd name="adj1" fmla="val 50000"/>
              <a:gd name="adj2" fmla="val 37500"/>
            </a:avLst>
          </a:prstGeom>
          <a:solidFill>
            <a:srgbClr val="FF0000"/>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b="1">
              <a:solidFill>
                <a:srgbClr val="000000"/>
              </a:solidFill>
              <a:latin typeface="Arial Black" panose="020b0a04020102020204" charset="0"/>
              <a:ea typeface="微软雅黑"/>
              <a:cs typeface="Arial Black" panose="020b0a04020102020204" charset="0"/>
            </a:endParaRPr>
          </a:p>
        </p:txBody>
      </p:sp>
      <p:sp>
        <p:nvSpPr>
          <p:cNvPr id="87126" name="AutoShape 102" title=""/>
          <p:cNvSpPr/>
          <p:nvPr>
            <p:custDataLst>
              <p:tags r:id="rId55"/>
            </p:custDataLst>
          </p:nvPr>
        </p:nvSpPr>
        <p:spPr>
          <a:xfrm>
            <a:off x="6273800" y="6012498"/>
            <a:ext cx="304800" cy="457200"/>
          </a:xfrm>
          <a:prstGeom prst="upArrow">
            <a:avLst>
              <a:gd name="adj1" fmla="val 50000"/>
              <a:gd name="adj2" fmla="val 37500"/>
            </a:avLst>
          </a:prstGeom>
          <a:solidFill>
            <a:srgbClr val="FF0000"/>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b="1">
              <a:solidFill>
                <a:srgbClr val="000000"/>
              </a:solidFill>
              <a:latin typeface="Arial Black" panose="020b0a04020102020204" charset="0"/>
              <a:ea typeface="微软雅黑"/>
              <a:cs typeface="Arial Black" panose="020b0a04020102020204" charset="0"/>
            </a:endParaRPr>
          </a:p>
        </p:txBody>
      </p:sp>
      <p:sp>
        <p:nvSpPr>
          <p:cNvPr id="87127" name="AutoShape 104" title=""/>
          <p:cNvSpPr/>
          <p:nvPr>
            <p:custDataLst>
              <p:tags r:id="rId56"/>
            </p:custDataLst>
          </p:nvPr>
        </p:nvSpPr>
        <p:spPr>
          <a:xfrm>
            <a:off x="8115300" y="6012498"/>
            <a:ext cx="304800" cy="457200"/>
          </a:xfrm>
          <a:prstGeom prst="upArrow">
            <a:avLst>
              <a:gd name="adj1" fmla="val 50000"/>
              <a:gd name="adj2" fmla="val 37500"/>
            </a:avLst>
          </a:prstGeom>
          <a:solidFill>
            <a:srgbClr val="FF0000"/>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b="1">
              <a:solidFill>
                <a:srgbClr val="000000"/>
              </a:solidFill>
              <a:latin typeface="Arial Black" panose="020b0a04020102020204" charset="0"/>
              <a:ea typeface="微软雅黑"/>
              <a:cs typeface="Arial Black" panose="020b0a04020102020204" charset="0"/>
            </a:endParaRPr>
          </a:p>
        </p:txBody>
      </p:sp>
      <p:sp>
        <p:nvSpPr>
          <p:cNvPr id="87128" name="AutoShape 105" title=""/>
          <p:cNvSpPr/>
          <p:nvPr>
            <p:custDataLst>
              <p:tags r:id="rId57"/>
            </p:custDataLst>
          </p:nvPr>
        </p:nvSpPr>
        <p:spPr>
          <a:xfrm>
            <a:off x="9252585" y="6012498"/>
            <a:ext cx="304800" cy="457200"/>
          </a:xfrm>
          <a:prstGeom prst="upArrow">
            <a:avLst>
              <a:gd name="adj1" fmla="val 50000"/>
              <a:gd name="adj2" fmla="val 37500"/>
            </a:avLst>
          </a:prstGeom>
          <a:solidFill>
            <a:srgbClr val="FF0000"/>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b="1">
              <a:solidFill>
                <a:srgbClr val="000000"/>
              </a:solidFill>
              <a:latin typeface="Arial Black" panose="020b0a04020102020204" charset="0"/>
              <a:ea typeface="微软雅黑"/>
              <a:cs typeface="Arial Black" panose="020b0a04020102020204" charset="0"/>
            </a:endParaRPr>
          </a:p>
        </p:txBody>
      </p:sp>
      <p:sp>
        <p:nvSpPr>
          <p:cNvPr id="105560" name="AutoShape 106" title=""/>
          <p:cNvSpPr/>
          <p:nvPr>
            <p:custDataLst>
              <p:tags r:id="rId58"/>
            </p:custDataLst>
          </p:nvPr>
        </p:nvSpPr>
        <p:spPr>
          <a:xfrm>
            <a:off x="1952625" y="3906838"/>
            <a:ext cx="304800" cy="533400"/>
          </a:xfrm>
          <a:prstGeom prst="downArrow">
            <a:avLst>
              <a:gd name="adj1" fmla="val 50000"/>
              <a:gd name="adj2" fmla="val 43750"/>
            </a:avLst>
          </a:prstGeom>
          <a:solidFill>
            <a:srgbClr val="0000FF"/>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b="1">
              <a:solidFill>
                <a:srgbClr val="000000"/>
              </a:solidFill>
              <a:latin typeface="Arial Black" panose="020b0a04020102020204" charset="0"/>
              <a:ea typeface="微软雅黑"/>
              <a:cs typeface="Arial Black" panose="020b0a04020102020204" charset="0"/>
            </a:endParaRPr>
          </a:p>
        </p:txBody>
      </p:sp>
      <p:sp>
        <p:nvSpPr>
          <p:cNvPr id="105561" name="AutoShape 107" title=""/>
          <p:cNvSpPr/>
          <p:nvPr>
            <p:custDataLst>
              <p:tags r:id="rId59"/>
            </p:custDataLst>
          </p:nvPr>
        </p:nvSpPr>
        <p:spPr>
          <a:xfrm>
            <a:off x="1952625" y="3221038"/>
            <a:ext cx="304800" cy="457200"/>
          </a:xfrm>
          <a:prstGeom prst="upArrow">
            <a:avLst>
              <a:gd name="adj1" fmla="val 50000"/>
              <a:gd name="adj2" fmla="val 37500"/>
            </a:avLst>
          </a:prstGeom>
          <a:solidFill>
            <a:srgbClr val="FF0000"/>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b="1">
              <a:solidFill>
                <a:srgbClr val="000000"/>
              </a:solidFill>
              <a:latin typeface="Arial Black" panose="020b0a04020102020204" charset="0"/>
              <a:ea typeface="微软雅黑"/>
              <a:cs typeface="Arial Black" panose="020b0a04020102020204" charset="0"/>
            </a:endParaRPr>
          </a:p>
        </p:txBody>
      </p:sp>
      <p:sp>
        <p:nvSpPr>
          <p:cNvPr id="105562" name="Text Box 108" title=""/>
          <p:cNvSpPr txBox="1"/>
          <p:nvPr>
            <p:custDataLst>
              <p:tags r:id="rId60"/>
            </p:custDataLst>
          </p:nvPr>
        </p:nvSpPr>
        <p:spPr>
          <a:xfrm>
            <a:off x="2257425" y="3068638"/>
            <a:ext cx="990600" cy="829945"/>
          </a:xfrm>
          <a:prstGeom prst="rect">
            <a:avLst/>
          </a:prstGeom>
          <a:noFill/>
          <a:ln w="9525">
            <a:noFill/>
          </a:ln>
        </p:spPr>
        <p:txBody>
          <a:bodyPr anchor="t">
            <a:spAutoFit/>
          </a:bodyPr>
          <a:lstStyle/>
          <a:p>
            <a:pPr>
              <a:spcBef>
                <a:spcPct val="50000"/>
              </a:spcBef>
              <a:buFont typeface="Wingdings 2" panose="05020102010507070707" pitchFamily="18" charset="2"/>
            </a:pPr>
            <a:r>
              <a:rPr lang="zh-CN" altLang="zh-CN" sz="2400" b="1">
                <a:solidFill>
                  <a:srgbClr val="FF0000"/>
                </a:solidFill>
                <a:latin typeface="黑体" panose="02010609060101010101" charset="-122"/>
                <a:ea typeface="黑体" panose="02010609060101010101" charset="-122"/>
              </a:rPr>
              <a:t>积累、增加</a:t>
            </a:r>
            <a:endParaRPr lang="zh-CN" altLang="zh-CN" sz="2400" b="1">
              <a:solidFill>
                <a:srgbClr val="FF0000"/>
              </a:solidFill>
              <a:latin typeface="黑体" panose="02010609060101010101" charset="-122"/>
              <a:ea typeface="黑体" panose="02010609060101010101" charset="-122"/>
            </a:endParaRPr>
          </a:p>
        </p:txBody>
      </p:sp>
      <p:sp>
        <p:nvSpPr>
          <p:cNvPr id="105563" name="Text Box 109" title=""/>
          <p:cNvSpPr txBox="1"/>
          <p:nvPr>
            <p:custDataLst>
              <p:tags r:id="rId61"/>
            </p:custDataLst>
          </p:nvPr>
        </p:nvSpPr>
        <p:spPr>
          <a:xfrm>
            <a:off x="2257425" y="3830638"/>
            <a:ext cx="990600" cy="829945"/>
          </a:xfrm>
          <a:prstGeom prst="rect">
            <a:avLst/>
          </a:prstGeom>
          <a:noFill/>
          <a:ln w="9525">
            <a:noFill/>
          </a:ln>
        </p:spPr>
        <p:txBody>
          <a:bodyPr anchor="t">
            <a:spAutoFit/>
          </a:bodyPr>
          <a:lstStyle/>
          <a:p>
            <a:pPr>
              <a:spcBef>
                <a:spcPct val="50000"/>
              </a:spcBef>
              <a:buFont typeface="Wingdings 2" panose="05020102010507070707" pitchFamily="18" charset="2"/>
            </a:pPr>
            <a:r>
              <a:rPr lang="zh-CN" altLang="zh-CN" sz="2400" b="1">
                <a:solidFill>
                  <a:srgbClr val="0000FF"/>
                </a:solidFill>
                <a:latin typeface="黑体" panose="02010609060101010101" charset="-122"/>
                <a:ea typeface="黑体" panose="02010609060101010101" charset="-122"/>
              </a:rPr>
              <a:t>消耗、减少</a:t>
            </a:r>
            <a:endParaRPr lang="zh-CN" altLang="zh-CN" sz="2400" b="1">
              <a:solidFill>
                <a:srgbClr val="0000FF"/>
              </a:solidFill>
              <a:latin typeface="黑体" panose="02010609060101010101" charset="-122"/>
              <a:ea typeface="黑体" panose="02010609060101010101" charset="-122"/>
            </a:endParaRPr>
          </a:p>
        </p:txBody>
      </p:sp>
      <p:grpSp>
        <p:nvGrpSpPr>
          <p:cNvPr id="32" name="组合 31" title=""/>
          <p:cNvGrpSpPr/>
          <p:nvPr>
            <p:custDataLst>
              <p:tags r:id="rId62"/>
            </p:custDataLst>
          </p:nvPr>
        </p:nvGrpSpPr>
        <p:grpSpPr>
          <a:xfrm>
            <a:off x="0" y="125095"/>
            <a:ext cx="12192000" cy="518160"/>
            <a:chOff x="0" y="259"/>
            <a:chExt cx="19200" cy="816"/>
          </a:xfrm>
        </p:grpSpPr>
        <p:grpSp>
          <p:nvGrpSpPr>
            <p:cNvPr id="36" name="组合 35"/>
            <p:cNvGrpSpPr/>
            <p:nvPr>
              <p:custDataLst>
                <p:tags r:id="rId63"/>
              </p:custDataLst>
            </p:nvPr>
          </p:nvGrpSpPr>
          <p:grpSpPr>
            <a:xfrm>
              <a:off x="0" y="261"/>
              <a:ext cx="19200" cy="814"/>
              <a:chOff x="0" y="-57"/>
              <a:chExt cx="19200" cy="814"/>
            </a:xfrm>
          </p:grpSpPr>
          <p:cxnSp>
            <p:nvCxnSpPr>
              <p:cNvPr id="37" name="直接连接符 36"/>
              <p:cNvCxnSpPr/>
              <p:nvPr>
                <p:custDataLst>
                  <p:tags r:id="rId64"/>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65"/>
                </p:custDataLst>
              </p:nvPr>
            </p:nvGrpSpPr>
            <p:grpSpPr>
              <a:xfrm>
                <a:off x="631" y="-57"/>
                <a:ext cx="5765" cy="694"/>
                <a:chOff x="623970" y="1485351"/>
                <a:chExt cx="3660653" cy="440988"/>
              </a:xfrm>
            </p:grpSpPr>
            <p:grpSp>
              <p:nvGrpSpPr>
                <p:cNvPr id="39" name="组合 38"/>
                <p:cNvGrpSpPr>
                  <a:grpSpLocks noChangeAspect="1"/>
                </p:cNvGrpSpPr>
                <p:nvPr>
                  <p:custDataLst>
                    <p:tags r:id="rId66"/>
                  </p:custDataLst>
                </p:nvPr>
              </p:nvGrpSpPr>
              <p:grpSpPr>
                <a:xfrm>
                  <a:off x="623970" y="1630931"/>
                  <a:ext cx="264961" cy="295408"/>
                  <a:chOff x="457642" y="346857"/>
                  <a:chExt cx="375937" cy="419137"/>
                </a:xfrm>
              </p:grpSpPr>
              <p:sp>
                <p:nvSpPr>
                  <p:cNvPr id="40" name="椭圆 39"/>
                  <p:cNvSpPr/>
                  <p:nvPr>
                    <p:custDataLst>
                      <p:tags r:id="rId67"/>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68"/>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69"/>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70"/>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71"/>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72"/>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73"/>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74"/>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75"/>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
        <p:nvSpPr>
          <p:cNvPr id="3" name="文本框 23" title=""/>
          <p:cNvSpPr txBox="1">
            <a:spLocks noChangeArrowheads="1"/>
          </p:cNvSpPr>
          <p:nvPr>
            <p:custDataLst>
              <p:tags r:id="rId76"/>
            </p:custDataLst>
          </p:nvPr>
        </p:nvSpPr>
        <p:spPr bwMode="auto">
          <a:xfrm>
            <a:off x="106045" y="1468755"/>
            <a:ext cx="27609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a:ea typeface="Arial"/>
                <a:cs typeface="Arial"/>
              </a:defRPr>
            </a:lvl1pPr>
            <a:lvl2pPr marL="742950" indent="-285750">
              <a:defRPr>
                <a:solidFill>
                  <a:schemeClr val="tx1"/>
                </a:solidFill>
                <a:latin typeface="Arial"/>
                <a:ea typeface="Arial"/>
                <a:cs typeface="Arial"/>
              </a:defRPr>
            </a:lvl2pPr>
            <a:lvl3pPr marL="1143000" indent="-228600">
              <a:defRPr>
                <a:solidFill>
                  <a:schemeClr val="tx1"/>
                </a:solidFill>
                <a:latin typeface="Arial"/>
                <a:ea typeface="Arial"/>
                <a:cs typeface="Arial"/>
              </a:defRPr>
            </a:lvl3pPr>
            <a:lvl4pPr marL="1600200" indent="-228600">
              <a:defRPr>
                <a:solidFill>
                  <a:schemeClr val="tx1"/>
                </a:solidFill>
                <a:latin typeface="Arial"/>
                <a:ea typeface="Arial"/>
                <a:cs typeface="Arial"/>
              </a:defRPr>
            </a:lvl4pPr>
            <a:lvl5pPr marL="2057400" indent="-228600">
              <a:defRPr>
                <a:solidFill>
                  <a:schemeClr val="tx1"/>
                </a:solidFill>
                <a:latin typeface="Arial"/>
                <a:ea typeface="Arial"/>
                <a:cs typeface="Arial"/>
              </a:defRPr>
            </a:lvl5pPr>
            <a:lvl6pPr marL="2514600" indent="-228600" eaLnBrk="0" fontAlgn="base" hangingPunct="0">
              <a:spcBef>
                <a:spcPct val="0"/>
              </a:spcBef>
              <a:spcAft>
                <a:spcPct val="0"/>
              </a:spcAft>
              <a:defRPr>
                <a:solidFill>
                  <a:schemeClr val="tx1"/>
                </a:solidFill>
                <a:latin typeface="Arial"/>
                <a:ea typeface="Arial"/>
                <a:cs typeface="Arial"/>
              </a:defRPr>
            </a:lvl6pPr>
            <a:lvl7pPr marL="2971800" indent="-228600" eaLnBrk="0" fontAlgn="base" hangingPunct="0">
              <a:spcBef>
                <a:spcPct val="0"/>
              </a:spcBef>
              <a:spcAft>
                <a:spcPct val="0"/>
              </a:spcAft>
              <a:defRPr>
                <a:solidFill>
                  <a:schemeClr val="tx1"/>
                </a:solidFill>
                <a:latin typeface="Arial"/>
                <a:ea typeface="Arial"/>
                <a:cs typeface="Arial"/>
              </a:defRPr>
            </a:lvl7pPr>
            <a:lvl8pPr marL="3429000" indent="-228600" eaLnBrk="0" fontAlgn="base" hangingPunct="0">
              <a:spcBef>
                <a:spcPct val="0"/>
              </a:spcBef>
              <a:spcAft>
                <a:spcPct val="0"/>
              </a:spcAft>
              <a:defRPr>
                <a:solidFill>
                  <a:schemeClr val="tx1"/>
                </a:solidFill>
                <a:latin typeface="Arial"/>
                <a:ea typeface="Arial"/>
                <a:cs typeface="Arial"/>
              </a:defRPr>
            </a:lvl8pPr>
            <a:lvl9pPr marL="3886200" indent="-228600" eaLnBrk="0" fontAlgn="base" hangingPunct="0">
              <a:spcBef>
                <a:spcPct val="0"/>
              </a:spcBef>
              <a:spcAft>
                <a:spcPct val="0"/>
              </a:spcAft>
              <a:defRPr>
                <a:solidFill>
                  <a:schemeClr val="tx1"/>
                </a:solidFill>
                <a:latin typeface="Arial"/>
                <a:ea typeface="Arial"/>
                <a:cs typeface="Arial"/>
              </a:defRPr>
            </a:lvl9pPr>
          </a:lstStyle>
          <a:p>
            <a:pPr algn="l">
              <a:defRPr/>
            </a:pPr>
            <a:r>
              <a:rPr lang="en-US" altLang="zh-CN" sz="2800" b="1">
                <a:solidFill>
                  <a:srgbClr val="FF0000"/>
                </a:solidFill>
                <a:latin typeface="黑体" panose="02010609060101010101" charset="-122"/>
                <a:ea typeface="黑体" panose="02010609060101010101" charset="-122"/>
                <a:cs typeface="黑体" panose="02010609060101010101" charset="-122"/>
                <a:sym typeface="+mn-ea"/>
              </a:rPr>
              <a:t>①</a:t>
            </a:r>
            <a:r>
              <a:rPr lang="en-US" altLang="zh-CN" sz="2800" b="1" kern="100">
                <a:solidFill>
                  <a:srgbClr val="FF0000"/>
                </a:solidFill>
                <a:latin typeface="黑体" panose="02010609060101010101" charset="-122"/>
                <a:ea typeface="黑体" panose="02010609060101010101" charset="-122"/>
                <a:cs typeface="黑体" panose="02010609060101010101" charset="-122"/>
                <a:sym typeface="+mn-ea"/>
              </a:rPr>
              <a:t>“</a:t>
            </a:r>
            <a:r>
              <a:rPr lang="zh-CN" altLang="zh-CN" sz="2800" b="1" kern="100">
                <a:solidFill>
                  <a:srgbClr val="FF0000"/>
                </a:solidFill>
                <a:latin typeface="黑体" panose="02010609060101010101" charset="-122"/>
                <a:ea typeface="黑体" panose="02010609060101010101" charset="-122"/>
                <a:cs typeface="黑体" panose="02010609060101010101" charset="-122"/>
                <a:sym typeface="+mn-ea"/>
              </a:rPr>
              <a:t>来源去路</a:t>
            </a:r>
            <a:r>
              <a:rPr lang="en-US" altLang="zh-CN" sz="2800" b="1" kern="100">
                <a:solidFill>
                  <a:srgbClr val="FF0000"/>
                </a:solidFill>
                <a:latin typeface="黑体" panose="02010609060101010101" charset="-122"/>
                <a:ea typeface="黑体" panose="02010609060101010101" charset="-122"/>
                <a:cs typeface="黑体" panose="02010609060101010101" charset="-122"/>
                <a:sym typeface="+mn-ea"/>
              </a:rPr>
              <a:t>”</a:t>
            </a:r>
            <a:endParaRPr lang="zh-CN" altLang="zh-CN" sz="2800" b="1" kern="100">
              <a:solidFill>
                <a:srgbClr val="FF0000"/>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7086"/>
                                        </p:tgtEl>
                                      </p:cBhvr>
                                      <p:by x="50000" y="50000"/>
                                    </p:animScale>
                                  </p:childTnLst>
                                </p:cTn>
                              </p:par>
                            </p:childTnLst>
                          </p:cTn>
                        </p:par>
                      </p:childTnLst>
                    </p:cTn>
                  </p:par>
                  <p:par>
                    <p:cTn id="7" fill="hold" nodeType="clickPar">
                      <p:stCondLst>
                        <p:cond delay="indefinite"/>
                      </p:stCondLst>
                      <p:childTnLst>
                        <p:par>
                          <p:cTn id="8" fill="hold">
                            <p:stCondLst>
                              <p:cond delay="0"/>
                            </p:stCondLst>
                            <p:childTnLst>
                              <p:par>
                                <p:cTn id="9" presetID="6" presetClass="emph" presetSubtype="0" fill="hold" grpId="1" nodeType="clickEffect">
                                  <p:stCondLst>
                                    <p:cond delay="0"/>
                                  </p:stCondLst>
                                  <p:childTnLst>
                                    <p:animScale>
                                      <p:cBhvr>
                                        <p:cTn id="10" dur="2000" fill="hold"/>
                                        <p:tgtEl>
                                          <p:spTgt spid="87114"/>
                                        </p:tgtEl>
                                      </p:cBhvr>
                                      <p:by x="50000" y="50000"/>
                                    </p:animScale>
                                  </p:childTnLst>
                                </p:cTn>
                              </p:par>
                              <p:par>
                                <p:cTn id="11" presetID="6" presetClass="emph" presetSubtype="0" fill="hold" grpId="0" nodeType="withEffect">
                                  <p:stCondLst>
                                    <p:cond delay="0"/>
                                  </p:stCondLst>
                                  <p:childTnLst>
                                    <p:animScale>
                                      <p:cBhvr>
                                        <p:cTn id="12" dur="2000" fill="hold"/>
                                        <p:tgtEl>
                                          <p:spTgt spid="87113"/>
                                        </p:tgtEl>
                                      </p:cBhvr>
                                      <p:by x="50000" y="50000"/>
                                    </p:animScale>
                                  </p:childTnLst>
                                </p:cTn>
                              </p:par>
                            </p:childTnLst>
                          </p:cTn>
                        </p:par>
                      </p:childTnLst>
                    </p:cTn>
                  </p:par>
                  <p:par>
                    <p:cTn id="13" fill="hold" nodeType="clickPar">
                      <p:stCondLst>
                        <p:cond delay="indefinite"/>
                      </p:stCondLst>
                      <p:childTnLst>
                        <p:par>
                          <p:cTn id="14" fill="hold">
                            <p:stCondLst>
                              <p:cond delay="0"/>
                            </p:stCondLst>
                            <p:childTnLst>
                              <p:par>
                                <p:cTn id="15" presetID="23" presetClass="entr" presetSubtype="16" fill="hold" grpId="5" nodeType="clickEffect">
                                  <p:stCondLst>
                                    <p:cond delay="0"/>
                                  </p:stCondLst>
                                  <p:childTnLst>
                                    <p:set>
                                      <p:cBhvr>
                                        <p:cTn id="16" dur="1" fill="hold">
                                          <p:stCondLst>
                                            <p:cond delay="0"/>
                                          </p:stCondLst>
                                        </p:cTn>
                                        <p:tgtEl>
                                          <p:spTgt spid="87118"/>
                                        </p:tgtEl>
                                        <p:attrNameLst>
                                          <p:attrName>style.visibility</p:attrName>
                                        </p:attrNameLst>
                                      </p:cBhvr>
                                      <p:to>
                                        <p:strVal val="visible"/>
                                      </p:to>
                                    </p:set>
                                    <p:anim calcmode="lin" valueType="num">
                                      <p:cBhvr>
                                        <p:cTn id="17" dur="500" fill="hold"/>
                                        <p:tgtEl>
                                          <p:spTgt spid="87118"/>
                                        </p:tgtEl>
                                        <p:attrNameLst>
                                          <p:attrName>ppt_w</p:attrName>
                                        </p:attrNameLst>
                                      </p:cBhvr>
                                      <p:tavLst>
                                        <p:tav tm="0">
                                          <p:val>
                                            <p:fltVal val="0"/>
                                          </p:val>
                                        </p:tav>
                                        <p:tav tm="100000">
                                          <p:val>
                                            <p:strVal val="#ppt_w"/>
                                          </p:val>
                                        </p:tav>
                                      </p:tavLst>
                                    </p:anim>
                                    <p:anim calcmode="lin" valueType="num">
                                      <p:cBhvr>
                                        <p:cTn id="18" dur="500" fill="hold"/>
                                        <p:tgtEl>
                                          <p:spTgt spid="87118"/>
                                        </p:tgtEl>
                                        <p:attrNameLst>
                                          <p:attrName>ppt_h</p:attrName>
                                        </p:attrNameLst>
                                      </p:cBhvr>
                                      <p:tavLst>
                                        <p:tav tm="0">
                                          <p:val>
                                            <p:fltVal val="0"/>
                                          </p:val>
                                        </p:tav>
                                        <p:tav tm="100000">
                                          <p:val>
                                            <p:strVal val="#ppt_h"/>
                                          </p:val>
                                        </p:tav>
                                      </p:tavLst>
                                    </p:anim>
                                  </p:childTnLst>
                                </p:cTn>
                              </p:par>
                              <p:par>
                                <p:cTn id="19" presetID="23" presetClass="entr" presetSubtype="16" fill="hold" grpId="6" nodeType="withEffect">
                                  <p:stCondLst>
                                    <p:cond delay="0"/>
                                  </p:stCondLst>
                                  <p:childTnLst>
                                    <p:set>
                                      <p:cBhvr>
                                        <p:cTn id="20" dur="1" fill="hold">
                                          <p:stCondLst>
                                            <p:cond delay="0"/>
                                          </p:stCondLst>
                                        </p:cTn>
                                        <p:tgtEl>
                                          <p:spTgt spid="87119"/>
                                        </p:tgtEl>
                                        <p:attrNameLst>
                                          <p:attrName>style.visibility</p:attrName>
                                        </p:attrNameLst>
                                      </p:cBhvr>
                                      <p:to>
                                        <p:strVal val="visible"/>
                                      </p:to>
                                    </p:set>
                                    <p:anim calcmode="lin" valueType="num">
                                      <p:cBhvr>
                                        <p:cTn id="21" dur="500" fill="hold"/>
                                        <p:tgtEl>
                                          <p:spTgt spid="87119"/>
                                        </p:tgtEl>
                                        <p:attrNameLst>
                                          <p:attrName>ppt_w</p:attrName>
                                        </p:attrNameLst>
                                      </p:cBhvr>
                                      <p:tavLst>
                                        <p:tav tm="0">
                                          <p:val>
                                            <p:fltVal val="0"/>
                                          </p:val>
                                        </p:tav>
                                        <p:tav tm="100000">
                                          <p:val>
                                            <p:strVal val="#ppt_w"/>
                                          </p:val>
                                        </p:tav>
                                      </p:tavLst>
                                    </p:anim>
                                    <p:anim calcmode="lin" valueType="num">
                                      <p:cBhvr>
                                        <p:cTn id="22" dur="500" fill="hold"/>
                                        <p:tgtEl>
                                          <p:spTgt spid="87119"/>
                                        </p:tgtEl>
                                        <p:attrNameLst>
                                          <p:attrName>ppt_h</p:attrName>
                                        </p:attrNameLst>
                                      </p:cBhvr>
                                      <p:tavLst>
                                        <p:tav tm="0">
                                          <p:val>
                                            <p:fltVal val="0"/>
                                          </p:val>
                                        </p:tav>
                                        <p:tav tm="100000">
                                          <p:val>
                                            <p:strVal val="#ppt_h"/>
                                          </p:val>
                                        </p:tav>
                                      </p:tavLst>
                                    </p:anim>
                                  </p:childTnLst>
                                </p:cTn>
                              </p:par>
                              <p:par>
                                <p:cTn id="23" presetID="23" presetClass="entr" presetSubtype="16" fill="hold" grpId="7" nodeType="withEffect">
                                  <p:stCondLst>
                                    <p:cond delay="0"/>
                                  </p:stCondLst>
                                  <p:childTnLst>
                                    <p:set>
                                      <p:cBhvr>
                                        <p:cTn id="24" dur="1" fill="hold">
                                          <p:stCondLst>
                                            <p:cond delay="0"/>
                                          </p:stCondLst>
                                        </p:cTn>
                                        <p:tgtEl>
                                          <p:spTgt spid="87120"/>
                                        </p:tgtEl>
                                        <p:attrNameLst>
                                          <p:attrName>style.visibility</p:attrName>
                                        </p:attrNameLst>
                                      </p:cBhvr>
                                      <p:to>
                                        <p:strVal val="visible"/>
                                      </p:to>
                                    </p:set>
                                    <p:anim calcmode="lin" valueType="num">
                                      <p:cBhvr>
                                        <p:cTn id="25" dur="500" fill="hold"/>
                                        <p:tgtEl>
                                          <p:spTgt spid="87120"/>
                                        </p:tgtEl>
                                        <p:attrNameLst>
                                          <p:attrName>ppt_w</p:attrName>
                                        </p:attrNameLst>
                                      </p:cBhvr>
                                      <p:tavLst>
                                        <p:tav tm="0">
                                          <p:val>
                                            <p:fltVal val="0"/>
                                          </p:val>
                                        </p:tav>
                                        <p:tav tm="100000">
                                          <p:val>
                                            <p:strVal val="#ppt_w"/>
                                          </p:val>
                                        </p:tav>
                                      </p:tavLst>
                                    </p:anim>
                                    <p:anim calcmode="lin" valueType="num">
                                      <p:cBhvr>
                                        <p:cTn id="26" dur="500" fill="hold"/>
                                        <p:tgtEl>
                                          <p:spTgt spid="87120"/>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6" presetClass="emph" presetSubtype="0" fill="hold" grpId="3" nodeType="clickEffect">
                                  <p:stCondLst>
                                    <p:cond delay="0"/>
                                  </p:stCondLst>
                                  <p:childTnLst>
                                    <p:animScale>
                                      <p:cBhvr>
                                        <p:cTn id="30" dur="2000" fill="hold"/>
                                        <p:tgtEl>
                                          <p:spTgt spid="87116"/>
                                        </p:tgtEl>
                                      </p:cBhvr>
                                      <p:by x="50000" y="50000"/>
                                    </p:animScale>
                                  </p:childTnLst>
                                </p:cTn>
                              </p:par>
                            </p:childTnLst>
                          </p:cTn>
                        </p:par>
                      </p:childTnLst>
                    </p:cTn>
                  </p:par>
                  <p:par>
                    <p:cTn id="31" fill="hold" nodeType="clickPar">
                      <p:stCondLst>
                        <p:cond delay="indefinite"/>
                      </p:stCondLst>
                      <p:childTnLst>
                        <p:par>
                          <p:cTn id="32" fill="hold">
                            <p:stCondLst>
                              <p:cond delay="0"/>
                            </p:stCondLst>
                            <p:childTnLst>
                              <p:par>
                                <p:cTn id="33" presetID="35" presetClass="emph" presetSubtype="0" fill="hold" nodeType="clickEffect">
                                  <p:stCondLst>
                                    <p:cond delay="0"/>
                                  </p:stCondLst>
                                  <p:childTnLst>
                                    <p:anim calcmode="discrete" valueType="str">
                                      <p:cBhvr>
                                        <p:cTn id="34" dur="1000" fill="hold"/>
                                        <p:tgtEl>
                                          <p:spTgt spid="87107"/>
                                        </p:tgtEl>
                                        <p:attrNameLst>
                                          <p:attrName>style.visibility</p:attrName>
                                        </p:attrNameLst>
                                      </p:cBhvr>
                                      <p:tavLst>
                                        <p:tav tm="0">
                                          <p:val>
                                            <p:strVal val="hidden"/>
                                          </p:val>
                                        </p:tav>
                                        <p:tav tm="50000">
                                          <p:val>
                                            <p:strVal val="visible"/>
                                          </p:val>
                                        </p:tav>
                                      </p:tavLst>
                                    </p:anim>
                                  </p:childTnLst>
                                </p:cTn>
                              </p:par>
                            </p:childTnLst>
                          </p:cTn>
                        </p:par>
                      </p:childTnLst>
                    </p:cTn>
                  </p:par>
                  <p:par>
                    <p:cTn id="35" fill="hold" nodeType="clickPar">
                      <p:stCondLst>
                        <p:cond delay="indefinite"/>
                      </p:stCondLst>
                      <p:childTnLst>
                        <p:par>
                          <p:cTn id="36" fill="hold">
                            <p:stCondLst>
                              <p:cond delay="0"/>
                            </p:stCondLst>
                            <p:childTnLst>
                              <p:par>
                                <p:cTn id="37" presetID="26" presetClass="emph" presetSubtype="0" fill="hold" grpId="2" nodeType="clickEffect">
                                  <p:stCondLst>
                                    <p:cond delay="0"/>
                                  </p:stCondLst>
                                  <p:childTnLst>
                                    <p:animEffect transition="out" filter="fade">
                                      <p:cBhvr>
                                        <p:cTn id="38" dur="500" tmFilter="0, 0; .2, .5; .8, .5; 1, 0"/>
                                        <p:tgtEl>
                                          <p:spTgt spid="87115"/>
                                        </p:tgtEl>
                                      </p:cBhvr>
                                    </p:animEffect>
                                    <p:animScale>
                                      <p:cBhvr>
                                        <p:cTn id="39" dur="250" autoRev="1" fill="hold"/>
                                        <p:tgtEl>
                                          <p:spTgt spid="87115"/>
                                        </p:tgtEl>
                                      </p:cBhvr>
                                      <p:by x="105000" y="105000"/>
                                    </p:animScale>
                                  </p:childTnLst>
                                </p:cTn>
                              </p:par>
                            </p:childTnLst>
                          </p:cTn>
                        </p:par>
                      </p:childTnLst>
                    </p:cTn>
                  </p:par>
                  <p:par>
                    <p:cTn id="40" fill="hold" nodeType="clickPar">
                      <p:stCondLst>
                        <p:cond delay="indefinite"/>
                      </p:stCondLst>
                      <p:childTnLst>
                        <p:par>
                          <p:cTn id="41" fill="hold">
                            <p:stCondLst>
                              <p:cond delay="0"/>
                            </p:stCondLst>
                            <p:childTnLst>
                              <p:par>
                                <p:cTn id="42" presetID="26" presetClass="emph" presetSubtype="0" fill="hold" nodeType="clickEffect">
                                  <p:stCondLst>
                                    <p:cond delay="0"/>
                                  </p:stCondLst>
                                  <p:childTnLst>
                                    <p:animEffect transition="out" filter="fade">
                                      <p:cBhvr>
                                        <p:cTn id="43" dur="500" tmFilter="0, 0; .2, .5; .8, .5; 1, 0"/>
                                        <p:tgtEl>
                                          <p:spTgt spid="87102"/>
                                        </p:tgtEl>
                                      </p:cBhvr>
                                    </p:animEffect>
                                    <p:animScale>
                                      <p:cBhvr>
                                        <p:cTn id="44" dur="250" autoRev="1" fill="hold"/>
                                        <p:tgtEl>
                                          <p:spTgt spid="87102"/>
                                        </p:tgtEl>
                                      </p:cBhvr>
                                      <p:by x="105000" y="105000"/>
                                    </p:animScale>
                                  </p:childTnLst>
                                </p:cTn>
                              </p:par>
                            </p:childTnLst>
                          </p:cTn>
                        </p:par>
                      </p:childTnLst>
                    </p:cTn>
                  </p:par>
                  <p:par>
                    <p:cTn id="45" fill="hold" nodeType="clickPar">
                      <p:stCondLst>
                        <p:cond delay="indefinite"/>
                      </p:stCondLst>
                      <p:childTnLst>
                        <p:par>
                          <p:cTn id="46" fill="hold">
                            <p:stCondLst>
                              <p:cond delay="0"/>
                            </p:stCondLst>
                            <p:childTnLst>
                              <p:par>
                                <p:cTn id="47" presetID="23" presetClass="entr" presetSubtype="16" fill="hold" grpId="8" nodeType="clickEffect">
                                  <p:stCondLst>
                                    <p:cond delay="0"/>
                                  </p:stCondLst>
                                  <p:childTnLst>
                                    <p:set>
                                      <p:cBhvr>
                                        <p:cTn id="48" dur="1" fill="hold">
                                          <p:stCondLst>
                                            <p:cond delay="0"/>
                                          </p:stCondLst>
                                        </p:cTn>
                                        <p:tgtEl>
                                          <p:spTgt spid="87121"/>
                                        </p:tgtEl>
                                        <p:attrNameLst>
                                          <p:attrName>style.visibility</p:attrName>
                                        </p:attrNameLst>
                                      </p:cBhvr>
                                      <p:to>
                                        <p:strVal val="visible"/>
                                      </p:to>
                                    </p:set>
                                    <p:anim calcmode="lin" valueType="num">
                                      <p:cBhvr>
                                        <p:cTn id="49" dur="500" fill="hold"/>
                                        <p:tgtEl>
                                          <p:spTgt spid="87121"/>
                                        </p:tgtEl>
                                        <p:attrNameLst>
                                          <p:attrName>ppt_w</p:attrName>
                                        </p:attrNameLst>
                                      </p:cBhvr>
                                      <p:tavLst>
                                        <p:tav tm="0">
                                          <p:val>
                                            <p:fltVal val="0"/>
                                          </p:val>
                                        </p:tav>
                                        <p:tav tm="100000">
                                          <p:val>
                                            <p:strVal val="#ppt_w"/>
                                          </p:val>
                                        </p:tav>
                                      </p:tavLst>
                                    </p:anim>
                                    <p:anim calcmode="lin" valueType="num">
                                      <p:cBhvr>
                                        <p:cTn id="50" dur="500" fill="hold"/>
                                        <p:tgtEl>
                                          <p:spTgt spid="87121"/>
                                        </p:tgtEl>
                                        <p:attrNameLst>
                                          <p:attrName>ppt_h</p:attrName>
                                        </p:attrNameLst>
                                      </p:cBhvr>
                                      <p:tavLst>
                                        <p:tav tm="0">
                                          <p:val>
                                            <p:fltVal val="0"/>
                                          </p:val>
                                        </p:tav>
                                        <p:tav tm="100000">
                                          <p:val>
                                            <p:strVal val="#ppt_h"/>
                                          </p:val>
                                        </p:tav>
                                      </p:tavLst>
                                    </p:anim>
                                  </p:childTnLst>
                                </p:cTn>
                              </p:par>
                              <p:par>
                                <p:cTn id="51" presetID="23" presetClass="entr" presetSubtype="16" fill="hold" grpId="9" nodeType="withEffect">
                                  <p:stCondLst>
                                    <p:cond delay="0"/>
                                  </p:stCondLst>
                                  <p:childTnLst>
                                    <p:set>
                                      <p:cBhvr>
                                        <p:cTn id="52" dur="1" fill="hold">
                                          <p:stCondLst>
                                            <p:cond delay="0"/>
                                          </p:stCondLst>
                                        </p:cTn>
                                        <p:tgtEl>
                                          <p:spTgt spid="87122"/>
                                        </p:tgtEl>
                                        <p:attrNameLst>
                                          <p:attrName>style.visibility</p:attrName>
                                        </p:attrNameLst>
                                      </p:cBhvr>
                                      <p:to>
                                        <p:strVal val="visible"/>
                                      </p:to>
                                    </p:set>
                                    <p:anim calcmode="lin" valueType="num">
                                      <p:cBhvr>
                                        <p:cTn id="53" dur="500" fill="hold"/>
                                        <p:tgtEl>
                                          <p:spTgt spid="87122"/>
                                        </p:tgtEl>
                                        <p:attrNameLst>
                                          <p:attrName>ppt_w</p:attrName>
                                        </p:attrNameLst>
                                      </p:cBhvr>
                                      <p:tavLst>
                                        <p:tav tm="0">
                                          <p:val>
                                            <p:fltVal val="0"/>
                                          </p:val>
                                        </p:tav>
                                        <p:tav tm="100000">
                                          <p:val>
                                            <p:strVal val="#ppt_w"/>
                                          </p:val>
                                        </p:tav>
                                      </p:tavLst>
                                    </p:anim>
                                    <p:anim calcmode="lin" valueType="num">
                                      <p:cBhvr>
                                        <p:cTn id="54" dur="500" fill="hold"/>
                                        <p:tgtEl>
                                          <p:spTgt spid="87122"/>
                                        </p:tgtEl>
                                        <p:attrNameLst>
                                          <p:attrName>ppt_h</p:attrName>
                                        </p:attrNameLst>
                                      </p:cBhvr>
                                      <p:tavLst>
                                        <p:tav tm="0">
                                          <p:val>
                                            <p:fltVal val="0"/>
                                          </p:val>
                                        </p:tav>
                                        <p:tav tm="100000">
                                          <p:val>
                                            <p:strVal val="#ppt_h"/>
                                          </p:val>
                                        </p:tav>
                                      </p:tavLst>
                                    </p:anim>
                                  </p:childTnLst>
                                </p:cTn>
                              </p:par>
                              <p:par>
                                <p:cTn id="55" presetID="23" presetClass="entr" presetSubtype="16" fill="hold" grpId="10" nodeType="withEffect">
                                  <p:stCondLst>
                                    <p:cond delay="0"/>
                                  </p:stCondLst>
                                  <p:childTnLst>
                                    <p:set>
                                      <p:cBhvr>
                                        <p:cTn id="56" dur="1" fill="hold">
                                          <p:stCondLst>
                                            <p:cond delay="0"/>
                                          </p:stCondLst>
                                        </p:cTn>
                                        <p:tgtEl>
                                          <p:spTgt spid="87123"/>
                                        </p:tgtEl>
                                        <p:attrNameLst>
                                          <p:attrName>style.visibility</p:attrName>
                                        </p:attrNameLst>
                                      </p:cBhvr>
                                      <p:to>
                                        <p:strVal val="visible"/>
                                      </p:to>
                                    </p:set>
                                    <p:anim calcmode="lin" valueType="num">
                                      <p:cBhvr>
                                        <p:cTn id="57" dur="500" fill="hold"/>
                                        <p:tgtEl>
                                          <p:spTgt spid="87123"/>
                                        </p:tgtEl>
                                        <p:attrNameLst>
                                          <p:attrName>ppt_w</p:attrName>
                                        </p:attrNameLst>
                                      </p:cBhvr>
                                      <p:tavLst>
                                        <p:tav tm="0">
                                          <p:val>
                                            <p:fltVal val="0"/>
                                          </p:val>
                                        </p:tav>
                                        <p:tav tm="100000">
                                          <p:val>
                                            <p:strVal val="#ppt_w"/>
                                          </p:val>
                                        </p:tav>
                                      </p:tavLst>
                                    </p:anim>
                                    <p:anim calcmode="lin" valueType="num">
                                      <p:cBhvr>
                                        <p:cTn id="58" dur="500" fill="hold"/>
                                        <p:tgtEl>
                                          <p:spTgt spid="87123"/>
                                        </p:tgtEl>
                                        <p:attrNameLst>
                                          <p:attrName>ppt_h</p:attrName>
                                        </p:attrNameLst>
                                      </p:cBhvr>
                                      <p:tavLst>
                                        <p:tav tm="0">
                                          <p:val>
                                            <p:fltVal val="0"/>
                                          </p:val>
                                        </p:tav>
                                        <p:tav tm="100000">
                                          <p:val>
                                            <p:strVal val="#ppt_h"/>
                                          </p:val>
                                        </p:tav>
                                      </p:tavLst>
                                    </p:anim>
                                  </p:childTnLst>
                                </p:cTn>
                              </p:par>
                            </p:childTnLst>
                          </p:cTn>
                        </p:par>
                      </p:childTnLst>
                    </p:cTn>
                  </p:par>
                  <p:par>
                    <p:cTn id="59" fill="hold" nodeType="clickPar">
                      <p:stCondLst>
                        <p:cond delay="indefinite"/>
                      </p:stCondLst>
                      <p:childTnLst>
                        <p:par>
                          <p:cTn id="60" fill="hold">
                            <p:stCondLst>
                              <p:cond delay="0"/>
                            </p:stCondLst>
                            <p:childTnLst>
                              <p:par>
                                <p:cTn id="61" presetID="23" presetClass="entr" presetSubtype="16" fill="hold" grpId="4" nodeType="clickEffect">
                                  <p:stCondLst>
                                    <p:cond delay="0"/>
                                  </p:stCondLst>
                                  <p:childTnLst>
                                    <p:set>
                                      <p:cBhvr>
                                        <p:cTn id="62" dur="1" fill="hold">
                                          <p:stCondLst>
                                            <p:cond delay="0"/>
                                          </p:stCondLst>
                                        </p:cTn>
                                        <p:tgtEl>
                                          <p:spTgt spid="87117"/>
                                        </p:tgtEl>
                                        <p:attrNameLst>
                                          <p:attrName>style.visibility</p:attrName>
                                        </p:attrNameLst>
                                      </p:cBhvr>
                                      <p:to>
                                        <p:strVal val="visible"/>
                                      </p:to>
                                    </p:set>
                                    <p:anim calcmode="lin" valueType="num">
                                      <p:cBhvr>
                                        <p:cTn id="63" dur="500" fill="hold"/>
                                        <p:tgtEl>
                                          <p:spTgt spid="87117"/>
                                        </p:tgtEl>
                                        <p:attrNameLst>
                                          <p:attrName>ppt_w</p:attrName>
                                        </p:attrNameLst>
                                      </p:cBhvr>
                                      <p:tavLst>
                                        <p:tav tm="0">
                                          <p:val>
                                            <p:fltVal val="0"/>
                                          </p:val>
                                        </p:tav>
                                        <p:tav tm="100000">
                                          <p:val>
                                            <p:strVal val="#ppt_w"/>
                                          </p:val>
                                        </p:tav>
                                      </p:tavLst>
                                    </p:anim>
                                    <p:anim calcmode="lin" valueType="num">
                                      <p:cBhvr>
                                        <p:cTn id="64" dur="500" fill="hold"/>
                                        <p:tgtEl>
                                          <p:spTgt spid="87117"/>
                                        </p:tgtEl>
                                        <p:attrNameLst>
                                          <p:attrName>ppt_h</p:attrName>
                                        </p:attrNameLst>
                                      </p:cBhvr>
                                      <p:tavLst>
                                        <p:tav tm="0">
                                          <p:val>
                                            <p:fltVal val="0"/>
                                          </p:val>
                                        </p:tav>
                                        <p:tav tm="100000">
                                          <p:val>
                                            <p:strVal val="#ppt_h"/>
                                          </p:val>
                                        </p:tav>
                                      </p:tavLst>
                                    </p:anim>
                                  </p:childTnLst>
                                </p:cTn>
                              </p:par>
                              <p:par>
                                <p:cTn id="65" presetID="23" presetClass="entr" presetSubtype="16" fill="hold" grpId="12" nodeType="withEffect">
                                  <p:stCondLst>
                                    <p:cond delay="0"/>
                                  </p:stCondLst>
                                  <p:childTnLst>
                                    <p:set>
                                      <p:cBhvr>
                                        <p:cTn id="66" dur="1" fill="hold">
                                          <p:stCondLst>
                                            <p:cond delay="0"/>
                                          </p:stCondLst>
                                        </p:cTn>
                                        <p:tgtEl>
                                          <p:spTgt spid="87125"/>
                                        </p:tgtEl>
                                        <p:attrNameLst>
                                          <p:attrName>style.visibility</p:attrName>
                                        </p:attrNameLst>
                                      </p:cBhvr>
                                      <p:to>
                                        <p:strVal val="visible"/>
                                      </p:to>
                                    </p:set>
                                    <p:anim calcmode="lin" valueType="num">
                                      <p:cBhvr>
                                        <p:cTn id="67" dur="500" fill="hold"/>
                                        <p:tgtEl>
                                          <p:spTgt spid="87125"/>
                                        </p:tgtEl>
                                        <p:attrNameLst>
                                          <p:attrName>ppt_w</p:attrName>
                                        </p:attrNameLst>
                                      </p:cBhvr>
                                      <p:tavLst>
                                        <p:tav tm="0">
                                          <p:val>
                                            <p:fltVal val="0"/>
                                          </p:val>
                                        </p:tav>
                                        <p:tav tm="100000">
                                          <p:val>
                                            <p:strVal val="#ppt_w"/>
                                          </p:val>
                                        </p:tav>
                                      </p:tavLst>
                                    </p:anim>
                                    <p:anim calcmode="lin" valueType="num">
                                      <p:cBhvr>
                                        <p:cTn id="68" dur="500" fill="hold"/>
                                        <p:tgtEl>
                                          <p:spTgt spid="87125"/>
                                        </p:tgtEl>
                                        <p:attrNameLst>
                                          <p:attrName>ppt_h</p:attrName>
                                        </p:attrNameLst>
                                      </p:cBhvr>
                                      <p:tavLst>
                                        <p:tav tm="0">
                                          <p:val>
                                            <p:fltVal val="0"/>
                                          </p:val>
                                        </p:tav>
                                        <p:tav tm="100000">
                                          <p:val>
                                            <p:strVal val="#ppt_h"/>
                                          </p:val>
                                        </p:tav>
                                      </p:tavLst>
                                    </p:anim>
                                  </p:childTnLst>
                                </p:cTn>
                              </p:par>
                              <p:par>
                                <p:cTn id="69" presetID="23" presetClass="entr" presetSubtype="16" fill="hold" grpId="13" nodeType="withEffect">
                                  <p:stCondLst>
                                    <p:cond delay="0"/>
                                  </p:stCondLst>
                                  <p:childTnLst>
                                    <p:set>
                                      <p:cBhvr>
                                        <p:cTn id="70" dur="1" fill="hold">
                                          <p:stCondLst>
                                            <p:cond delay="0"/>
                                          </p:stCondLst>
                                        </p:cTn>
                                        <p:tgtEl>
                                          <p:spTgt spid="87126"/>
                                        </p:tgtEl>
                                        <p:attrNameLst>
                                          <p:attrName>style.visibility</p:attrName>
                                        </p:attrNameLst>
                                      </p:cBhvr>
                                      <p:to>
                                        <p:strVal val="visible"/>
                                      </p:to>
                                    </p:set>
                                    <p:anim calcmode="lin" valueType="num">
                                      <p:cBhvr>
                                        <p:cTn id="71" dur="500" fill="hold"/>
                                        <p:tgtEl>
                                          <p:spTgt spid="87126"/>
                                        </p:tgtEl>
                                        <p:attrNameLst>
                                          <p:attrName>ppt_w</p:attrName>
                                        </p:attrNameLst>
                                      </p:cBhvr>
                                      <p:tavLst>
                                        <p:tav tm="0">
                                          <p:val>
                                            <p:fltVal val="0"/>
                                          </p:val>
                                        </p:tav>
                                        <p:tav tm="100000">
                                          <p:val>
                                            <p:strVal val="#ppt_w"/>
                                          </p:val>
                                        </p:tav>
                                      </p:tavLst>
                                    </p:anim>
                                    <p:anim calcmode="lin" valueType="num">
                                      <p:cBhvr>
                                        <p:cTn id="72" dur="500" fill="hold"/>
                                        <p:tgtEl>
                                          <p:spTgt spid="87126"/>
                                        </p:tgtEl>
                                        <p:attrNameLst>
                                          <p:attrName>ppt_h</p:attrName>
                                        </p:attrNameLst>
                                      </p:cBhvr>
                                      <p:tavLst>
                                        <p:tav tm="0">
                                          <p:val>
                                            <p:fltVal val="0"/>
                                          </p:val>
                                        </p:tav>
                                        <p:tav tm="100000">
                                          <p:val>
                                            <p:strVal val="#ppt_h"/>
                                          </p:val>
                                        </p:tav>
                                      </p:tavLst>
                                    </p:anim>
                                  </p:childTnLst>
                                </p:cTn>
                              </p:par>
                              <p:par>
                                <p:cTn id="73" presetID="23" presetClass="entr" presetSubtype="16" fill="hold" grpId="11" nodeType="withEffect">
                                  <p:stCondLst>
                                    <p:cond delay="0"/>
                                  </p:stCondLst>
                                  <p:childTnLst>
                                    <p:set>
                                      <p:cBhvr>
                                        <p:cTn id="74" dur="1" fill="hold">
                                          <p:stCondLst>
                                            <p:cond delay="0"/>
                                          </p:stCondLst>
                                        </p:cTn>
                                        <p:tgtEl>
                                          <p:spTgt spid="87124"/>
                                        </p:tgtEl>
                                        <p:attrNameLst>
                                          <p:attrName>style.visibility</p:attrName>
                                        </p:attrNameLst>
                                      </p:cBhvr>
                                      <p:to>
                                        <p:strVal val="visible"/>
                                      </p:to>
                                    </p:set>
                                    <p:anim calcmode="lin" valueType="num">
                                      <p:cBhvr>
                                        <p:cTn id="75" dur="500" fill="hold"/>
                                        <p:tgtEl>
                                          <p:spTgt spid="87124"/>
                                        </p:tgtEl>
                                        <p:attrNameLst>
                                          <p:attrName>ppt_w</p:attrName>
                                        </p:attrNameLst>
                                      </p:cBhvr>
                                      <p:tavLst>
                                        <p:tav tm="0">
                                          <p:val>
                                            <p:fltVal val="0"/>
                                          </p:val>
                                        </p:tav>
                                        <p:tav tm="100000">
                                          <p:val>
                                            <p:strVal val="#ppt_w"/>
                                          </p:val>
                                        </p:tav>
                                      </p:tavLst>
                                    </p:anim>
                                    <p:anim calcmode="lin" valueType="num">
                                      <p:cBhvr>
                                        <p:cTn id="76" dur="500" fill="hold"/>
                                        <p:tgtEl>
                                          <p:spTgt spid="87124"/>
                                        </p:tgtEl>
                                        <p:attrNameLst>
                                          <p:attrName>ppt_h</p:attrName>
                                        </p:attrNameLst>
                                      </p:cBhvr>
                                      <p:tavLst>
                                        <p:tav tm="0">
                                          <p:val>
                                            <p:fltVal val="0"/>
                                          </p:val>
                                        </p:tav>
                                        <p:tav tm="100000">
                                          <p:val>
                                            <p:strVal val="#ppt_h"/>
                                          </p:val>
                                        </p:tav>
                                      </p:tavLst>
                                    </p:anim>
                                  </p:childTnLst>
                                </p:cTn>
                              </p:par>
                              <p:par>
                                <p:cTn id="77" presetID="23" presetClass="entr" presetSubtype="16" fill="hold" grpId="14" nodeType="withEffect">
                                  <p:stCondLst>
                                    <p:cond delay="0"/>
                                  </p:stCondLst>
                                  <p:childTnLst>
                                    <p:set>
                                      <p:cBhvr>
                                        <p:cTn id="78" dur="1" fill="hold">
                                          <p:stCondLst>
                                            <p:cond delay="0"/>
                                          </p:stCondLst>
                                        </p:cTn>
                                        <p:tgtEl>
                                          <p:spTgt spid="87127"/>
                                        </p:tgtEl>
                                        <p:attrNameLst>
                                          <p:attrName>style.visibility</p:attrName>
                                        </p:attrNameLst>
                                      </p:cBhvr>
                                      <p:to>
                                        <p:strVal val="visible"/>
                                      </p:to>
                                    </p:set>
                                    <p:anim calcmode="lin" valueType="num">
                                      <p:cBhvr>
                                        <p:cTn id="79" dur="500" fill="hold"/>
                                        <p:tgtEl>
                                          <p:spTgt spid="87127"/>
                                        </p:tgtEl>
                                        <p:attrNameLst>
                                          <p:attrName>ppt_w</p:attrName>
                                        </p:attrNameLst>
                                      </p:cBhvr>
                                      <p:tavLst>
                                        <p:tav tm="0">
                                          <p:val>
                                            <p:fltVal val="0"/>
                                          </p:val>
                                        </p:tav>
                                        <p:tav tm="100000">
                                          <p:val>
                                            <p:strVal val="#ppt_w"/>
                                          </p:val>
                                        </p:tav>
                                      </p:tavLst>
                                    </p:anim>
                                    <p:anim calcmode="lin" valueType="num">
                                      <p:cBhvr>
                                        <p:cTn id="80" dur="500" fill="hold"/>
                                        <p:tgtEl>
                                          <p:spTgt spid="87127"/>
                                        </p:tgtEl>
                                        <p:attrNameLst>
                                          <p:attrName>ppt_h</p:attrName>
                                        </p:attrNameLst>
                                      </p:cBhvr>
                                      <p:tavLst>
                                        <p:tav tm="0">
                                          <p:val>
                                            <p:fltVal val="0"/>
                                          </p:val>
                                        </p:tav>
                                        <p:tav tm="100000">
                                          <p:val>
                                            <p:strVal val="#ppt_h"/>
                                          </p:val>
                                        </p:tav>
                                      </p:tavLst>
                                    </p:anim>
                                  </p:childTnLst>
                                </p:cTn>
                              </p:par>
                              <p:par>
                                <p:cTn id="81" presetID="23" presetClass="entr" presetSubtype="16" fill="hold" grpId="15" nodeType="withEffect">
                                  <p:stCondLst>
                                    <p:cond delay="0"/>
                                  </p:stCondLst>
                                  <p:childTnLst>
                                    <p:set>
                                      <p:cBhvr>
                                        <p:cTn id="82" dur="1" fill="hold">
                                          <p:stCondLst>
                                            <p:cond delay="0"/>
                                          </p:stCondLst>
                                        </p:cTn>
                                        <p:tgtEl>
                                          <p:spTgt spid="87128"/>
                                        </p:tgtEl>
                                        <p:attrNameLst>
                                          <p:attrName>style.visibility</p:attrName>
                                        </p:attrNameLst>
                                      </p:cBhvr>
                                      <p:to>
                                        <p:strVal val="visible"/>
                                      </p:to>
                                    </p:set>
                                    <p:anim calcmode="lin" valueType="num">
                                      <p:cBhvr>
                                        <p:cTn id="83" dur="500" fill="hold"/>
                                        <p:tgtEl>
                                          <p:spTgt spid="87128"/>
                                        </p:tgtEl>
                                        <p:attrNameLst>
                                          <p:attrName>ppt_w</p:attrName>
                                        </p:attrNameLst>
                                      </p:cBhvr>
                                      <p:tavLst>
                                        <p:tav tm="0">
                                          <p:val>
                                            <p:fltVal val="0"/>
                                          </p:val>
                                        </p:tav>
                                        <p:tav tm="100000">
                                          <p:val>
                                            <p:strVal val="#ppt_w"/>
                                          </p:val>
                                        </p:tav>
                                      </p:tavLst>
                                    </p:anim>
                                    <p:anim calcmode="lin" valueType="num">
                                      <p:cBhvr>
                                        <p:cTn id="84" dur="500" fill="hold"/>
                                        <p:tgtEl>
                                          <p:spTgt spid="8712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113" grpId="0"/>
      <p:bldP spid="87114" grpId="1"/>
      <p:bldP spid="87115" grpId="2"/>
      <p:bldP spid="87116" grpId="3"/>
      <p:bldP spid="87117" grpId="4" animBg="1"/>
      <p:bldP spid="87118" grpId="5" animBg="1"/>
      <p:bldP spid="87119" grpId="6" animBg="1"/>
      <p:bldP spid="87120" grpId="7" animBg="1"/>
      <p:bldP spid="87121" grpId="8" animBg="1"/>
      <p:bldP spid="87122" grpId="9" animBg="1"/>
      <p:bldP spid="87123" grpId="10" animBg="1"/>
      <p:bldP spid="87124" grpId="11" animBg="1"/>
      <p:bldP spid="87125" grpId="12" animBg="1"/>
      <p:bldP spid="87126" grpId="13" animBg="1"/>
      <p:bldP spid="87127" grpId="14" animBg="1"/>
      <p:bldP spid="87128" grpId="15" animBg="1"/>
    </p:bldLst>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00" name="文本框 99" title=""/>
          <p:cNvSpPr txBox="1"/>
          <p:nvPr>
            <p:custDataLst>
              <p:tags r:id="rId3"/>
            </p:custDataLst>
          </p:nvPr>
        </p:nvSpPr>
        <p:spPr>
          <a:xfrm>
            <a:off x="466725" y="332105"/>
            <a:ext cx="10837545" cy="3476625"/>
          </a:xfrm>
          <a:prstGeom prst="rect">
            <a:avLst/>
          </a:prstGeom>
          <a:noFill/>
          <a:ln w="9525">
            <a:noFill/>
          </a:ln>
        </p:spPr>
        <p:txBody>
          <a:bodyPr wrap="square">
            <a:spAutoFit/>
          </a:bodyPr>
          <a:lstStyle/>
          <a:p>
            <a:pPr indent="0"/>
            <a:r>
              <a:rPr lang="zh-CN" sz="3600" b="1">
                <a:latin typeface="微软雅黑" panose="020b0503020204020204" charset="-122"/>
                <a:ea typeface="微软雅黑"/>
                <a:cs typeface="微软雅黑" panose="020b0503020204020204" charset="-122"/>
              </a:rPr>
              <a:t>【典例】下列关于生物科学研究方法和相关实验的叙述中，错误的是（</a:t>
            </a:r>
            <a:r>
              <a:rPr lang="en-US" sz="4000" b="1">
                <a:latin typeface="微软雅黑" panose="020b0503020204020204" charset="-122"/>
                <a:ea typeface="微软雅黑"/>
                <a:cs typeface="微软雅黑" panose="020b0503020204020204" charset="-122"/>
              </a:rPr>
              <a:t>    </a:t>
            </a:r>
            <a:r>
              <a:rPr lang="zh-CN" sz="3600" b="1">
                <a:latin typeface="微软雅黑" panose="020b0503020204020204" charset="-122"/>
                <a:ea typeface="微软雅黑"/>
                <a:cs typeface="微软雅黑" panose="020b0503020204020204" charset="-122"/>
              </a:rPr>
              <a:t>）</a:t>
            </a:r>
            <a:r>
              <a:rPr lang="en-US" sz="3600" b="1">
                <a:latin typeface="微软雅黑" panose="020b0503020204020204" charset="-122"/>
                <a:ea typeface="微软雅黑"/>
                <a:cs typeface="微软雅黑" panose="020b0503020204020204" charset="-122"/>
              </a:rPr>
              <a:t>A</a:t>
            </a:r>
            <a:r>
              <a:rPr lang="zh-CN" sz="3600" b="1">
                <a:latin typeface="微软雅黑" panose="020b0503020204020204" charset="-122"/>
                <a:ea typeface="微软雅黑"/>
                <a:cs typeface="微软雅黑" panose="020b0503020204020204" charset="-122"/>
              </a:rPr>
              <a:t>．纸层析法</a:t>
            </a:r>
            <a:r>
              <a:rPr lang="en-US" sz="3600" b="1">
                <a:latin typeface="微软雅黑" panose="020b0503020204020204" charset="-122"/>
                <a:ea typeface="微软雅黑"/>
                <a:cs typeface="微软雅黑" panose="020b0503020204020204" charset="-122"/>
              </a:rPr>
              <a:t>:</a:t>
            </a:r>
            <a:r>
              <a:rPr lang="zh-CN" sz="3600" b="1">
                <a:latin typeface="微软雅黑" panose="020b0503020204020204" charset="-122"/>
                <a:ea typeface="微软雅黑"/>
                <a:cs typeface="微软雅黑" panose="020b0503020204020204" charset="-122"/>
              </a:rPr>
              <a:t>色素的提取</a:t>
            </a:r>
            <a:r>
              <a:rPr lang="en-US" sz="3600" b="1">
                <a:latin typeface="微软雅黑" panose="020b0503020204020204" charset="-122"/>
                <a:ea typeface="微软雅黑"/>
                <a:cs typeface="微软雅黑" panose="020b0503020204020204" charset="-122"/>
              </a:rPr>
              <a:t>B</a:t>
            </a:r>
            <a:r>
              <a:rPr lang="zh-CN" sz="3600" b="1">
                <a:latin typeface="微软雅黑" panose="020b0503020204020204" charset="-122"/>
                <a:ea typeface="微软雅黑"/>
                <a:cs typeface="微软雅黑" panose="020b0503020204020204" charset="-122"/>
              </a:rPr>
              <a:t>．模型构建法</a:t>
            </a:r>
            <a:r>
              <a:rPr lang="en-US" sz="3600" b="1">
                <a:latin typeface="微软雅黑" panose="020b0503020204020204" charset="-122"/>
                <a:ea typeface="微软雅黑"/>
                <a:cs typeface="微软雅黑" panose="020b0503020204020204" charset="-122"/>
              </a:rPr>
              <a:t>:</a:t>
            </a:r>
            <a:r>
              <a:rPr lang="zh-CN" sz="3600" b="1">
                <a:latin typeface="微软雅黑" panose="020b0503020204020204" charset="-122"/>
                <a:ea typeface="微软雅黑"/>
                <a:cs typeface="微软雅黑" panose="020b0503020204020204" charset="-122"/>
              </a:rPr>
              <a:t>用纸板和泡沫塑料等制作的细胞</a:t>
            </a:r>
            <a:r>
              <a:rPr lang="en-US" sz="3600" b="1">
                <a:latin typeface="微软雅黑" panose="020b0503020204020204" charset="-122"/>
                <a:ea typeface="微软雅黑"/>
                <a:cs typeface="微软雅黑" panose="020b0503020204020204" charset="-122"/>
              </a:rPr>
              <a:t>C</a:t>
            </a:r>
            <a:r>
              <a:rPr lang="zh-CN" sz="3600" b="1">
                <a:latin typeface="微软雅黑" panose="020b0503020204020204" charset="-122"/>
                <a:ea typeface="微软雅黑"/>
                <a:cs typeface="微软雅黑" panose="020b0503020204020204" charset="-122"/>
              </a:rPr>
              <a:t>．差速离心法</a:t>
            </a:r>
            <a:r>
              <a:rPr lang="en-US" sz="3600" b="1">
                <a:latin typeface="微软雅黑" panose="020b0503020204020204" charset="-122"/>
                <a:ea typeface="微软雅黑"/>
                <a:cs typeface="微软雅黑" panose="020b0503020204020204" charset="-122"/>
              </a:rPr>
              <a:t>:</a:t>
            </a:r>
            <a:r>
              <a:rPr lang="zh-CN" sz="3600" b="1">
                <a:latin typeface="微软雅黑" panose="020b0503020204020204" charset="-122"/>
                <a:ea typeface="微软雅黑"/>
                <a:cs typeface="微软雅黑" panose="020b0503020204020204" charset="-122"/>
              </a:rPr>
              <a:t>细胞中各种细胞器的分离</a:t>
            </a:r>
            <a:r>
              <a:rPr lang="en-US" sz="3600" b="1">
                <a:latin typeface="微软雅黑" panose="020b0503020204020204" charset="-122"/>
                <a:ea typeface="微软雅黑"/>
                <a:cs typeface="微软雅黑" panose="020b0503020204020204" charset="-122"/>
              </a:rPr>
              <a:t>D</a:t>
            </a:r>
            <a:r>
              <a:rPr lang="zh-CN" sz="3600" b="1">
                <a:latin typeface="微软雅黑" panose="020b0503020204020204" charset="-122"/>
                <a:ea typeface="微软雅黑"/>
                <a:cs typeface="微软雅黑" panose="020b0503020204020204" charset="-122"/>
              </a:rPr>
              <a:t>．同位素标记法</a:t>
            </a:r>
            <a:r>
              <a:rPr lang="en-US" sz="3600" b="1">
                <a:latin typeface="微软雅黑" panose="020b0503020204020204" charset="-122"/>
                <a:ea typeface="微软雅黑"/>
                <a:cs typeface="微软雅黑" panose="020b0503020204020204" charset="-122"/>
              </a:rPr>
              <a:t>:</a:t>
            </a:r>
            <a:r>
              <a:rPr lang="zh-CN" sz="3600" b="1">
                <a:latin typeface="微软雅黑" panose="020b0503020204020204" charset="-122"/>
                <a:ea typeface="微软雅黑"/>
                <a:cs typeface="微软雅黑" panose="020b0503020204020204" charset="-122"/>
              </a:rPr>
              <a:t>分泌蛋白的合成与分泌
</a:t>
            </a:r>
            <a:endParaRPr lang="zh-CN" altLang="en-US" sz="3600" b="1">
              <a:latin typeface="微软雅黑" panose="020b0503020204020204" charset="-122"/>
              <a:ea typeface="微软雅黑"/>
              <a:cs typeface="微软雅黑" panose="020b0503020204020204" charset="-122"/>
            </a:endParaRPr>
          </a:p>
        </p:txBody>
      </p:sp>
      <p:sp>
        <p:nvSpPr>
          <p:cNvPr id="4" name="文本框 3" title=""/>
          <p:cNvSpPr txBox="1"/>
          <p:nvPr>
            <p:custDataLst>
              <p:tags r:id="rId4"/>
            </p:custDataLst>
          </p:nvPr>
        </p:nvSpPr>
        <p:spPr>
          <a:xfrm>
            <a:off x="4256405" y="1025525"/>
            <a:ext cx="1108075" cy="583565"/>
          </a:xfrm>
          <a:prstGeom prst="rect">
            <a:avLst/>
          </a:prstGeom>
          <a:noFill/>
        </p:spPr>
        <p:txBody>
          <a:bodyPr wrap="square" rtlCol="0">
            <a:spAutoFit/>
          </a:bodyPr>
          <a:lstStyle/>
          <a:p>
            <a:r>
              <a:rPr lang="en-US" altLang="zh-CN" sz="3200" b="1">
                <a:solidFill>
                  <a:srgbClr val="FF0000"/>
                </a:solidFill>
              </a:rPr>
              <a:t>A</a:t>
            </a:r>
            <a:endParaRPr lang="en-US" altLang="zh-CN" sz="3200" b="1">
              <a:solidFill>
                <a:srgbClr val="FF0000"/>
              </a:solidFill>
            </a:endParaRPr>
          </a:p>
        </p:txBody>
      </p:sp>
      <p:sp>
        <p:nvSpPr>
          <p:cNvPr id="5" name="文本框 4" title=""/>
          <p:cNvSpPr txBox="1"/>
          <p:nvPr>
            <p:custDataLst>
              <p:tags r:id="rId5"/>
            </p:custDataLst>
          </p:nvPr>
        </p:nvSpPr>
        <p:spPr>
          <a:xfrm>
            <a:off x="466725" y="4232910"/>
            <a:ext cx="11358245" cy="1198880"/>
          </a:xfrm>
          <a:prstGeom prst="rect">
            <a:avLst/>
          </a:prstGeom>
          <a:noFill/>
        </p:spPr>
        <p:txBody>
          <a:bodyPr wrap="square" rtlCol="0">
            <a:spAutoFit/>
          </a:bodyPr>
          <a:lstStyle/>
          <a:p>
            <a:r>
              <a:rPr lang="zh-CN" altLang="en-US" sz="3600" b="1">
                <a:solidFill>
                  <a:schemeClr val="accent3"/>
                </a:solidFill>
              </a:rPr>
              <a:t>色素的提取：色素溶解在有机溶剂中。</a:t>
            </a:r>
            <a:endParaRPr lang="zh-CN" altLang="en-US" sz="3600" b="1">
              <a:solidFill>
                <a:schemeClr val="accent3"/>
              </a:solidFill>
            </a:endParaRPr>
          </a:p>
          <a:p>
            <a:r>
              <a:rPr lang="zh-CN" altLang="en-US" sz="3600" b="1">
                <a:solidFill>
                  <a:schemeClr val="accent3"/>
                </a:solidFill>
              </a:rPr>
              <a:t>色素的分离：色素在层析液中溶解度不同（纸层析法）</a:t>
            </a:r>
            <a:endParaRPr lang="zh-CN" altLang="en-US" sz="3600" b="1">
              <a:solidFill>
                <a:schemeClr val="accent3"/>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graphicFrame>
        <p:nvGraphicFramePr>
          <p:cNvPr id="88067" name="Group 3" title=""/>
          <p:cNvGraphicFramePr>
            <a:graphicFrameLocks noGrp="1"/>
          </p:cNvGraphicFramePr>
          <p:nvPr>
            <p:custDataLst>
              <p:tags r:id="rId3"/>
            </p:custDataLst>
          </p:nvPr>
        </p:nvGraphicFramePr>
        <p:xfrm>
          <a:off x="1616710" y="4662805"/>
          <a:ext cx="8432165" cy="2263775"/>
        </p:xfrm>
        <a:graphic>
          <a:graphicData uri="http://schemas.openxmlformats.org/drawingml/2006/table">
            <a:tbl>
              <a:tblPr/>
              <a:tblGrid>
                <a:gridCol w="2087880"/>
                <a:gridCol w="1193800"/>
                <a:gridCol w="775335"/>
                <a:gridCol w="875030"/>
                <a:gridCol w="954405"/>
                <a:gridCol w="955040"/>
                <a:gridCol w="1590675"/>
              </a:tblGrid>
              <a:tr h="589915">
                <a:tc>
                  <a:txBody>
                    <a:bodyPr vert="horz" wrap="square"/>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3492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47498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6223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80518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zh-CN" sz="2800" b="1" i="0" u="none" strike="noStrike" cap="none" normalizeH="0" baseline="0" smtClean="0">
                          <a:ln>
                            <a:noFill/>
                          </a:ln>
                          <a:solidFill>
                            <a:schemeClr val="tx1"/>
                          </a:solidFill>
                          <a:effectLst/>
                          <a:latin typeface="黑体" panose="02010609060101010101" charset="-122"/>
                          <a:ea typeface="黑体" panose="02010609060101010101" charset="-122"/>
                        </a:rPr>
                        <a:t>光照不变</a:t>
                      </a:r>
                      <a:endParaRPr kumimoji="0" lang="zh-CN" altLang="zh-CN" sz="2800" b="1" i="0" u="none" strike="noStrike" cap="none" normalizeH="0" baseline="0" smtClean="0">
                        <a:ln>
                          <a:noFill/>
                        </a:ln>
                        <a:solidFill>
                          <a:schemeClr val="tx1"/>
                        </a:solidFill>
                        <a:effectLst/>
                        <a:latin typeface="黑体" panose="02010609060101010101" charset="-122"/>
                        <a:ea typeface="黑体" panose="0201060906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vert="horz" wrap="square"/>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3492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47498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6223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80518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400" b="1" i="0" u="none" strike="noStrike" cap="none" normalizeH="0" baseline="0" smtClean="0">
                          <a:ln>
                            <a:noFill/>
                          </a:ln>
                          <a:solidFill>
                            <a:schemeClr val="tx1"/>
                          </a:solidFill>
                          <a:effectLst/>
                          <a:latin typeface="黑体" panose="02010609060101010101" charset="-122"/>
                          <a:ea typeface="黑体" panose="02010609060101010101" charset="-122"/>
                        </a:rPr>
                        <a:t>暗反应</a:t>
                      </a:r>
                      <a:endParaRPr kumimoji="0" lang="zh-CN" altLang="en-US" sz="2400" b="1" i="0" u="none" strike="noStrike" cap="none" normalizeH="0" baseline="0" smtClean="0">
                        <a:ln>
                          <a:noFill/>
                        </a:ln>
                        <a:solidFill>
                          <a:schemeClr val="tx1"/>
                        </a:solidFill>
                        <a:effectLst/>
                        <a:latin typeface="黑体" panose="02010609060101010101" charset="-122"/>
                        <a:ea typeface="黑体" panose="0201060906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vert="horz" wrap="square"/>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3492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47498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6223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80518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lang="en-US" altLang="zh-CN" sz="3200" b="1">
                          <a:solidFill>
                            <a:srgbClr val="000000"/>
                          </a:solidFill>
                          <a:latin typeface="黑体" panose="02010609060101010101" charset="-122"/>
                          <a:ea typeface="黑体" panose="02010609060101010101" charset="-122"/>
                          <a:cs typeface="Arial Black" panose="020b0a04020102020204" charset="0"/>
                          <a:sym typeface="+mn-ea"/>
                        </a:rPr>
                        <a:t>C</a:t>
                      </a:r>
                      <a:r>
                        <a:rPr lang="en-US" altLang="zh-CN" sz="3200" b="1" baseline="-25000">
                          <a:solidFill>
                            <a:srgbClr val="000000"/>
                          </a:solidFill>
                          <a:latin typeface="黑体" panose="02010609060101010101" charset="-122"/>
                          <a:ea typeface="黑体" panose="02010609060101010101" charset="-122"/>
                          <a:cs typeface="Arial Black" panose="020b0a04020102020204" charset="0"/>
                          <a:sym typeface="+mn-ea"/>
                        </a:rPr>
                        <a:t>3</a:t>
                      </a:r>
                      <a:endParaRPr kumimoji="0" lang="en-US" altLang="zh-CN" sz="2400" b="1" i="0" u="none" strike="noStrike" cap="none" normalizeH="0" baseline="0" smtClean="0">
                        <a:ln>
                          <a:noFill/>
                        </a:ln>
                        <a:solidFill>
                          <a:schemeClr val="tx1"/>
                        </a:solidFill>
                        <a:effectLst/>
                        <a:latin typeface="黑体" panose="02010609060101010101" charset="-122"/>
                        <a:ea typeface="黑体" panose="02010609060101010101" charset="-122"/>
                        <a:cs typeface="Arial Black" panose="020b0a040201020202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vert="horz" wrap="square"/>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3492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47498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6223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80518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lang="en-US" altLang="zh-CN" sz="3200" b="1">
                          <a:solidFill>
                            <a:srgbClr val="000000"/>
                          </a:solidFill>
                          <a:latin typeface="黑体" panose="02010609060101010101" charset="-122"/>
                          <a:ea typeface="黑体" panose="02010609060101010101" charset="-122"/>
                          <a:cs typeface="Arial Black" panose="020b0a04020102020204" charset="0"/>
                          <a:sym typeface="+mn-ea"/>
                        </a:rPr>
                        <a:t>C</a:t>
                      </a:r>
                      <a:r>
                        <a:rPr lang="en-US" altLang="zh-CN" sz="3200" b="1" baseline="-25000">
                          <a:solidFill>
                            <a:srgbClr val="000000"/>
                          </a:solidFill>
                          <a:latin typeface="黑体" panose="02010609060101010101" charset="-122"/>
                          <a:ea typeface="黑体" panose="02010609060101010101" charset="-122"/>
                          <a:cs typeface="Arial Black" panose="020b0a04020102020204" charset="0"/>
                          <a:sym typeface="+mn-ea"/>
                        </a:rPr>
                        <a:t>5</a:t>
                      </a:r>
                      <a:endParaRPr kumimoji="0" lang="en-US" altLang="zh-CN" sz="2400" b="1" i="0" u="none" strike="noStrike" cap="none" normalizeH="0" smtClean="0">
                        <a:ln>
                          <a:noFill/>
                        </a:ln>
                        <a:solidFill>
                          <a:schemeClr val="tx1"/>
                        </a:solidFill>
                        <a:effectLst/>
                        <a:latin typeface="黑体" panose="02010609060101010101" charset="-122"/>
                        <a:ea typeface="黑体" panose="02010609060101010101" charset="-122"/>
                        <a:cs typeface="Arial Black" panose="020b0a040201020202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vert="horz" wrap="square"/>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3492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47498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6223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80518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algn="ctr" defTabSz="914400" rtl="0" eaLnBrk="1" fontAlgn="base" latinLnBrk="0" hangingPunct="1">
                        <a:lnSpc>
                          <a:spcPct val="100000"/>
                        </a:lnSpc>
                        <a:spcBef>
                          <a:spcPct val="20000"/>
                        </a:spcBef>
                        <a:buClrTx/>
                        <a:buSzTx/>
                        <a:buFont typeface="Arial" panose="020b0604020202020204" pitchFamily="34" charset="0"/>
                        <a:buNone/>
                      </a:pPr>
                      <a:endParaRPr kumimoji="0" lang="zh-CN" altLang="en-US" sz="2400" b="1" i="0" u="none" strike="noStrike" cap="none" normalizeH="0" baseline="0" smtClean="0">
                        <a:ln>
                          <a:noFill/>
                        </a:ln>
                        <a:solidFill>
                          <a:schemeClr val="tx1"/>
                        </a:solidFill>
                        <a:effectLst/>
                        <a:latin typeface="黑体" panose="02010609060101010101" charset="-122"/>
                        <a:ea typeface="黑体" panose="02010609060101010101" charset="-122"/>
                        <a:cs typeface="Arial Black" panose="020b0a040201020202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vert="horz" wrap="square"/>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3492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47498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6223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80518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algn="ctr" defTabSz="914400" rtl="0" eaLnBrk="1" fontAlgn="base" latinLnBrk="0" hangingPunct="1">
                        <a:lnSpc>
                          <a:spcPct val="100000"/>
                        </a:lnSpc>
                        <a:buClrTx/>
                        <a:buSzTx/>
                        <a:buFont typeface="Arial" panose="020b0604020202020204" pitchFamily="34" charset="0"/>
                        <a:buNone/>
                      </a:pPr>
                      <a:r>
                        <a:rPr kumimoji="0" lang="en-US" altLang="zh-CN" sz="2400" b="1" i="0" u="none" strike="noStrike" cap="none" normalizeH="0" baseline="0" smtClean="0">
                          <a:ln>
                            <a:noFill/>
                          </a:ln>
                          <a:solidFill>
                            <a:schemeClr val="tx1"/>
                          </a:solidFill>
                          <a:effectLst/>
                          <a:latin typeface="黑体" panose="02010609060101010101" charset="-122"/>
                          <a:ea typeface="黑体" panose="02010609060101010101" charset="-122"/>
                          <a:cs typeface="Arial Black" panose="020b0a04020102020204" charset="0"/>
                        </a:rPr>
                        <a:t>ATP</a:t>
                      </a:r>
                      <a:endParaRPr kumimoji="0" lang="en-US" altLang="zh-CN" sz="2400" b="1" i="0" u="none" strike="noStrike" cap="none" normalizeH="0" baseline="0" smtClean="0">
                        <a:ln>
                          <a:noFill/>
                        </a:ln>
                        <a:solidFill>
                          <a:schemeClr val="tx1"/>
                        </a:solidFill>
                        <a:effectLst/>
                        <a:latin typeface="黑体" panose="02010609060101010101" charset="-122"/>
                        <a:ea typeface="黑体" panose="02010609060101010101" charset="-122"/>
                        <a:cs typeface="Arial Black" panose="020b0a040201020202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vert="horz" wrap="square"/>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3492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47498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6223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80518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lang="en-US" altLang="zh-CN" sz="3200" b="1">
                          <a:solidFill>
                            <a:srgbClr val="000000"/>
                          </a:solidFill>
                          <a:latin typeface="黑体" panose="02010609060101010101" charset="-122"/>
                          <a:ea typeface="黑体" panose="02010609060101010101" charset="-122"/>
                          <a:cs typeface="Arial Black" panose="020b0a04020102020204" charset="0"/>
                          <a:sym typeface="+mn-ea"/>
                        </a:rPr>
                        <a:t>(CH</a:t>
                      </a:r>
                      <a:r>
                        <a:rPr lang="en-US" altLang="zh-CN" sz="3200" b="1" baseline="-25000">
                          <a:solidFill>
                            <a:srgbClr val="000000"/>
                          </a:solidFill>
                          <a:latin typeface="黑体" panose="02010609060101010101" charset="-122"/>
                          <a:ea typeface="黑体" panose="02010609060101010101" charset="-122"/>
                          <a:cs typeface="Arial Black" panose="020b0a04020102020204" charset="0"/>
                          <a:sym typeface="+mn-ea"/>
                        </a:rPr>
                        <a:t>2</a:t>
                      </a:r>
                      <a:r>
                        <a:rPr lang="en-US" altLang="zh-CN" sz="3200" b="1">
                          <a:solidFill>
                            <a:srgbClr val="000000"/>
                          </a:solidFill>
                          <a:latin typeface="黑体" panose="02010609060101010101" charset="-122"/>
                          <a:ea typeface="黑体" panose="02010609060101010101" charset="-122"/>
                          <a:cs typeface="Arial Black" panose="020b0a04020102020204" charset="0"/>
                          <a:sym typeface="+mn-ea"/>
                        </a:rPr>
                        <a:t>O)</a:t>
                      </a:r>
                      <a:endParaRPr kumimoji="0" lang="zh-CN" altLang="en-US" sz="2400" b="1" i="0" u="none" strike="noStrike" cap="none" normalizeH="0" baseline="0" smtClean="0">
                        <a:ln>
                          <a:noFill/>
                        </a:ln>
                        <a:solidFill>
                          <a:schemeClr val="tx1"/>
                        </a:solidFill>
                        <a:effectLst/>
                        <a:latin typeface="黑体" panose="02010609060101010101" charset="-122"/>
                        <a:ea typeface="黑体" panose="02010609060101010101" charset="-122"/>
                        <a:cs typeface="Arial Black" panose="020b0a040201020202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1500">
                <a:tc>
                  <a:txBody>
                    <a:bodyPr vert="horz" wrap="square"/>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3492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47498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6223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80518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2400" b="1" i="0" u="none" strike="noStrike" cap="none" normalizeH="0" baseline="0" smtClean="0">
                          <a:ln>
                            <a:noFill/>
                          </a:ln>
                          <a:solidFill>
                            <a:schemeClr val="tx1"/>
                          </a:solidFill>
                          <a:effectLst/>
                          <a:latin typeface="黑体" panose="02010609060101010101" charset="-122"/>
                          <a:ea typeface="黑体" panose="02010609060101010101" charset="-122"/>
                          <a:cs typeface="黑体" panose="02010609060101010101" charset="-122"/>
                        </a:rPr>
                        <a:t>CO</a:t>
                      </a:r>
                      <a:r>
                        <a:rPr kumimoji="0" lang="en-US" altLang="zh-CN" sz="2400" b="1" i="0" u="none" strike="noStrike" cap="none" normalizeH="0" baseline="-25000" smtClean="0">
                          <a:ln>
                            <a:noFill/>
                          </a:ln>
                          <a:solidFill>
                            <a:schemeClr val="tx1"/>
                          </a:solidFill>
                          <a:effectLst/>
                          <a:latin typeface="黑体" panose="02010609060101010101" charset="-122"/>
                          <a:ea typeface="黑体" panose="02010609060101010101" charset="-122"/>
                          <a:cs typeface="黑体" panose="02010609060101010101" charset="-122"/>
                        </a:rPr>
                        <a:t>2</a:t>
                      </a:r>
                      <a:r>
                        <a:rPr kumimoji="0" lang="zh-CN" altLang="en-US" sz="2400" b="1" i="0" u="none" strike="noStrike" cap="none" normalizeH="0" baseline="0" smtClean="0">
                          <a:ln>
                            <a:noFill/>
                          </a:ln>
                          <a:solidFill>
                            <a:schemeClr val="tx1"/>
                          </a:solidFill>
                          <a:effectLst/>
                          <a:latin typeface="黑体" panose="02010609060101010101" charset="-122"/>
                          <a:ea typeface="黑体" panose="02010609060101010101" charset="-122"/>
                          <a:cs typeface="黑体" panose="02010609060101010101" charset="-122"/>
                        </a:rPr>
                        <a:t>浓度减少</a:t>
                      </a:r>
                      <a:endParaRPr kumimoji="0" lang="zh-CN" altLang="en-US" sz="2400" b="1" i="0" u="none" strike="noStrike" cap="none" normalizeH="0" baseline="0" smtClean="0">
                        <a:ln>
                          <a:noFill/>
                        </a:ln>
                        <a:solidFill>
                          <a:schemeClr val="tx1"/>
                        </a:solidFill>
                        <a:effectLst/>
                        <a:latin typeface="黑体" panose="02010609060101010101" charset="-122"/>
                        <a:ea typeface="黑体" panose="02010609060101010101" charset="-122"/>
                        <a:cs typeface="黑体" panose="0201060906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vert="horz" wrap="square"/>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3492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47498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6223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80518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smtClean="0">
                          <a:ln>
                            <a:noFill/>
                          </a:ln>
                          <a:solidFill>
                            <a:schemeClr val="tx1"/>
                          </a:solidFill>
                          <a:effectLst/>
                          <a:latin typeface="黑体" panose="02010609060101010101" charset="-122"/>
                          <a:ea typeface="黑体" panose="02010609060101010101" charset="-122"/>
                          <a:cs typeface="Arial Black" panose="020b0a04020102020204" charset="0"/>
                        </a:rPr>
                        <a:t>  </a:t>
                      </a:r>
                      <a:endParaRPr kumimoji="0" lang="en-US" altLang="zh-CN" sz="1800" b="1" i="0" u="none" strike="noStrike" cap="none" normalizeH="0" baseline="0" smtClean="0">
                        <a:ln>
                          <a:noFill/>
                        </a:ln>
                        <a:solidFill>
                          <a:schemeClr val="tx1"/>
                        </a:solidFill>
                        <a:effectLst/>
                        <a:latin typeface="黑体" panose="02010609060101010101" charset="-122"/>
                        <a:ea typeface="黑体" panose="02010609060101010101" charset="-122"/>
                        <a:cs typeface="Arial Black" panose="020b0a040201020202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vert="horz" wrap="square"/>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3492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47498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6223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80518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2200" b="1" i="0" u="none" strike="noStrike" cap="none" normalizeH="0" baseline="0" smtClean="0">
                        <a:ln>
                          <a:noFill/>
                        </a:ln>
                        <a:solidFill>
                          <a:schemeClr val="tx1"/>
                        </a:solidFill>
                        <a:effectLst/>
                        <a:latin typeface="黑体" panose="02010609060101010101" charset="-122"/>
                        <a:ea typeface="黑体" panose="02010609060101010101" charset="-122"/>
                        <a:cs typeface="Arial Black" panose="020b0a040201020202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vert="horz" wrap="square"/>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3492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47498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6223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80518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2200" b="1" i="0" u="none" strike="noStrike" cap="none" normalizeH="0" baseline="0" smtClean="0">
                        <a:ln>
                          <a:noFill/>
                        </a:ln>
                        <a:solidFill>
                          <a:schemeClr val="tx1"/>
                        </a:solidFill>
                        <a:effectLst/>
                        <a:latin typeface="黑体" panose="02010609060101010101" charset="-122"/>
                        <a:ea typeface="黑体" panose="02010609060101010101" charset="-122"/>
                        <a:cs typeface="Arial Black" panose="020b0a040201020202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vert="horz" wrap="square"/>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3492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47498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6223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80518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2200" b="1" i="0" u="none" strike="noStrike" cap="none" normalizeH="0" baseline="0" smtClean="0">
                        <a:ln>
                          <a:noFill/>
                        </a:ln>
                        <a:solidFill>
                          <a:schemeClr val="tx1"/>
                        </a:solidFill>
                        <a:effectLst/>
                        <a:latin typeface="黑体" panose="02010609060101010101" charset="-122"/>
                        <a:ea typeface="黑体" panose="02010609060101010101" charset="-122"/>
                        <a:cs typeface="Arial Black" panose="020b0a040201020202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vert="horz" wrap="square"/>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3492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47498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6223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80518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2200" b="1" i="0" u="none" strike="noStrike" cap="none" normalizeH="0" baseline="0" smtClean="0">
                        <a:ln>
                          <a:noFill/>
                        </a:ln>
                        <a:solidFill>
                          <a:schemeClr val="tx1"/>
                        </a:solidFill>
                        <a:effectLst/>
                        <a:latin typeface="黑体" panose="02010609060101010101" charset="-122"/>
                        <a:ea typeface="黑体" panose="02010609060101010101" charset="-122"/>
                        <a:cs typeface="Arial Black" panose="020b0a040201020202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vert="horz" wrap="square"/>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3492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47498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6223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80518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2200" b="1" i="0" u="none" strike="noStrike" cap="none" normalizeH="0" baseline="0" smtClean="0">
                        <a:ln>
                          <a:noFill/>
                        </a:ln>
                        <a:solidFill>
                          <a:schemeClr val="tx1"/>
                        </a:solidFill>
                        <a:effectLst/>
                        <a:latin typeface="黑体" panose="02010609060101010101" charset="-122"/>
                        <a:ea typeface="黑体" panose="02010609060101010101" charset="-122"/>
                        <a:cs typeface="Arial Black" panose="020b0a040201020202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25475">
                <a:tc>
                  <a:txBody>
                    <a:bodyPr vert="horz" wrap="square"/>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3492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47498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6223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80518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2400" b="1" i="0" u="none" strike="noStrike" cap="none" normalizeH="0" baseline="0" smtClean="0">
                          <a:ln>
                            <a:noFill/>
                          </a:ln>
                          <a:solidFill>
                            <a:schemeClr val="tx1"/>
                          </a:solidFill>
                          <a:effectLst/>
                          <a:latin typeface="黑体" panose="02010609060101010101" charset="-122"/>
                          <a:ea typeface="黑体" panose="02010609060101010101" charset="-122"/>
                          <a:cs typeface="黑体" panose="02010609060101010101" charset="-122"/>
                        </a:rPr>
                        <a:t>CO</a:t>
                      </a:r>
                      <a:r>
                        <a:rPr kumimoji="0" lang="en-US" altLang="zh-CN" sz="2400" b="1" i="0" u="none" strike="noStrike" cap="none" normalizeH="0" baseline="-25000" smtClean="0">
                          <a:ln>
                            <a:noFill/>
                          </a:ln>
                          <a:solidFill>
                            <a:schemeClr val="tx1"/>
                          </a:solidFill>
                          <a:effectLst/>
                          <a:latin typeface="黑体" panose="02010609060101010101" charset="-122"/>
                          <a:ea typeface="黑体" panose="02010609060101010101" charset="-122"/>
                          <a:cs typeface="黑体" panose="02010609060101010101" charset="-122"/>
                        </a:rPr>
                        <a:t>2</a:t>
                      </a:r>
                      <a:r>
                        <a:rPr kumimoji="0" lang="zh-CN" altLang="en-US" sz="2400" b="1" i="0" u="none" strike="noStrike" cap="none" normalizeH="0" baseline="0" smtClean="0">
                          <a:ln>
                            <a:noFill/>
                          </a:ln>
                          <a:solidFill>
                            <a:schemeClr val="tx1"/>
                          </a:solidFill>
                          <a:effectLst/>
                          <a:latin typeface="黑体" panose="02010609060101010101" charset="-122"/>
                          <a:ea typeface="黑体" panose="02010609060101010101" charset="-122"/>
                          <a:cs typeface="黑体" panose="02010609060101010101" charset="-122"/>
                        </a:rPr>
                        <a:t>浓度增加</a:t>
                      </a:r>
                      <a:endParaRPr kumimoji="0" lang="zh-CN" altLang="en-US" sz="2400" b="1" i="0" u="none" strike="noStrike" cap="none" normalizeH="0" baseline="0" smtClean="0">
                        <a:ln>
                          <a:noFill/>
                        </a:ln>
                        <a:solidFill>
                          <a:schemeClr val="tx1"/>
                        </a:solidFill>
                        <a:effectLst/>
                        <a:latin typeface="黑体" panose="02010609060101010101" charset="-122"/>
                        <a:ea typeface="黑体" panose="02010609060101010101" charset="-122"/>
                        <a:cs typeface="黑体" panose="02010609060101010101"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vert="horz" wrap="square"/>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3492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47498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6223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80518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2200" b="1" i="0" u="none" strike="noStrike" cap="none" normalizeH="0" baseline="0" smtClean="0">
                        <a:ln>
                          <a:noFill/>
                        </a:ln>
                        <a:solidFill>
                          <a:schemeClr val="tx1"/>
                        </a:solidFill>
                        <a:effectLst/>
                        <a:latin typeface="黑体" panose="02010609060101010101" charset="-122"/>
                        <a:ea typeface="黑体" panose="02010609060101010101" charset="-122"/>
                        <a:cs typeface="Arial Black" panose="020b0a040201020202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vert="horz" wrap="square"/>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3492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47498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6223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80518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2200" b="1" i="0" u="none" strike="noStrike" cap="none" normalizeH="0" baseline="0" smtClean="0">
                        <a:ln>
                          <a:noFill/>
                        </a:ln>
                        <a:solidFill>
                          <a:schemeClr val="tx1"/>
                        </a:solidFill>
                        <a:effectLst/>
                        <a:latin typeface="黑体" panose="02010609060101010101" charset="-122"/>
                        <a:ea typeface="黑体" panose="02010609060101010101" charset="-122"/>
                        <a:cs typeface="Arial Black" panose="020b0a040201020202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vert="horz" wrap="square"/>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3492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47498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6223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80518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2200" b="1" i="0" u="none" strike="noStrike" cap="none" normalizeH="0" baseline="0" smtClean="0">
                        <a:ln>
                          <a:noFill/>
                        </a:ln>
                        <a:solidFill>
                          <a:schemeClr val="tx1"/>
                        </a:solidFill>
                        <a:effectLst/>
                        <a:latin typeface="黑体" panose="02010609060101010101" charset="-122"/>
                        <a:ea typeface="黑体" panose="02010609060101010101" charset="-122"/>
                        <a:cs typeface="Arial Black" panose="020b0a040201020202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vert="horz" wrap="square"/>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3492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47498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6223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80518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2200" b="1" i="0" u="none" strike="noStrike" cap="none" normalizeH="0" baseline="0" smtClean="0">
                        <a:ln>
                          <a:noFill/>
                        </a:ln>
                        <a:solidFill>
                          <a:schemeClr val="tx1"/>
                        </a:solidFill>
                        <a:effectLst/>
                        <a:latin typeface="黑体" panose="02010609060101010101" charset="-122"/>
                        <a:ea typeface="黑体" panose="02010609060101010101" charset="-122"/>
                        <a:cs typeface="Arial Black" panose="020b0a040201020202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vert="horz" wrap="square"/>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3492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47498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6223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80518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2200" b="1" i="0" u="none" strike="noStrike" cap="none" normalizeH="0" baseline="0" smtClean="0">
                        <a:ln>
                          <a:noFill/>
                        </a:ln>
                        <a:solidFill>
                          <a:schemeClr val="tx1"/>
                        </a:solidFill>
                        <a:effectLst/>
                        <a:latin typeface="黑体" panose="02010609060101010101" charset="-122"/>
                        <a:ea typeface="黑体" panose="02010609060101010101" charset="-122"/>
                        <a:cs typeface="Arial Black" panose="020b0a040201020202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vert="horz" wrap="square"/>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3492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47498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6223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80518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80518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2200" b="1" i="0" u="none" strike="noStrike" cap="none" normalizeH="0" baseline="0" smtClean="0">
                        <a:ln>
                          <a:noFill/>
                        </a:ln>
                        <a:solidFill>
                          <a:schemeClr val="tx1"/>
                        </a:solidFill>
                        <a:effectLst/>
                        <a:latin typeface="黑体" panose="02010609060101010101" charset="-122"/>
                        <a:ea typeface="黑体" panose="02010609060101010101" charset="-122"/>
                        <a:cs typeface="Arial Black" panose="020b0a040201020202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6532" name="Oval 40" title=""/>
          <p:cNvSpPr/>
          <p:nvPr>
            <p:custDataLst>
              <p:tags r:id="rId4"/>
            </p:custDataLst>
          </p:nvPr>
        </p:nvSpPr>
        <p:spPr>
          <a:xfrm>
            <a:off x="3076575" y="1031875"/>
            <a:ext cx="6934200" cy="2971800"/>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lstStyle/>
          <a:p>
            <a:pPr>
              <a:buFont typeface="Wingdings 2" panose="05020102010507070707" pitchFamily="18" charset="2"/>
            </a:pPr>
            <a:endParaRPr lang="zh-CN" altLang="zh-CN">
              <a:solidFill>
                <a:srgbClr val="000000"/>
              </a:solidFill>
              <a:latin typeface="Arial Black" panose="020b0a04020102020204" charset="0"/>
              <a:ea typeface="微软雅黑"/>
              <a:cs typeface="Arial Black" panose="020b0a04020102020204" charset="0"/>
            </a:endParaRPr>
          </a:p>
        </p:txBody>
      </p:sp>
      <p:sp>
        <p:nvSpPr>
          <p:cNvPr id="106533" name="Oval 41" title=""/>
          <p:cNvSpPr/>
          <p:nvPr>
            <p:custDataLst>
              <p:tags r:id="rId5"/>
            </p:custDataLst>
          </p:nvPr>
        </p:nvSpPr>
        <p:spPr>
          <a:xfrm>
            <a:off x="2924175" y="901700"/>
            <a:ext cx="7239000" cy="3276600"/>
          </a:xfrm>
          <a:prstGeom prst="ellipse">
            <a:avLst/>
          </a:prstGeom>
          <a:solidFill>
            <a:schemeClr val="bg1">
              <a:alpha val="0"/>
            </a:schemeClr>
          </a:solidFill>
          <a:ln w="9525" cap="flat" cmpd="sng">
            <a:solidFill>
              <a:schemeClr val="tx1"/>
            </a:solidFill>
            <a:prstDash val="solid"/>
            <a:round/>
            <a:headEnd type="none" w="med" len="med"/>
            <a:tailEnd type="none" w="med" len="med"/>
          </a:ln>
        </p:spPr>
        <p:txBody>
          <a:bodyPr wrap="none" anchor="ctr"/>
          <a:lstStyle/>
          <a:p>
            <a:pPr>
              <a:buFont typeface="Wingdings 2" panose="05020102010507070707" pitchFamily="18" charset="2"/>
            </a:pPr>
            <a:endParaRPr lang="zh-CN" altLang="zh-CN">
              <a:solidFill>
                <a:srgbClr val="000000"/>
              </a:solidFill>
              <a:latin typeface="Arial Black" panose="020b0a04020102020204" charset="0"/>
              <a:ea typeface="微软雅黑"/>
              <a:cs typeface="Arial Black" panose="020b0a04020102020204" charset="0"/>
            </a:endParaRPr>
          </a:p>
        </p:txBody>
      </p:sp>
      <p:sp>
        <p:nvSpPr>
          <p:cNvPr id="106534" name="Oval 42" title=""/>
          <p:cNvSpPr/>
          <p:nvPr>
            <p:custDataLst>
              <p:tags r:id="rId6"/>
            </p:custDataLst>
          </p:nvPr>
        </p:nvSpPr>
        <p:spPr>
          <a:xfrm>
            <a:off x="4371975" y="1870075"/>
            <a:ext cx="609600" cy="228600"/>
          </a:xfrm>
          <a:prstGeom prst="ellipse">
            <a:avLst/>
          </a:prstGeom>
          <a:solidFill>
            <a:srgbClr val="99CC00"/>
          </a:solidFill>
          <a:ln w="9525" cap="flat" cmpd="sng">
            <a:solidFill>
              <a:schemeClr val="tx1"/>
            </a:solidFill>
            <a:prstDash val="solid"/>
            <a:round/>
            <a:headEnd type="none" w="med" len="med"/>
            <a:tailEnd type="none" w="med" len="med"/>
          </a:ln>
        </p:spPr>
        <p:txBody>
          <a:bodyPr wrap="none" anchor="ctr"/>
          <a:lstStyle/>
          <a:p>
            <a:pPr>
              <a:buFont typeface="Wingdings 2" panose="05020102010507070707" pitchFamily="18" charset="2"/>
            </a:pPr>
            <a:endParaRPr lang="zh-CN" altLang="zh-CN">
              <a:solidFill>
                <a:srgbClr val="000000"/>
              </a:solidFill>
              <a:latin typeface="Arial Black" panose="020b0a04020102020204" charset="0"/>
              <a:ea typeface="微软雅黑"/>
              <a:cs typeface="Arial Black" panose="020b0a04020102020204" charset="0"/>
            </a:endParaRPr>
          </a:p>
        </p:txBody>
      </p:sp>
      <p:sp>
        <p:nvSpPr>
          <p:cNvPr id="106535" name="Oval 43" title=""/>
          <p:cNvSpPr/>
          <p:nvPr>
            <p:custDataLst>
              <p:tags r:id="rId7"/>
            </p:custDataLst>
          </p:nvPr>
        </p:nvSpPr>
        <p:spPr>
          <a:xfrm>
            <a:off x="4371975" y="2098675"/>
            <a:ext cx="609600" cy="228600"/>
          </a:xfrm>
          <a:prstGeom prst="ellipse">
            <a:avLst/>
          </a:prstGeom>
          <a:solidFill>
            <a:srgbClr val="99CC00"/>
          </a:solidFill>
          <a:ln w="9525" cap="flat" cmpd="sng">
            <a:solidFill>
              <a:schemeClr val="tx1"/>
            </a:solidFill>
            <a:prstDash val="solid"/>
            <a:round/>
            <a:headEnd type="none" w="med" len="med"/>
            <a:tailEnd type="none" w="med" len="med"/>
          </a:ln>
        </p:spPr>
        <p:txBody>
          <a:bodyPr wrap="none" anchor="ctr"/>
          <a:lstStyle/>
          <a:p>
            <a:pPr>
              <a:buFont typeface="Wingdings 2" panose="05020102010507070707" pitchFamily="18" charset="2"/>
            </a:pPr>
            <a:endParaRPr lang="zh-CN" altLang="zh-CN">
              <a:solidFill>
                <a:srgbClr val="000000"/>
              </a:solidFill>
              <a:latin typeface="Arial Black" panose="020b0a04020102020204" charset="0"/>
              <a:ea typeface="微软雅黑"/>
              <a:cs typeface="Arial Black" panose="020b0a04020102020204" charset="0"/>
            </a:endParaRPr>
          </a:p>
        </p:txBody>
      </p:sp>
      <p:sp>
        <p:nvSpPr>
          <p:cNvPr id="106536" name="Oval 44" title=""/>
          <p:cNvSpPr/>
          <p:nvPr>
            <p:custDataLst>
              <p:tags r:id="rId8"/>
            </p:custDataLst>
          </p:nvPr>
        </p:nvSpPr>
        <p:spPr>
          <a:xfrm>
            <a:off x="4371975" y="2327275"/>
            <a:ext cx="609600" cy="228600"/>
          </a:xfrm>
          <a:prstGeom prst="ellipse">
            <a:avLst/>
          </a:prstGeom>
          <a:solidFill>
            <a:srgbClr val="99CC00"/>
          </a:solidFill>
          <a:ln w="9525" cap="flat" cmpd="sng">
            <a:solidFill>
              <a:schemeClr val="tx1"/>
            </a:solidFill>
            <a:prstDash val="solid"/>
            <a:round/>
            <a:headEnd type="none" w="med" len="med"/>
            <a:tailEnd type="none" w="med" len="med"/>
          </a:ln>
        </p:spPr>
        <p:txBody>
          <a:bodyPr wrap="none" anchor="ctr"/>
          <a:lstStyle/>
          <a:p>
            <a:pPr>
              <a:buFont typeface="Wingdings 2" panose="05020102010507070707" pitchFamily="18" charset="2"/>
            </a:pPr>
            <a:endParaRPr lang="zh-CN" altLang="zh-CN">
              <a:solidFill>
                <a:srgbClr val="000000"/>
              </a:solidFill>
              <a:latin typeface="Arial Black" panose="020b0a04020102020204" charset="0"/>
              <a:ea typeface="微软雅黑"/>
              <a:cs typeface="Arial Black" panose="020b0a04020102020204" charset="0"/>
            </a:endParaRPr>
          </a:p>
        </p:txBody>
      </p:sp>
      <p:sp>
        <p:nvSpPr>
          <p:cNvPr id="106537" name="Oval 45" title=""/>
          <p:cNvSpPr/>
          <p:nvPr>
            <p:custDataLst>
              <p:tags r:id="rId9"/>
            </p:custDataLst>
          </p:nvPr>
        </p:nvSpPr>
        <p:spPr>
          <a:xfrm>
            <a:off x="4371975" y="2555875"/>
            <a:ext cx="609600" cy="228600"/>
          </a:xfrm>
          <a:prstGeom prst="ellipse">
            <a:avLst/>
          </a:prstGeom>
          <a:solidFill>
            <a:srgbClr val="99CC00"/>
          </a:solidFill>
          <a:ln w="9525" cap="flat" cmpd="sng">
            <a:solidFill>
              <a:schemeClr val="tx1"/>
            </a:solidFill>
            <a:prstDash val="solid"/>
            <a:round/>
            <a:headEnd type="none" w="med" len="med"/>
            <a:tailEnd type="none" w="med" len="med"/>
          </a:ln>
        </p:spPr>
        <p:txBody>
          <a:bodyPr wrap="none" anchor="ctr"/>
          <a:lstStyle/>
          <a:p>
            <a:pPr>
              <a:buFont typeface="Wingdings 2" panose="05020102010507070707" pitchFamily="18" charset="2"/>
            </a:pPr>
            <a:endParaRPr lang="zh-CN" altLang="zh-CN">
              <a:solidFill>
                <a:srgbClr val="000000"/>
              </a:solidFill>
              <a:latin typeface="Arial Black" panose="020b0a04020102020204" charset="0"/>
              <a:ea typeface="微软雅黑"/>
              <a:cs typeface="Arial Black" panose="020b0a04020102020204" charset="0"/>
            </a:endParaRPr>
          </a:p>
        </p:txBody>
      </p:sp>
      <p:pic>
        <p:nvPicPr>
          <p:cNvPr id="106538" name="Picture 46" title=""/>
          <p:cNvPicPr>
            <a:picLocks noChangeAspect="1"/>
          </p:cNvPicPr>
          <p:nvPr>
            <p:custDataLst>
              <p:tags r:id="rId11"/>
            </p:custDataLst>
          </p:nvPr>
        </p:nvPicPr>
        <p:blipFill>
          <a:blip r:embed="rId10">
            <a:clrChange>
              <a:clrFrom>
                <a:srgbClr val="FDFDFD"/>
              </a:clrFrom>
              <a:clrTo>
                <a:srgbClr val="FDFDFD">
                  <a:alpha val="0"/>
                </a:srgbClr>
              </a:clrTo>
            </a:clrChange>
          </a:blip>
          <a:stretch>
            <a:fillRect/>
          </a:stretch>
        </p:blipFill>
        <p:spPr>
          <a:xfrm>
            <a:off x="2224088" y="804863"/>
            <a:ext cx="1066800" cy="912812"/>
          </a:xfrm>
          <a:prstGeom prst="rect">
            <a:avLst/>
          </a:prstGeom>
          <a:noFill/>
          <a:ln w="9525">
            <a:noFill/>
          </a:ln>
        </p:spPr>
      </p:pic>
      <p:sp>
        <p:nvSpPr>
          <p:cNvPr id="106539" name="Text Box 47" title=""/>
          <p:cNvSpPr txBox="1"/>
          <p:nvPr>
            <p:custDataLst>
              <p:tags r:id="rId12"/>
            </p:custDataLst>
          </p:nvPr>
        </p:nvSpPr>
        <p:spPr>
          <a:xfrm>
            <a:off x="3609975" y="3089275"/>
            <a:ext cx="1066800" cy="583565"/>
          </a:xfrm>
          <a:prstGeom prst="rect">
            <a:avLst/>
          </a:prstGeom>
          <a:noFill/>
          <a:ln w="9525">
            <a:noFill/>
          </a:ln>
        </p:spPr>
        <p:txBody>
          <a:bodyPr anchor="t">
            <a:spAutoFit/>
          </a:bodyPr>
          <a:lstStyle/>
          <a:p>
            <a:pPr>
              <a:spcBef>
                <a:spcPct val="50000"/>
              </a:spcBef>
              <a:buFont typeface="Wingdings 2" panose="05020102010507070707" pitchFamily="18" charset="2"/>
            </a:pPr>
            <a:r>
              <a:rPr lang="en-US" altLang="zh-CN" sz="3200">
                <a:solidFill>
                  <a:srgbClr val="000000"/>
                </a:solidFill>
                <a:latin typeface="Arial Black" panose="020b0a04020102020204" charset="0"/>
                <a:ea typeface="微软雅黑"/>
                <a:cs typeface="Arial Black" panose="020b0a04020102020204" charset="0"/>
              </a:rPr>
              <a:t>H</a:t>
            </a:r>
            <a:r>
              <a:rPr lang="en-US" altLang="zh-CN" sz="3200" baseline="-25000">
                <a:solidFill>
                  <a:srgbClr val="000000"/>
                </a:solidFill>
                <a:latin typeface="Arial Black" panose="020b0a04020102020204" charset="0"/>
                <a:ea typeface="微软雅黑"/>
                <a:cs typeface="Arial Black" panose="020b0a04020102020204" charset="0"/>
              </a:rPr>
              <a:t>2</a:t>
            </a:r>
            <a:r>
              <a:rPr lang="en-US" altLang="zh-CN" sz="3200">
                <a:solidFill>
                  <a:srgbClr val="000000"/>
                </a:solidFill>
                <a:latin typeface="Arial Black" panose="020b0a04020102020204" charset="0"/>
                <a:ea typeface="微软雅黑"/>
                <a:cs typeface="Arial Black" panose="020b0a04020102020204" charset="0"/>
              </a:rPr>
              <a:t>O</a:t>
            </a:r>
            <a:endParaRPr lang="en-US" altLang="zh-CN" sz="3200" baseline="-25000">
              <a:solidFill>
                <a:srgbClr val="000000"/>
              </a:solidFill>
              <a:latin typeface="Arial Black" panose="020b0a04020102020204" charset="0"/>
              <a:ea typeface="微软雅黑"/>
              <a:cs typeface="Arial Black" panose="020b0a04020102020204" charset="0"/>
            </a:endParaRPr>
          </a:p>
        </p:txBody>
      </p:sp>
      <p:sp>
        <p:nvSpPr>
          <p:cNvPr id="88109" name="Text Box 48" title=""/>
          <p:cNvSpPr txBox="1"/>
          <p:nvPr>
            <p:custDataLst>
              <p:tags r:id="rId13"/>
            </p:custDataLst>
          </p:nvPr>
        </p:nvSpPr>
        <p:spPr>
          <a:xfrm>
            <a:off x="9031605" y="1031875"/>
            <a:ext cx="1447800" cy="583565"/>
          </a:xfrm>
          <a:prstGeom prst="rect">
            <a:avLst/>
          </a:prstGeom>
          <a:noFill/>
          <a:ln w="9525">
            <a:noFill/>
          </a:ln>
        </p:spPr>
        <p:txBody>
          <a:bodyPr anchor="t">
            <a:spAutoFit/>
          </a:bodyPr>
          <a:lstStyle/>
          <a:p>
            <a:pPr>
              <a:spcBef>
                <a:spcPct val="50000"/>
              </a:spcBef>
              <a:buFont typeface="Wingdings 2" panose="05020102010507070707" pitchFamily="18" charset="2"/>
            </a:pPr>
            <a:r>
              <a:rPr lang="en-US" altLang="zh-CN" sz="3200">
                <a:solidFill>
                  <a:srgbClr val="000000"/>
                </a:solidFill>
                <a:latin typeface="Arial Black" panose="020b0a04020102020204" charset="0"/>
                <a:ea typeface="微软雅黑"/>
                <a:cs typeface="Arial Black" panose="020b0a04020102020204" charset="0"/>
              </a:rPr>
              <a:t>CO</a:t>
            </a:r>
            <a:r>
              <a:rPr lang="en-US" altLang="zh-CN" sz="3200" baseline="-25000">
                <a:solidFill>
                  <a:srgbClr val="000000"/>
                </a:solidFill>
                <a:latin typeface="Arial Black" panose="020b0a04020102020204" charset="0"/>
                <a:ea typeface="微软雅黑"/>
                <a:cs typeface="Arial Black" panose="020b0a04020102020204" charset="0"/>
              </a:rPr>
              <a:t>2</a:t>
            </a:r>
            <a:endParaRPr lang="en-US" altLang="zh-CN" sz="3200" baseline="-25000">
              <a:solidFill>
                <a:srgbClr val="000000"/>
              </a:solidFill>
              <a:latin typeface="Arial Black" panose="020b0a04020102020204" charset="0"/>
              <a:ea typeface="微软雅黑"/>
              <a:cs typeface="Arial Black" panose="020b0a04020102020204" charset="0"/>
            </a:endParaRPr>
          </a:p>
        </p:txBody>
      </p:sp>
      <p:sp>
        <p:nvSpPr>
          <p:cNvPr id="106541" name="Line 49" title=""/>
          <p:cNvSpPr/>
          <p:nvPr>
            <p:custDataLst>
              <p:tags r:id="rId14"/>
            </p:custDataLst>
          </p:nvPr>
        </p:nvSpPr>
        <p:spPr>
          <a:xfrm>
            <a:off x="3290888" y="1308100"/>
            <a:ext cx="1081087" cy="485775"/>
          </a:xfrm>
          <a:prstGeom prst="line">
            <a:avLst/>
          </a:prstGeom>
          <a:ln w="31750" cap="flat" cmpd="sng">
            <a:solidFill>
              <a:schemeClr val="tx1"/>
            </a:solidFill>
            <a:prstDash val="lgDash"/>
            <a:round/>
            <a:headEnd type="none" w="med" len="med"/>
            <a:tailEnd type="triangle" w="lg" len="med"/>
          </a:ln>
        </p:spPr>
        <p:txBody>
          <a:bodyPr/>
          <a:lstStyle/>
          <a:p/>
        </p:txBody>
      </p:sp>
      <p:grpSp>
        <p:nvGrpSpPr>
          <p:cNvPr id="106542" name="Group 109" title=""/>
          <p:cNvGrpSpPr/>
          <p:nvPr>
            <p:custDataLst>
              <p:tags r:id="rId15"/>
            </p:custDataLst>
          </p:nvPr>
        </p:nvGrpSpPr>
        <p:grpSpPr>
          <a:xfrm>
            <a:off x="4295775" y="2555875"/>
            <a:ext cx="1600200" cy="1828800"/>
            <a:chExt cx="1008" cy="1152"/>
          </a:xfrm>
        </p:grpSpPr>
        <p:sp>
          <p:nvSpPr>
            <p:cNvPr id="106543" name="Arc 50"/>
            <p:cNvSpPr/>
            <p:nvPr>
              <p:custDataLst>
                <p:tags r:id="rId16"/>
              </p:custDataLst>
            </p:nvPr>
          </p:nvSpPr>
          <p:spPr>
            <a:xfrm rot="-10788835" flipV="1">
              <a:off x="0" y="0"/>
              <a:ext cx="959" cy="426"/>
            </a:xfrm>
            <a:custGeom>
              <a:cxnLst>
                <a:cxn ang="0">
                  <a:pos x="0" y="177"/>
                </a:cxn>
                <a:cxn ang="0">
                  <a:pos x="436" y="0"/>
                </a:cxn>
                <a:cxn ang="0">
                  <a:pos x="959" y="394"/>
                </a:cxn>
                <a:cxn ang="0">
                  <a:pos x="957" y="426"/>
                </a:cxn>
                <a:cxn ang="0">
                  <a:pos x="0" y="177"/>
                </a:cxn>
                <a:cxn ang="0">
                  <a:pos x="436" y="0"/>
                </a:cxn>
                <a:cxn ang="0">
                  <a:pos x="959" y="394"/>
                </a:cxn>
                <a:cxn ang="0">
                  <a:pos x="957" y="426"/>
                </a:cxn>
                <a:cxn ang="0">
                  <a:pos x="436" y="394"/>
                </a:cxn>
                <a:cxn ang="0">
                  <a:pos x="0" y="177"/>
                </a:cxn>
              </a:cxnLst>
              <a:rect l="l" t="t" r="r" b="b"/>
              <a:pathLst>
                <a:path w="39638" h="23350" fill="none">
                  <a:moveTo>
                    <a:pt x="0" y="9717"/>
                  </a:moveTo>
                  <a:cubicBezTo>
                    <a:pt x="3996" y="3651"/>
                    <a:pt x="10773" y="-1"/>
                    <a:pt x="18038" y="0"/>
                  </a:cubicBezTo>
                  <a:cubicBezTo>
                    <a:pt x="29967" y="0"/>
                    <a:pt x="39638" y="9670"/>
                    <a:pt x="39638" y="21600"/>
                  </a:cubicBezTo>
                  <a:cubicBezTo>
                    <a:pt x="39638" y="22184"/>
                    <a:pt x="39614" y="22767"/>
                    <a:pt x="39566" y="23349"/>
                  </a:cubicBezTo>
                </a:path>
                <a:path w="39638" h="23350" stroke="0">
                  <a:moveTo>
                    <a:pt x="0" y="9717"/>
                  </a:moveTo>
                  <a:cubicBezTo>
                    <a:pt x="3996" y="3651"/>
                    <a:pt x="10773" y="-1"/>
                    <a:pt x="18038" y="0"/>
                  </a:cubicBezTo>
                  <a:cubicBezTo>
                    <a:pt x="29967" y="0"/>
                    <a:pt x="39638" y="9670"/>
                    <a:pt x="39638" y="21600"/>
                  </a:cubicBezTo>
                  <a:cubicBezTo>
                    <a:pt x="39638" y="22184"/>
                    <a:pt x="39614" y="22767"/>
                    <a:pt x="39566" y="23349"/>
                  </a:cubicBezTo>
                  <a:lnTo>
                    <a:pt x="18038" y="21600"/>
                  </a:lnTo>
                  <a:lnTo>
                    <a:pt x="0" y="9717"/>
                  </a:lnTo>
                  <a:close/>
                </a:path>
              </a:pathLst>
            </a:custGeom>
            <a:noFill/>
            <a:ln w="38100" cap="flat" cmpd="sng">
              <a:solidFill>
                <a:schemeClr val="tx1"/>
              </a:solidFill>
              <a:prstDash val="solid"/>
              <a:round/>
              <a:headEnd type="none" w="med" len="med"/>
              <a:tailEnd type="none" w="med" len="med"/>
            </a:ln>
          </p:spPr>
          <p:txBody>
            <a:bodyPr/>
            <a:lstStyle/>
            <a:p>
              <a:endParaRPr lang="zh-CN" altLang="en-US">
                <a:latin typeface="Arial Black" panose="020b0a04020102020204" charset="0"/>
                <a:ea typeface="微软雅黑"/>
                <a:cs typeface="Arial Black" panose="020b0a04020102020204" charset="0"/>
              </a:endParaRPr>
            </a:p>
          </p:txBody>
        </p:sp>
        <p:sp>
          <p:nvSpPr>
            <p:cNvPr id="106544" name="Line 51"/>
            <p:cNvSpPr/>
            <p:nvPr>
              <p:custDataLst>
                <p:tags r:id="rId17"/>
              </p:custDataLst>
            </p:nvPr>
          </p:nvSpPr>
          <p:spPr>
            <a:xfrm>
              <a:off x="864" y="96"/>
              <a:ext cx="144" cy="96"/>
            </a:xfrm>
            <a:prstGeom prst="line">
              <a:avLst/>
            </a:prstGeom>
            <a:ln w="38100" cap="flat" cmpd="sng">
              <a:solidFill>
                <a:schemeClr val="tx1"/>
              </a:solidFill>
              <a:prstDash val="solid"/>
              <a:round/>
              <a:headEnd type="none" w="med" len="med"/>
              <a:tailEnd type="triangle" w="med" len="med"/>
            </a:ln>
          </p:spPr>
          <p:txBody>
            <a:bodyPr/>
            <a:lstStyle/>
            <a:p/>
          </p:txBody>
        </p:sp>
        <p:sp>
          <p:nvSpPr>
            <p:cNvPr id="106545" name="Line 52"/>
            <p:cNvSpPr/>
            <p:nvPr>
              <p:custDataLst>
                <p:tags r:id="rId18"/>
              </p:custDataLst>
            </p:nvPr>
          </p:nvSpPr>
          <p:spPr>
            <a:xfrm>
              <a:off x="576" y="0"/>
              <a:ext cx="432" cy="1152"/>
            </a:xfrm>
            <a:prstGeom prst="line">
              <a:avLst/>
            </a:prstGeom>
            <a:ln w="38100" cap="flat" cmpd="sng">
              <a:solidFill>
                <a:schemeClr val="tx1"/>
              </a:solidFill>
              <a:prstDash val="solid"/>
              <a:round/>
              <a:headEnd type="none" w="med" len="med"/>
              <a:tailEnd type="triangle" w="med" len="med"/>
            </a:ln>
          </p:spPr>
          <p:txBody>
            <a:bodyPr/>
            <a:lstStyle/>
            <a:p/>
          </p:txBody>
        </p:sp>
      </p:grpSp>
      <p:sp>
        <p:nvSpPr>
          <p:cNvPr id="106546" name="Text Box 53" title=""/>
          <p:cNvSpPr txBox="1"/>
          <p:nvPr>
            <p:custDataLst>
              <p:tags r:id="rId19"/>
            </p:custDataLst>
          </p:nvPr>
        </p:nvSpPr>
        <p:spPr>
          <a:xfrm>
            <a:off x="5819775" y="2823210"/>
            <a:ext cx="1600835" cy="398780"/>
          </a:xfrm>
          <a:prstGeom prst="rect">
            <a:avLst/>
          </a:prstGeom>
          <a:noFill/>
          <a:ln w="9525">
            <a:noFill/>
          </a:ln>
        </p:spPr>
        <p:txBody>
          <a:bodyPr wrap="square" anchor="t">
            <a:spAutoFit/>
          </a:bodyPr>
          <a:lstStyle/>
          <a:p>
            <a:pPr>
              <a:spcBef>
                <a:spcPct val="50000"/>
              </a:spcBef>
              <a:buFont typeface="Wingdings 2" panose="05020102010507070707" pitchFamily="18" charset="2"/>
            </a:pPr>
            <a:r>
              <a:rPr kumimoji="1" lang="en-US" altLang="zh-CN" sz="2000" b="1" smtClean="0">
                <a:latin typeface="Arial Black" panose="020b0a04020102020204" charset="0"/>
                <a:ea typeface="微软雅黑"/>
                <a:cs typeface="Arial Black" panose="020b0a04020102020204" charset="0"/>
                <a:sym typeface="+mn-ea"/>
              </a:rPr>
              <a:t>NADPH</a:t>
            </a:r>
            <a:endParaRPr kumimoji="1" lang="en-US" altLang="zh-CN" sz="2000" b="1" baseline="-25000" smtClean="0">
              <a:solidFill>
                <a:srgbClr val="000000"/>
              </a:solidFill>
              <a:latin typeface="Arial Black" panose="020b0a04020102020204" charset="0"/>
              <a:ea typeface="微软雅黑"/>
              <a:cs typeface="Arial Black" panose="020b0a04020102020204" charset="0"/>
              <a:sym typeface="+mn-ea"/>
            </a:endParaRPr>
          </a:p>
        </p:txBody>
      </p:sp>
      <p:sp>
        <p:nvSpPr>
          <p:cNvPr id="106547" name="Text Box 54" title=""/>
          <p:cNvSpPr txBox="1"/>
          <p:nvPr>
            <p:custDataLst>
              <p:tags r:id="rId20"/>
            </p:custDataLst>
          </p:nvPr>
        </p:nvSpPr>
        <p:spPr>
          <a:xfrm>
            <a:off x="5819775" y="4232275"/>
            <a:ext cx="762000" cy="583565"/>
          </a:xfrm>
          <a:prstGeom prst="rect">
            <a:avLst/>
          </a:prstGeom>
          <a:noFill/>
          <a:ln w="9525">
            <a:noFill/>
          </a:ln>
        </p:spPr>
        <p:txBody>
          <a:bodyPr anchor="t">
            <a:spAutoFit/>
          </a:bodyPr>
          <a:lstStyle/>
          <a:p>
            <a:pPr>
              <a:spcBef>
                <a:spcPct val="50000"/>
              </a:spcBef>
              <a:buFont typeface="Wingdings 2" panose="05020102010507070707" pitchFamily="18" charset="2"/>
            </a:pPr>
            <a:r>
              <a:rPr lang="en-US" altLang="zh-CN" sz="3200">
                <a:solidFill>
                  <a:srgbClr val="000000"/>
                </a:solidFill>
                <a:latin typeface="Arial Black" panose="020b0a04020102020204" charset="0"/>
                <a:ea typeface="微软雅黑"/>
                <a:cs typeface="Arial Black" panose="020b0a04020102020204" charset="0"/>
              </a:rPr>
              <a:t>O</a:t>
            </a:r>
            <a:r>
              <a:rPr lang="en-US" altLang="zh-CN" sz="3200" baseline="-25000">
                <a:solidFill>
                  <a:srgbClr val="000000"/>
                </a:solidFill>
                <a:latin typeface="Arial Black" panose="020b0a04020102020204" charset="0"/>
                <a:ea typeface="微软雅黑"/>
                <a:cs typeface="Arial Black" panose="020b0a04020102020204" charset="0"/>
              </a:rPr>
              <a:t>2</a:t>
            </a:r>
            <a:endParaRPr lang="en-US" altLang="zh-CN" sz="3200" baseline="-25000">
              <a:solidFill>
                <a:srgbClr val="000000"/>
              </a:solidFill>
              <a:latin typeface="Arial Black" panose="020b0a04020102020204" charset="0"/>
              <a:ea typeface="微软雅黑"/>
              <a:cs typeface="Arial Black" panose="020b0a04020102020204" charset="0"/>
            </a:endParaRPr>
          </a:p>
        </p:txBody>
      </p:sp>
      <p:sp>
        <p:nvSpPr>
          <p:cNvPr id="106548" name="Text Box 55" title=""/>
          <p:cNvSpPr txBox="1"/>
          <p:nvPr>
            <p:custDataLst>
              <p:tags r:id="rId21"/>
            </p:custDataLst>
          </p:nvPr>
        </p:nvSpPr>
        <p:spPr>
          <a:xfrm>
            <a:off x="4752975" y="1641475"/>
            <a:ext cx="1066800" cy="368300"/>
          </a:xfrm>
          <a:prstGeom prst="rect">
            <a:avLst/>
          </a:prstGeom>
          <a:noFill/>
          <a:ln w="9525">
            <a:noFill/>
          </a:ln>
        </p:spPr>
        <p:txBody>
          <a:bodyPr anchor="t">
            <a:spAutoFit/>
          </a:bodyPr>
          <a:lstStyle/>
          <a:p>
            <a:pPr>
              <a:spcBef>
                <a:spcPct val="50000"/>
              </a:spcBef>
              <a:buFont typeface="Wingdings 2" panose="05020102010507070707" pitchFamily="18" charset="2"/>
            </a:pPr>
            <a:r>
              <a:rPr lang="zh-CN" altLang="zh-CN">
                <a:solidFill>
                  <a:srgbClr val="000000"/>
                </a:solidFill>
                <a:latin typeface="Arial Black" panose="020b0a04020102020204" charset="0"/>
                <a:ea typeface="微软雅黑"/>
              </a:rPr>
              <a:t>酶</a:t>
            </a:r>
            <a:endParaRPr lang="zh-CN" altLang="zh-CN">
              <a:solidFill>
                <a:srgbClr val="000000"/>
              </a:solidFill>
              <a:latin typeface="Arial Black" panose="020b0a04020102020204" charset="0"/>
              <a:ea typeface="微软雅黑"/>
            </a:endParaRPr>
          </a:p>
        </p:txBody>
      </p:sp>
      <p:sp>
        <p:nvSpPr>
          <p:cNvPr id="106549" name="Text Box 56" title=""/>
          <p:cNvSpPr txBox="1"/>
          <p:nvPr>
            <p:custDataLst>
              <p:tags r:id="rId22"/>
            </p:custDataLst>
          </p:nvPr>
        </p:nvSpPr>
        <p:spPr>
          <a:xfrm>
            <a:off x="7419975" y="2174875"/>
            <a:ext cx="1371600" cy="368300"/>
          </a:xfrm>
          <a:prstGeom prst="rect">
            <a:avLst/>
          </a:prstGeom>
          <a:noFill/>
          <a:ln w="9525">
            <a:noFill/>
          </a:ln>
        </p:spPr>
        <p:txBody>
          <a:bodyPr anchor="t">
            <a:spAutoFit/>
          </a:bodyPr>
          <a:lstStyle/>
          <a:p>
            <a:pPr>
              <a:spcBef>
                <a:spcPct val="50000"/>
              </a:spcBef>
              <a:buFont typeface="Wingdings 2" panose="05020102010507070707" pitchFamily="18" charset="2"/>
            </a:pPr>
            <a:r>
              <a:rPr lang="zh-CN" altLang="zh-CN">
                <a:solidFill>
                  <a:srgbClr val="000000"/>
                </a:solidFill>
                <a:latin typeface="Arial Black" panose="020b0a04020102020204" charset="0"/>
                <a:ea typeface="微软雅黑"/>
              </a:rPr>
              <a:t>多种酶</a:t>
            </a:r>
            <a:endParaRPr lang="zh-CN" altLang="zh-CN" b="1" baseline="-25000">
              <a:solidFill>
                <a:srgbClr val="000000"/>
              </a:solidFill>
              <a:latin typeface="Arial Black" panose="020b0a04020102020204" charset="0"/>
              <a:ea typeface="微软雅黑"/>
            </a:endParaRPr>
          </a:p>
        </p:txBody>
      </p:sp>
      <p:sp>
        <p:nvSpPr>
          <p:cNvPr id="106550" name="Text Box 57" title=""/>
          <p:cNvSpPr txBox="1"/>
          <p:nvPr>
            <p:custDataLst>
              <p:tags r:id="rId23"/>
            </p:custDataLst>
          </p:nvPr>
        </p:nvSpPr>
        <p:spPr>
          <a:xfrm>
            <a:off x="5029200" y="1241425"/>
            <a:ext cx="1828800" cy="521970"/>
          </a:xfrm>
          <a:prstGeom prst="rect">
            <a:avLst/>
          </a:prstGeom>
          <a:noFill/>
          <a:ln w="9525">
            <a:noFill/>
          </a:ln>
        </p:spPr>
        <p:txBody>
          <a:bodyPr wrap="square" anchor="t">
            <a:spAutoFit/>
          </a:bodyPr>
          <a:lstStyle/>
          <a:p>
            <a:pPr>
              <a:spcBef>
                <a:spcPct val="50000"/>
              </a:spcBef>
              <a:buFont typeface="Wingdings 2" panose="05020102010507070707" pitchFamily="18" charset="2"/>
            </a:pPr>
            <a:r>
              <a:rPr lang="en-US" altLang="zh-CN" sz="2800" b="1">
                <a:solidFill>
                  <a:srgbClr val="000000"/>
                </a:solidFill>
                <a:latin typeface="Arial Black" panose="020b0a04020102020204" charset="0"/>
                <a:ea typeface="微软雅黑"/>
                <a:cs typeface="Arial Black" panose="020b0a04020102020204" charset="0"/>
              </a:rPr>
              <a:t>ADP+ Pi</a:t>
            </a:r>
            <a:endParaRPr lang="en-US" altLang="zh-CN" sz="2800" b="1">
              <a:solidFill>
                <a:srgbClr val="000000"/>
              </a:solidFill>
              <a:latin typeface="Arial Black" panose="020b0a04020102020204" charset="0"/>
              <a:ea typeface="微软雅黑"/>
              <a:cs typeface="Arial Black" panose="020b0a04020102020204" charset="0"/>
            </a:endParaRPr>
          </a:p>
        </p:txBody>
      </p:sp>
      <p:grpSp>
        <p:nvGrpSpPr>
          <p:cNvPr id="106551" name="Group 108" title=""/>
          <p:cNvGrpSpPr/>
          <p:nvPr>
            <p:custDataLst>
              <p:tags r:id="rId24"/>
            </p:custDataLst>
          </p:nvPr>
        </p:nvGrpSpPr>
        <p:grpSpPr>
          <a:xfrm>
            <a:off x="4524375" y="1565275"/>
            <a:ext cx="904875" cy="704850"/>
            <a:chExt cx="570" cy="444"/>
          </a:xfrm>
        </p:grpSpPr>
        <p:sp>
          <p:nvSpPr>
            <p:cNvPr id="106552" name="Arc 58"/>
            <p:cNvSpPr/>
            <p:nvPr>
              <p:custDataLst>
                <p:tags r:id="rId25"/>
              </p:custDataLst>
            </p:nvPr>
          </p:nvSpPr>
          <p:spPr>
            <a:xfrm flipH="1">
              <a:off x="0" y="0"/>
              <a:ext cx="504" cy="444"/>
            </a:xfrm>
            <a:custGeom>
              <a:cxnLst>
                <a:cxn ang="0">
                  <a:pos x="119" y="0"/>
                </a:cxn>
                <a:cxn ang="0">
                  <a:pos x="131" y="0"/>
                </a:cxn>
                <a:cxn ang="0">
                  <a:pos x="504" y="222"/>
                </a:cxn>
                <a:cxn ang="0">
                  <a:pos x="131" y="444"/>
                </a:cxn>
                <a:cxn ang="0">
                  <a:pos x="0" y="430"/>
                </a:cxn>
                <a:cxn ang="0">
                  <a:pos x="119" y="0"/>
                </a:cxn>
                <a:cxn ang="0">
                  <a:pos x="131" y="0"/>
                </a:cxn>
                <a:cxn ang="0">
                  <a:pos x="504" y="222"/>
                </a:cxn>
                <a:cxn ang="0">
                  <a:pos x="131" y="444"/>
                </a:cxn>
                <a:cxn ang="0">
                  <a:pos x="0" y="430"/>
                </a:cxn>
                <a:cxn ang="0">
                  <a:pos x="131" y="222"/>
                </a:cxn>
                <a:cxn ang="0">
                  <a:pos x="119" y="0"/>
                </a:cxn>
              </a:cxnLst>
              <a:rect l="l" t="t" r="r" b="b"/>
              <a:pathLst>
                <a:path w="29202" h="43200" fill="none">
                  <a:moveTo>
                    <a:pt x="6887" y="11"/>
                  </a:moveTo>
                  <a:cubicBezTo>
                    <a:pt x="7125" y="3"/>
                    <a:pt x="7363" y="-1"/>
                    <a:pt x="7602" y="0"/>
                  </a:cubicBezTo>
                  <a:cubicBezTo>
                    <a:pt x="19531" y="0"/>
                    <a:pt x="29202" y="9670"/>
                    <a:pt x="29202" y="21600"/>
                  </a:cubicBezTo>
                  <a:cubicBezTo>
                    <a:pt x="29202" y="33529"/>
                    <a:pt x="19531" y="43200"/>
                    <a:pt x="7602" y="43200"/>
                  </a:cubicBezTo>
                  <a:cubicBezTo>
                    <a:pt x="5005" y="43200"/>
                    <a:pt x="2430" y="42731"/>
                    <a:pt x="-1" y="41818"/>
                  </a:cubicBezTo>
                </a:path>
                <a:path w="29202" h="43200" stroke="0">
                  <a:moveTo>
                    <a:pt x="6887" y="11"/>
                  </a:moveTo>
                  <a:cubicBezTo>
                    <a:pt x="7125" y="3"/>
                    <a:pt x="7363" y="-1"/>
                    <a:pt x="7602" y="0"/>
                  </a:cubicBezTo>
                  <a:cubicBezTo>
                    <a:pt x="19531" y="0"/>
                    <a:pt x="29202" y="9670"/>
                    <a:pt x="29202" y="21600"/>
                  </a:cubicBezTo>
                  <a:cubicBezTo>
                    <a:pt x="29202" y="33529"/>
                    <a:pt x="19531" y="43200"/>
                    <a:pt x="7602" y="43200"/>
                  </a:cubicBezTo>
                  <a:cubicBezTo>
                    <a:pt x="5005" y="43200"/>
                    <a:pt x="2430" y="42731"/>
                    <a:pt x="-1" y="41818"/>
                  </a:cubicBezTo>
                  <a:lnTo>
                    <a:pt x="7602" y="21600"/>
                  </a:lnTo>
                  <a:lnTo>
                    <a:pt x="6887" y="11"/>
                  </a:lnTo>
                  <a:close/>
                </a:path>
              </a:pathLst>
            </a:custGeom>
            <a:noFill/>
            <a:ln w="38100" cap="flat" cmpd="sng">
              <a:solidFill>
                <a:schemeClr val="tx1"/>
              </a:solidFill>
              <a:prstDash val="solid"/>
              <a:round/>
              <a:headEnd type="none" w="med" len="med"/>
              <a:tailEnd type="none" w="med" len="med"/>
            </a:ln>
          </p:spPr>
          <p:txBody>
            <a:bodyPr/>
            <a:lstStyle/>
            <a:p>
              <a:endParaRPr lang="zh-CN" altLang="en-US">
                <a:latin typeface="Arial Black" panose="020b0a04020102020204" charset="0"/>
                <a:ea typeface="微软雅黑"/>
                <a:cs typeface="Arial Black" panose="020b0a04020102020204" charset="0"/>
              </a:endParaRPr>
            </a:p>
          </p:txBody>
        </p:sp>
        <p:sp>
          <p:nvSpPr>
            <p:cNvPr id="106553" name="Line 59"/>
            <p:cNvSpPr/>
            <p:nvPr>
              <p:custDataLst>
                <p:tags r:id="rId26"/>
              </p:custDataLst>
            </p:nvPr>
          </p:nvSpPr>
          <p:spPr>
            <a:xfrm>
              <a:off x="384" y="432"/>
              <a:ext cx="186" cy="0"/>
            </a:xfrm>
            <a:prstGeom prst="line">
              <a:avLst/>
            </a:prstGeom>
            <a:ln w="38100" cap="flat" cmpd="sng">
              <a:solidFill>
                <a:schemeClr val="tx1"/>
              </a:solidFill>
              <a:prstDash val="solid"/>
              <a:round/>
              <a:headEnd type="none" w="med" len="med"/>
              <a:tailEnd type="triangle" w="med" len="med"/>
            </a:ln>
          </p:spPr>
          <p:txBody>
            <a:bodyPr/>
            <a:lstStyle/>
            <a:p/>
          </p:txBody>
        </p:sp>
      </p:grpSp>
      <p:sp>
        <p:nvSpPr>
          <p:cNvPr id="106554" name="Text Box 60" title=""/>
          <p:cNvSpPr txBox="1"/>
          <p:nvPr>
            <p:custDataLst>
              <p:tags r:id="rId27"/>
            </p:custDataLst>
          </p:nvPr>
        </p:nvSpPr>
        <p:spPr>
          <a:xfrm>
            <a:off x="5438775" y="1974850"/>
            <a:ext cx="1143000" cy="521970"/>
          </a:xfrm>
          <a:prstGeom prst="rect">
            <a:avLst/>
          </a:prstGeom>
          <a:noFill/>
          <a:ln w="9525">
            <a:noFill/>
          </a:ln>
        </p:spPr>
        <p:txBody>
          <a:bodyPr wrap="square" anchor="t">
            <a:spAutoFit/>
          </a:bodyPr>
          <a:lstStyle/>
          <a:p>
            <a:pPr>
              <a:spcBef>
                <a:spcPct val="50000"/>
              </a:spcBef>
              <a:buFont typeface="Wingdings 2" panose="05020102010507070707" pitchFamily="18" charset="2"/>
            </a:pPr>
            <a:r>
              <a:rPr lang="en-US" altLang="zh-CN" sz="2800" b="1">
                <a:solidFill>
                  <a:srgbClr val="000000"/>
                </a:solidFill>
                <a:latin typeface="Arial Black" panose="020b0a04020102020204" charset="0"/>
                <a:ea typeface="微软雅黑"/>
                <a:cs typeface="Arial Black" panose="020b0a04020102020204" charset="0"/>
              </a:rPr>
              <a:t>ATP</a:t>
            </a:r>
            <a:endParaRPr lang="en-US" altLang="zh-CN" sz="2800" b="1">
              <a:solidFill>
                <a:srgbClr val="000000"/>
              </a:solidFill>
              <a:latin typeface="Arial Black" panose="020b0a04020102020204" charset="0"/>
              <a:ea typeface="微软雅黑"/>
              <a:cs typeface="Arial Black" panose="020b0a04020102020204" charset="0"/>
            </a:endParaRPr>
          </a:p>
        </p:txBody>
      </p:sp>
      <p:sp>
        <p:nvSpPr>
          <p:cNvPr id="106555" name="Arc 61" title=""/>
          <p:cNvSpPr/>
          <p:nvPr>
            <p:custDataLst>
              <p:tags r:id="rId28"/>
            </p:custDataLst>
          </p:nvPr>
        </p:nvSpPr>
        <p:spPr>
          <a:xfrm rot="-692915">
            <a:off x="6318250" y="1552575"/>
            <a:ext cx="774700" cy="725488"/>
          </a:xfrm>
          <a:custGeom>
            <a:cxnLst>
              <a:cxn ang="0">
                <a:pos x="373496" y="-17"/>
              </a:cxn>
              <a:cxn ang="0">
                <a:pos x="774700" y="351060"/>
              </a:cxn>
              <a:cxn ang="0">
                <a:pos x="159610" y="725488"/>
              </a:cxn>
              <a:cxn ang="0">
                <a:pos x="-28" y="712660"/>
              </a:cxn>
              <a:cxn ang="0">
                <a:pos x="373496" y="-17"/>
              </a:cxn>
              <a:cxn ang="0">
                <a:pos x="774700" y="351060"/>
              </a:cxn>
              <a:cxn ang="0">
                <a:pos x="159610" y="725488"/>
              </a:cxn>
              <a:cxn ang="0">
                <a:pos x="-28" y="712660"/>
              </a:cxn>
              <a:cxn ang="0">
                <a:pos x="159610" y="351060"/>
              </a:cxn>
              <a:cxn ang="0">
                <a:pos x="373496" y="-17"/>
              </a:cxn>
            </a:cxnLst>
            <a:rect l="l" t="t" r="r" b="b"/>
            <a:pathLst>
              <a:path w="27205" h="41852" fill="none">
                <a:moveTo>
                  <a:pt x="13116" y="-1"/>
                </a:moveTo>
                <a:cubicBezTo>
                  <a:pt x="21584" y="3140"/>
                  <a:pt x="27205" y="11219"/>
                  <a:pt x="27205" y="20252"/>
                </a:cubicBezTo>
                <a:cubicBezTo>
                  <a:pt x="27205" y="32181"/>
                  <a:pt x="17534" y="41852"/>
                  <a:pt x="5605" y="41852"/>
                </a:cubicBezTo>
                <a:cubicBezTo>
                  <a:pt x="3712" y="41852"/>
                  <a:pt x="1827" y="41603"/>
                  <a:pt x="-1" y="41112"/>
                </a:cubicBezTo>
              </a:path>
              <a:path w="27205" h="41852" stroke="0">
                <a:moveTo>
                  <a:pt x="13116" y="-1"/>
                </a:moveTo>
                <a:cubicBezTo>
                  <a:pt x="21584" y="3140"/>
                  <a:pt x="27205" y="11219"/>
                  <a:pt x="27205" y="20252"/>
                </a:cubicBezTo>
                <a:cubicBezTo>
                  <a:pt x="27205" y="32181"/>
                  <a:pt x="17534" y="41852"/>
                  <a:pt x="5605" y="41852"/>
                </a:cubicBezTo>
                <a:cubicBezTo>
                  <a:pt x="3712" y="41852"/>
                  <a:pt x="1827" y="41603"/>
                  <a:pt x="-1" y="41112"/>
                </a:cubicBezTo>
                <a:lnTo>
                  <a:pt x="5605" y="20252"/>
                </a:lnTo>
                <a:lnTo>
                  <a:pt x="13116" y="-1"/>
                </a:lnTo>
                <a:close/>
              </a:path>
            </a:pathLst>
          </a:custGeom>
          <a:noFill/>
          <a:ln w="38100" cap="flat" cmpd="sng">
            <a:solidFill>
              <a:schemeClr val="tx1"/>
            </a:solidFill>
            <a:prstDash val="solid"/>
            <a:round/>
            <a:headEnd type="none" w="med" len="med"/>
            <a:tailEnd type="none" w="med" len="med"/>
          </a:ln>
        </p:spPr>
        <p:txBody>
          <a:bodyPr/>
          <a:lstStyle/>
          <a:p>
            <a:endParaRPr lang="zh-CN" altLang="en-US">
              <a:latin typeface="Arial Black" panose="020b0a04020102020204" charset="0"/>
              <a:ea typeface="微软雅黑"/>
              <a:cs typeface="Arial Black" panose="020b0a04020102020204" charset="0"/>
            </a:endParaRPr>
          </a:p>
        </p:txBody>
      </p:sp>
      <p:sp>
        <p:nvSpPr>
          <p:cNvPr id="106556" name="Line 62" title=""/>
          <p:cNvSpPr/>
          <p:nvPr>
            <p:custDataLst>
              <p:tags r:id="rId29"/>
            </p:custDataLst>
          </p:nvPr>
        </p:nvSpPr>
        <p:spPr>
          <a:xfrm flipH="1">
            <a:off x="6581775" y="1565275"/>
            <a:ext cx="228600" cy="0"/>
          </a:xfrm>
          <a:prstGeom prst="line">
            <a:avLst/>
          </a:prstGeom>
          <a:ln w="38100" cap="flat" cmpd="sng">
            <a:solidFill>
              <a:schemeClr val="tx1"/>
            </a:solidFill>
            <a:prstDash val="solid"/>
            <a:round/>
            <a:headEnd type="none" w="med" len="med"/>
            <a:tailEnd type="triangle" w="med" len="med"/>
          </a:ln>
        </p:spPr>
        <p:txBody>
          <a:bodyPr/>
          <a:lstStyle/>
          <a:p/>
        </p:txBody>
      </p:sp>
      <p:sp>
        <p:nvSpPr>
          <p:cNvPr id="106557" name="Line 63" title=""/>
          <p:cNvSpPr/>
          <p:nvPr>
            <p:custDataLst>
              <p:tags r:id="rId30"/>
            </p:custDataLst>
          </p:nvPr>
        </p:nvSpPr>
        <p:spPr>
          <a:xfrm>
            <a:off x="6658610" y="2860675"/>
            <a:ext cx="381000" cy="635"/>
          </a:xfrm>
          <a:prstGeom prst="line">
            <a:avLst/>
          </a:prstGeom>
          <a:ln w="38100" cap="flat" cmpd="sng">
            <a:solidFill>
              <a:schemeClr val="tx1"/>
            </a:solidFill>
            <a:prstDash val="solid"/>
            <a:round/>
            <a:headEnd type="none" w="med" len="med"/>
            <a:tailEnd type="triangle" w="med" len="med"/>
          </a:ln>
        </p:spPr>
        <p:txBody>
          <a:bodyPr/>
          <a:lstStyle/>
          <a:p/>
        </p:txBody>
      </p:sp>
      <p:sp>
        <p:nvSpPr>
          <p:cNvPr id="106558" name="Text Box 65" title=""/>
          <p:cNvSpPr txBox="1"/>
          <p:nvPr>
            <p:custDataLst>
              <p:tags r:id="rId31"/>
            </p:custDataLst>
          </p:nvPr>
        </p:nvSpPr>
        <p:spPr>
          <a:xfrm>
            <a:off x="8486775" y="2327275"/>
            <a:ext cx="762000" cy="583565"/>
          </a:xfrm>
          <a:prstGeom prst="rect">
            <a:avLst/>
          </a:prstGeom>
          <a:noFill/>
          <a:ln w="9525">
            <a:noFill/>
          </a:ln>
        </p:spPr>
        <p:txBody>
          <a:bodyPr anchor="t">
            <a:spAutoFit/>
          </a:bodyPr>
          <a:lstStyle/>
          <a:p>
            <a:pPr>
              <a:spcBef>
                <a:spcPct val="50000"/>
              </a:spcBef>
              <a:buFont typeface="Wingdings 2" panose="05020102010507070707" pitchFamily="18" charset="2"/>
            </a:pPr>
            <a:r>
              <a:rPr lang="en-US" altLang="zh-CN" sz="3200">
                <a:solidFill>
                  <a:srgbClr val="000000"/>
                </a:solidFill>
                <a:latin typeface="Arial Black" panose="020b0a04020102020204" charset="0"/>
                <a:ea typeface="微软雅黑"/>
                <a:cs typeface="Arial Black" panose="020b0a04020102020204" charset="0"/>
              </a:rPr>
              <a:t>C</a:t>
            </a:r>
            <a:r>
              <a:rPr lang="en-US" altLang="zh-CN" sz="3200" baseline="-25000">
                <a:solidFill>
                  <a:srgbClr val="000000"/>
                </a:solidFill>
                <a:latin typeface="Arial Black" panose="020b0a04020102020204" charset="0"/>
                <a:ea typeface="微软雅黑"/>
                <a:cs typeface="Arial Black" panose="020b0a04020102020204" charset="0"/>
              </a:rPr>
              <a:t>5</a:t>
            </a:r>
            <a:endParaRPr lang="en-US" altLang="zh-CN" sz="3200" baseline="-25000">
              <a:solidFill>
                <a:srgbClr val="000000"/>
              </a:solidFill>
              <a:latin typeface="Arial Black" panose="020b0a04020102020204" charset="0"/>
              <a:ea typeface="微软雅黑"/>
              <a:cs typeface="Arial Black" panose="020b0a04020102020204" charset="0"/>
            </a:endParaRPr>
          </a:p>
        </p:txBody>
      </p:sp>
      <p:grpSp>
        <p:nvGrpSpPr>
          <p:cNvPr id="88128" name="Group 107" title=""/>
          <p:cNvGrpSpPr/>
          <p:nvPr>
            <p:custDataLst>
              <p:tags r:id="rId32"/>
            </p:custDataLst>
          </p:nvPr>
        </p:nvGrpSpPr>
        <p:grpSpPr>
          <a:xfrm>
            <a:off x="7953375" y="1489075"/>
            <a:ext cx="739775" cy="974725"/>
            <a:chExt cx="466" cy="614"/>
          </a:xfrm>
        </p:grpSpPr>
        <p:sp>
          <p:nvSpPr>
            <p:cNvPr id="106560" name="Arc 66"/>
            <p:cNvSpPr/>
            <p:nvPr>
              <p:custDataLst>
                <p:tags r:id="rId33"/>
              </p:custDataLst>
            </p:nvPr>
          </p:nvSpPr>
          <p:spPr>
            <a:xfrm flipV="1">
              <a:off x="0" y="48"/>
              <a:ext cx="466" cy="566"/>
            </a:xfrm>
            <a:custGeom>
              <a:cxnLst>
                <a:cxn ang="0">
                  <a:pos x="466" y="116"/>
                </a:cxn>
                <a:cxn ang="0">
                  <a:pos x="97" y="566"/>
                </a:cxn>
                <a:cxn ang="0">
                  <a:pos x="466" y="116"/>
                </a:cxn>
                <a:cxn ang="0">
                  <a:pos x="97" y="566"/>
                </a:cxn>
                <a:cxn ang="0">
                  <a:pos x="0" y="0"/>
                </a:cxn>
                <a:cxn ang="0">
                  <a:pos x="466" y="116"/>
                </a:cxn>
              </a:cxnLst>
              <a:rect l="l" t="t" r="r" b="b"/>
              <a:pathLst>
                <a:path w="21161" h="21145" fill="none">
                  <a:moveTo>
                    <a:pt x="21160" y="4332"/>
                  </a:moveTo>
                  <a:cubicBezTo>
                    <a:pt x="19431" y="12777"/>
                    <a:pt x="12846" y="19386"/>
                    <a:pt x="4408" y="21145"/>
                  </a:cubicBezTo>
                </a:path>
                <a:path w="21161" h="21145" stroke="0">
                  <a:moveTo>
                    <a:pt x="21160" y="4332"/>
                  </a:moveTo>
                  <a:cubicBezTo>
                    <a:pt x="19431" y="12777"/>
                    <a:pt x="12846" y="19386"/>
                    <a:pt x="4408" y="21145"/>
                  </a:cubicBezTo>
                  <a:lnTo>
                    <a:pt x="0" y="0"/>
                  </a:lnTo>
                  <a:lnTo>
                    <a:pt x="21160" y="4332"/>
                  </a:lnTo>
                  <a:close/>
                </a:path>
              </a:pathLst>
            </a:custGeom>
            <a:noFill/>
            <a:ln w="38100" cap="flat" cmpd="sng">
              <a:solidFill>
                <a:schemeClr val="tx1"/>
              </a:solidFill>
              <a:prstDash val="solid"/>
              <a:round/>
              <a:headEnd type="none" w="med" len="med"/>
              <a:tailEnd type="none" w="med" len="med"/>
            </a:ln>
          </p:spPr>
          <p:txBody>
            <a:bodyPr/>
            <a:lstStyle/>
            <a:p>
              <a:endParaRPr lang="zh-CN" altLang="en-US">
                <a:latin typeface="Arial Black" panose="020b0a04020102020204" charset="0"/>
                <a:ea typeface="微软雅黑"/>
                <a:cs typeface="Arial Black" panose="020b0a04020102020204" charset="0"/>
              </a:endParaRPr>
            </a:p>
          </p:txBody>
        </p:sp>
        <p:sp>
          <p:nvSpPr>
            <p:cNvPr id="106561" name="Line 68"/>
            <p:cNvSpPr/>
            <p:nvPr>
              <p:custDataLst>
                <p:tags r:id="rId34"/>
              </p:custDataLst>
            </p:nvPr>
          </p:nvSpPr>
          <p:spPr>
            <a:xfrm flipH="1" flipV="1">
              <a:off x="0" y="0"/>
              <a:ext cx="96" cy="48"/>
            </a:xfrm>
            <a:prstGeom prst="line">
              <a:avLst/>
            </a:prstGeom>
            <a:ln w="38100" cap="flat" cmpd="sng">
              <a:solidFill>
                <a:schemeClr val="tx1"/>
              </a:solidFill>
              <a:prstDash val="solid"/>
              <a:round/>
              <a:headEnd type="none" w="med" len="med"/>
              <a:tailEnd type="triangle" w="med" len="med"/>
            </a:ln>
          </p:spPr>
          <p:txBody>
            <a:bodyPr/>
            <a:lstStyle/>
            <a:p/>
          </p:txBody>
        </p:sp>
      </p:grpSp>
      <p:sp>
        <p:nvSpPr>
          <p:cNvPr id="106562" name="Text Box 69" title=""/>
          <p:cNvSpPr txBox="1"/>
          <p:nvPr>
            <p:custDataLst>
              <p:tags r:id="rId35"/>
            </p:custDataLst>
          </p:nvPr>
        </p:nvSpPr>
        <p:spPr>
          <a:xfrm>
            <a:off x="7267575" y="1260475"/>
            <a:ext cx="1143000" cy="583565"/>
          </a:xfrm>
          <a:prstGeom prst="rect">
            <a:avLst/>
          </a:prstGeom>
          <a:noFill/>
          <a:ln w="9525">
            <a:noFill/>
          </a:ln>
        </p:spPr>
        <p:txBody>
          <a:bodyPr anchor="t">
            <a:spAutoFit/>
          </a:bodyPr>
          <a:lstStyle/>
          <a:p>
            <a:pPr>
              <a:spcBef>
                <a:spcPct val="50000"/>
              </a:spcBef>
              <a:buFont typeface="Wingdings 2" panose="05020102010507070707" pitchFamily="18" charset="2"/>
            </a:pPr>
            <a:r>
              <a:rPr lang="en-US" altLang="zh-CN" sz="3200">
                <a:solidFill>
                  <a:srgbClr val="000000"/>
                </a:solidFill>
                <a:latin typeface="Arial Black" panose="020b0a04020102020204" charset="0"/>
                <a:ea typeface="微软雅黑"/>
                <a:cs typeface="Arial Black" panose="020b0a04020102020204" charset="0"/>
              </a:rPr>
              <a:t>2C</a:t>
            </a:r>
            <a:r>
              <a:rPr lang="en-US" altLang="zh-CN" sz="3200" baseline="-25000">
                <a:solidFill>
                  <a:srgbClr val="000000"/>
                </a:solidFill>
                <a:latin typeface="Arial Black" panose="020b0a04020102020204" charset="0"/>
                <a:ea typeface="微软雅黑"/>
                <a:cs typeface="Arial Black" panose="020b0a04020102020204" charset="0"/>
              </a:rPr>
              <a:t>3</a:t>
            </a:r>
            <a:endParaRPr lang="en-US" altLang="zh-CN" sz="3200" baseline="-25000">
              <a:solidFill>
                <a:srgbClr val="000000"/>
              </a:solidFill>
              <a:latin typeface="Arial Black" panose="020b0a04020102020204" charset="0"/>
              <a:ea typeface="微软雅黑"/>
              <a:cs typeface="Arial Black" panose="020b0a04020102020204" charset="0"/>
            </a:endParaRPr>
          </a:p>
        </p:txBody>
      </p:sp>
      <p:sp>
        <p:nvSpPr>
          <p:cNvPr id="106563" name="Line 70" title=""/>
          <p:cNvSpPr/>
          <p:nvPr>
            <p:custDataLst>
              <p:tags r:id="rId36"/>
            </p:custDataLst>
          </p:nvPr>
        </p:nvSpPr>
        <p:spPr>
          <a:xfrm flipH="1">
            <a:off x="8448675" y="1382395"/>
            <a:ext cx="685800" cy="381000"/>
          </a:xfrm>
          <a:prstGeom prst="line">
            <a:avLst/>
          </a:prstGeom>
          <a:ln w="38100" cap="flat" cmpd="sng">
            <a:solidFill>
              <a:schemeClr val="tx1"/>
            </a:solidFill>
            <a:prstDash val="solid"/>
            <a:round/>
            <a:headEnd type="none" w="med" len="med"/>
            <a:tailEnd type="triangle" w="med" len="med"/>
          </a:ln>
        </p:spPr>
        <p:txBody>
          <a:bodyPr/>
          <a:lstStyle/>
          <a:p/>
        </p:txBody>
      </p:sp>
      <p:sp>
        <p:nvSpPr>
          <p:cNvPr id="106564" name="Text Box 72" title=""/>
          <p:cNvSpPr txBox="1"/>
          <p:nvPr>
            <p:custDataLst>
              <p:tags r:id="rId37"/>
            </p:custDataLst>
          </p:nvPr>
        </p:nvSpPr>
        <p:spPr>
          <a:xfrm>
            <a:off x="8334375" y="3089275"/>
            <a:ext cx="1828800" cy="583565"/>
          </a:xfrm>
          <a:prstGeom prst="rect">
            <a:avLst/>
          </a:prstGeom>
          <a:noFill/>
          <a:ln w="9525">
            <a:noFill/>
          </a:ln>
        </p:spPr>
        <p:txBody>
          <a:bodyPr anchor="t">
            <a:spAutoFit/>
          </a:bodyPr>
          <a:lstStyle/>
          <a:p>
            <a:pPr>
              <a:spcBef>
                <a:spcPct val="50000"/>
              </a:spcBef>
              <a:buFont typeface="Wingdings 2" panose="05020102010507070707" pitchFamily="18" charset="2"/>
            </a:pPr>
            <a:r>
              <a:rPr lang="zh-CN" altLang="en-US" sz="3200">
                <a:solidFill>
                  <a:srgbClr val="000000"/>
                </a:solidFill>
                <a:latin typeface="Arial Black" panose="020b0a04020102020204" charset="0"/>
                <a:ea typeface="微软雅黑"/>
                <a:cs typeface="Arial Black" panose="020b0a04020102020204" charset="0"/>
              </a:rPr>
              <a:t>（</a:t>
            </a:r>
            <a:r>
              <a:rPr lang="en-US" altLang="zh-CN" sz="3200">
                <a:solidFill>
                  <a:srgbClr val="000000"/>
                </a:solidFill>
                <a:latin typeface="Arial Black" panose="020b0a04020102020204" charset="0"/>
                <a:ea typeface="微软雅黑"/>
                <a:cs typeface="Arial Black" panose="020b0a04020102020204" charset="0"/>
              </a:rPr>
              <a:t>CH</a:t>
            </a:r>
            <a:r>
              <a:rPr lang="en-US" altLang="zh-CN" sz="3200" baseline="-25000">
                <a:solidFill>
                  <a:srgbClr val="000000"/>
                </a:solidFill>
                <a:latin typeface="Arial Black" panose="020b0a04020102020204" charset="0"/>
                <a:ea typeface="微软雅黑"/>
                <a:cs typeface="Arial Black" panose="020b0a04020102020204" charset="0"/>
              </a:rPr>
              <a:t>2</a:t>
            </a:r>
            <a:r>
              <a:rPr lang="en-US" altLang="zh-CN" sz="3200">
                <a:solidFill>
                  <a:srgbClr val="000000"/>
                </a:solidFill>
                <a:latin typeface="Arial Black" panose="020b0a04020102020204" charset="0"/>
                <a:ea typeface="微软雅黑"/>
                <a:cs typeface="Arial Black" panose="020b0a04020102020204" charset="0"/>
              </a:rPr>
              <a:t>O</a:t>
            </a:r>
            <a:r>
              <a:rPr lang="zh-CN" altLang="en-US" sz="3200">
                <a:solidFill>
                  <a:srgbClr val="000000"/>
                </a:solidFill>
                <a:latin typeface="Arial Black" panose="020b0a04020102020204" charset="0"/>
                <a:ea typeface="微软雅黑"/>
                <a:cs typeface="Arial Black" panose="020b0a04020102020204" charset="0"/>
              </a:rPr>
              <a:t>）</a:t>
            </a:r>
            <a:endParaRPr lang="zh-CN" altLang="en-US" sz="3200" baseline="-25000">
              <a:solidFill>
                <a:srgbClr val="000000"/>
              </a:solidFill>
              <a:latin typeface="Arial Black" panose="020b0a04020102020204" charset="0"/>
              <a:ea typeface="微软雅黑"/>
              <a:cs typeface="Arial Black" panose="020b0a04020102020204" charset="0"/>
            </a:endParaRPr>
          </a:p>
        </p:txBody>
      </p:sp>
      <p:grpSp>
        <p:nvGrpSpPr>
          <p:cNvPr id="88134" name="Group 106" title=""/>
          <p:cNvGrpSpPr/>
          <p:nvPr>
            <p:custDataLst>
              <p:tags r:id="rId38"/>
            </p:custDataLst>
          </p:nvPr>
        </p:nvGrpSpPr>
        <p:grpSpPr>
          <a:xfrm>
            <a:off x="6962775" y="1641475"/>
            <a:ext cx="1752600" cy="2057400"/>
            <a:chExt cx="1104" cy="1296"/>
          </a:xfrm>
        </p:grpSpPr>
        <p:sp>
          <p:nvSpPr>
            <p:cNvPr id="106566" name="Arc 64"/>
            <p:cNvSpPr/>
            <p:nvPr>
              <p:custDataLst>
                <p:tags r:id="rId39"/>
              </p:custDataLst>
            </p:nvPr>
          </p:nvSpPr>
          <p:spPr>
            <a:xfrm flipH="1">
              <a:off x="0" y="0"/>
              <a:ext cx="777" cy="1132"/>
            </a:xfrm>
            <a:custGeom>
              <a:cxnLst>
                <a:cxn ang="0">
                  <a:pos x="532" y="0"/>
                </a:cxn>
                <a:cxn ang="0">
                  <a:pos x="777" y="509"/>
                </a:cxn>
                <a:cxn ang="0">
                  <a:pos x="197" y="1132"/>
                </a:cxn>
                <a:cxn ang="0">
                  <a:pos x="0" y="1095"/>
                </a:cxn>
                <a:cxn ang="0">
                  <a:pos x="532" y="0"/>
                </a:cxn>
                <a:cxn ang="0">
                  <a:pos x="777" y="509"/>
                </a:cxn>
                <a:cxn ang="0">
                  <a:pos x="197" y="1132"/>
                </a:cxn>
                <a:cxn ang="0">
                  <a:pos x="0" y="1095"/>
                </a:cxn>
                <a:cxn ang="0">
                  <a:pos x="197" y="509"/>
                </a:cxn>
                <a:cxn ang="0">
                  <a:pos x="532" y="0"/>
                </a:cxn>
              </a:cxnLst>
              <a:rect l="l" t="t" r="r" b="b"/>
              <a:pathLst>
                <a:path w="28912" h="39227" fill="none">
                  <a:moveTo>
                    <a:pt x="19796" y="0"/>
                  </a:moveTo>
                  <a:cubicBezTo>
                    <a:pt x="25514" y="4049"/>
                    <a:pt x="28913" y="10620"/>
                    <a:pt x="28913" y="17627"/>
                  </a:cubicBezTo>
                  <a:cubicBezTo>
                    <a:pt x="28913" y="29556"/>
                    <a:pt x="19242" y="39227"/>
                    <a:pt x="7313" y="39227"/>
                  </a:cubicBezTo>
                  <a:cubicBezTo>
                    <a:pt x="4820" y="39227"/>
                    <a:pt x="2345" y="38795"/>
                    <a:pt x="0" y="37951"/>
                  </a:cubicBezTo>
                </a:path>
                <a:path w="28912" h="39227" stroke="0">
                  <a:moveTo>
                    <a:pt x="19796" y="0"/>
                  </a:moveTo>
                  <a:cubicBezTo>
                    <a:pt x="25514" y="4049"/>
                    <a:pt x="28913" y="10620"/>
                    <a:pt x="28913" y="17627"/>
                  </a:cubicBezTo>
                  <a:cubicBezTo>
                    <a:pt x="28913" y="29556"/>
                    <a:pt x="19242" y="39227"/>
                    <a:pt x="7313" y="39227"/>
                  </a:cubicBezTo>
                  <a:cubicBezTo>
                    <a:pt x="4820" y="39227"/>
                    <a:pt x="2345" y="38795"/>
                    <a:pt x="0" y="37951"/>
                  </a:cubicBezTo>
                  <a:lnTo>
                    <a:pt x="7313" y="17627"/>
                  </a:lnTo>
                  <a:lnTo>
                    <a:pt x="19796" y="0"/>
                  </a:lnTo>
                  <a:close/>
                </a:path>
              </a:pathLst>
            </a:custGeom>
            <a:noFill/>
            <a:ln w="38100" cap="flat" cmpd="sng">
              <a:solidFill>
                <a:schemeClr val="tx1"/>
              </a:solidFill>
              <a:prstDash val="solid"/>
              <a:round/>
              <a:headEnd type="none" w="med" len="med"/>
              <a:tailEnd type="none" w="med" len="med"/>
            </a:ln>
          </p:spPr>
          <p:txBody>
            <a:bodyPr/>
            <a:lstStyle/>
            <a:p>
              <a:endParaRPr lang="zh-CN" altLang="en-US">
                <a:latin typeface="Arial Black" panose="020b0a04020102020204" charset="0"/>
                <a:ea typeface="微软雅黑"/>
                <a:cs typeface="Arial Black" panose="020b0a04020102020204" charset="0"/>
              </a:endParaRPr>
            </a:p>
          </p:txBody>
        </p:sp>
        <p:sp>
          <p:nvSpPr>
            <p:cNvPr id="106567" name="Line 67"/>
            <p:cNvSpPr/>
            <p:nvPr>
              <p:custDataLst>
                <p:tags r:id="rId40"/>
              </p:custDataLst>
            </p:nvPr>
          </p:nvSpPr>
          <p:spPr>
            <a:xfrm flipV="1">
              <a:off x="768" y="816"/>
              <a:ext cx="336" cy="288"/>
            </a:xfrm>
            <a:prstGeom prst="line">
              <a:avLst/>
            </a:prstGeom>
            <a:ln w="38100" cap="rnd" cmpd="sng">
              <a:solidFill>
                <a:schemeClr val="tx1"/>
              </a:solidFill>
              <a:prstDash val="sysDot"/>
              <a:round/>
              <a:headEnd type="none" w="med" len="med"/>
              <a:tailEnd type="triangle" w="med" len="med"/>
            </a:ln>
          </p:spPr>
          <p:txBody>
            <a:bodyPr/>
            <a:lstStyle/>
            <a:p/>
          </p:txBody>
        </p:sp>
        <p:sp>
          <p:nvSpPr>
            <p:cNvPr id="106568" name="Line 71"/>
            <p:cNvSpPr/>
            <p:nvPr>
              <p:custDataLst>
                <p:tags r:id="rId41"/>
              </p:custDataLst>
            </p:nvPr>
          </p:nvSpPr>
          <p:spPr>
            <a:xfrm>
              <a:off x="720" y="1104"/>
              <a:ext cx="367" cy="0"/>
            </a:xfrm>
            <a:prstGeom prst="line">
              <a:avLst/>
            </a:prstGeom>
            <a:ln w="38100" cap="flat" cmpd="sng">
              <a:solidFill>
                <a:schemeClr val="tx1"/>
              </a:solidFill>
              <a:prstDash val="solid"/>
              <a:round/>
              <a:headEnd type="none" w="med" len="med"/>
              <a:tailEnd type="triangle" w="med" len="med"/>
            </a:ln>
          </p:spPr>
          <p:txBody>
            <a:bodyPr/>
            <a:lstStyle/>
            <a:p/>
          </p:txBody>
        </p:sp>
        <p:sp>
          <p:nvSpPr>
            <p:cNvPr id="106569" name="Line 73"/>
            <p:cNvSpPr/>
            <p:nvPr>
              <p:custDataLst>
                <p:tags r:id="rId42"/>
              </p:custDataLst>
            </p:nvPr>
          </p:nvSpPr>
          <p:spPr>
            <a:xfrm>
              <a:off x="672" y="1104"/>
              <a:ext cx="240" cy="192"/>
            </a:xfrm>
            <a:prstGeom prst="line">
              <a:avLst/>
            </a:prstGeom>
            <a:ln w="38100" cap="flat" cmpd="sng">
              <a:solidFill>
                <a:schemeClr val="tx1"/>
              </a:solidFill>
              <a:prstDash val="solid"/>
              <a:round/>
              <a:headEnd type="none" w="med" len="med"/>
              <a:tailEnd type="triangle" w="med" len="med"/>
            </a:ln>
          </p:spPr>
          <p:txBody>
            <a:bodyPr/>
            <a:lstStyle/>
            <a:p/>
          </p:txBody>
        </p:sp>
      </p:grpSp>
      <p:sp>
        <p:nvSpPr>
          <p:cNvPr id="106570" name="Text Box 74" title=""/>
          <p:cNvSpPr txBox="1"/>
          <p:nvPr>
            <p:custDataLst>
              <p:tags r:id="rId43"/>
            </p:custDataLst>
          </p:nvPr>
        </p:nvSpPr>
        <p:spPr>
          <a:xfrm>
            <a:off x="8258175" y="3622675"/>
            <a:ext cx="1066800" cy="583565"/>
          </a:xfrm>
          <a:prstGeom prst="rect">
            <a:avLst/>
          </a:prstGeom>
          <a:noFill/>
          <a:ln w="9525">
            <a:noFill/>
          </a:ln>
        </p:spPr>
        <p:txBody>
          <a:bodyPr anchor="t">
            <a:spAutoFit/>
          </a:bodyPr>
          <a:lstStyle/>
          <a:p>
            <a:pPr>
              <a:spcBef>
                <a:spcPct val="50000"/>
              </a:spcBef>
              <a:buFont typeface="Wingdings 2" panose="05020102010507070707" pitchFamily="18" charset="2"/>
            </a:pPr>
            <a:r>
              <a:rPr lang="en-US" altLang="zh-CN" sz="3200">
                <a:solidFill>
                  <a:srgbClr val="000000"/>
                </a:solidFill>
                <a:latin typeface="Arial Black" panose="020b0a04020102020204" charset="0"/>
                <a:ea typeface="微软雅黑"/>
                <a:cs typeface="Arial Black" panose="020b0a04020102020204" charset="0"/>
              </a:rPr>
              <a:t>H</a:t>
            </a:r>
            <a:r>
              <a:rPr lang="en-US" altLang="zh-CN" sz="3200" baseline="-25000">
                <a:solidFill>
                  <a:srgbClr val="000000"/>
                </a:solidFill>
                <a:latin typeface="Arial Black" panose="020b0a04020102020204" charset="0"/>
                <a:ea typeface="微软雅黑"/>
                <a:cs typeface="Arial Black" panose="020b0a04020102020204" charset="0"/>
              </a:rPr>
              <a:t>2</a:t>
            </a:r>
            <a:r>
              <a:rPr lang="en-US" altLang="zh-CN" sz="3200">
                <a:solidFill>
                  <a:srgbClr val="000000"/>
                </a:solidFill>
                <a:latin typeface="Arial Black" panose="020b0a04020102020204" charset="0"/>
                <a:ea typeface="微软雅黑"/>
                <a:cs typeface="Arial Black" panose="020b0a04020102020204" charset="0"/>
              </a:rPr>
              <a:t>O</a:t>
            </a:r>
            <a:endParaRPr lang="en-US" altLang="zh-CN" sz="3200" baseline="-25000">
              <a:solidFill>
                <a:srgbClr val="000000"/>
              </a:solidFill>
              <a:latin typeface="Arial Black" panose="020b0a04020102020204" charset="0"/>
              <a:ea typeface="微软雅黑"/>
              <a:cs typeface="Arial Black" panose="020b0a04020102020204" charset="0"/>
            </a:endParaRPr>
          </a:p>
        </p:txBody>
      </p:sp>
      <p:sp>
        <p:nvSpPr>
          <p:cNvPr id="88140" name="Text Box 75" title=""/>
          <p:cNvSpPr txBox="1"/>
          <p:nvPr>
            <p:custDataLst>
              <p:tags r:id="rId44"/>
            </p:custDataLst>
          </p:nvPr>
        </p:nvSpPr>
        <p:spPr>
          <a:xfrm>
            <a:off x="4448175" y="2860675"/>
            <a:ext cx="1600200" cy="460375"/>
          </a:xfrm>
          <a:prstGeom prst="rect">
            <a:avLst/>
          </a:prstGeom>
          <a:noFill/>
          <a:ln w="9525">
            <a:noFill/>
          </a:ln>
        </p:spPr>
        <p:txBody>
          <a:bodyPr anchor="t">
            <a:spAutoFit/>
          </a:bodyPr>
          <a:lstStyle/>
          <a:p>
            <a:pPr>
              <a:spcBef>
                <a:spcPct val="50000"/>
              </a:spcBef>
              <a:buFont typeface="Wingdings 2" panose="05020102010507070707" pitchFamily="18" charset="2"/>
            </a:pPr>
            <a:r>
              <a:rPr lang="zh-CN" altLang="zh-CN" sz="2400" b="1">
                <a:solidFill>
                  <a:srgbClr val="FF0000"/>
                </a:solidFill>
                <a:latin typeface="黑体" panose="02010609060101010101" charset="-122"/>
                <a:ea typeface="黑体" panose="02010609060101010101" charset="-122"/>
              </a:rPr>
              <a:t>水的光解</a:t>
            </a:r>
            <a:endParaRPr lang="zh-CN" altLang="zh-CN" sz="2400" b="1">
              <a:solidFill>
                <a:srgbClr val="FF0000"/>
              </a:solidFill>
              <a:latin typeface="黑体" panose="02010609060101010101" charset="-122"/>
              <a:ea typeface="黑体" panose="02010609060101010101" charset="-122"/>
            </a:endParaRPr>
          </a:p>
        </p:txBody>
      </p:sp>
      <p:sp>
        <p:nvSpPr>
          <p:cNvPr id="88141" name="Text Box 76" title=""/>
          <p:cNvSpPr txBox="1"/>
          <p:nvPr>
            <p:custDataLst>
              <p:tags r:id="rId45"/>
            </p:custDataLst>
          </p:nvPr>
        </p:nvSpPr>
        <p:spPr>
          <a:xfrm>
            <a:off x="5133975" y="1717675"/>
            <a:ext cx="1752600" cy="460375"/>
          </a:xfrm>
          <a:prstGeom prst="rect">
            <a:avLst/>
          </a:prstGeom>
          <a:noFill/>
          <a:ln w="9525">
            <a:noFill/>
          </a:ln>
        </p:spPr>
        <p:txBody>
          <a:bodyPr anchor="t">
            <a:spAutoFit/>
          </a:bodyPr>
          <a:lstStyle/>
          <a:p>
            <a:pPr>
              <a:spcBef>
                <a:spcPct val="50000"/>
              </a:spcBef>
              <a:buFont typeface="Wingdings 2" panose="05020102010507070707" pitchFamily="18" charset="2"/>
            </a:pPr>
            <a:r>
              <a:rPr lang="zh-CN" altLang="en-US" sz="2400" b="1">
                <a:solidFill>
                  <a:srgbClr val="FF0000"/>
                </a:solidFill>
                <a:latin typeface="黑体" panose="02010609060101010101" charset="-122"/>
                <a:ea typeface="黑体" panose="02010609060101010101" charset="-122"/>
                <a:cs typeface="黑体" panose="02010609060101010101" charset="-122"/>
              </a:rPr>
              <a:t>形成</a:t>
            </a:r>
            <a:r>
              <a:rPr lang="en-US" altLang="zh-CN" sz="2400" b="1">
                <a:solidFill>
                  <a:srgbClr val="FF0000"/>
                </a:solidFill>
                <a:latin typeface="黑体" panose="02010609060101010101" charset="-122"/>
                <a:ea typeface="黑体" panose="02010609060101010101" charset="-122"/>
                <a:cs typeface="黑体" panose="02010609060101010101" charset="-122"/>
              </a:rPr>
              <a:t>ATP</a:t>
            </a:r>
            <a:endParaRPr lang="en-US" altLang="zh-CN" sz="2400" b="1">
              <a:solidFill>
                <a:srgbClr val="FF0000"/>
              </a:solidFill>
              <a:latin typeface="黑体" panose="02010609060101010101" charset="-122"/>
              <a:ea typeface="黑体" panose="02010609060101010101" charset="-122"/>
              <a:cs typeface="黑体" panose="02010609060101010101" charset="-122"/>
            </a:endParaRPr>
          </a:p>
        </p:txBody>
      </p:sp>
      <p:sp>
        <p:nvSpPr>
          <p:cNvPr id="88142" name="Text Box 77" title=""/>
          <p:cNvSpPr txBox="1"/>
          <p:nvPr>
            <p:custDataLst>
              <p:tags r:id="rId46"/>
            </p:custDataLst>
          </p:nvPr>
        </p:nvSpPr>
        <p:spPr>
          <a:xfrm rot="2040000">
            <a:off x="8340090" y="2125980"/>
            <a:ext cx="2126615" cy="398780"/>
          </a:xfrm>
          <a:prstGeom prst="rect">
            <a:avLst/>
          </a:prstGeom>
          <a:noFill/>
          <a:ln w="9525">
            <a:noFill/>
          </a:ln>
        </p:spPr>
        <p:txBody>
          <a:bodyPr wrap="square" anchor="t">
            <a:spAutoFit/>
          </a:bodyPr>
          <a:lstStyle/>
          <a:p>
            <a:pPr>
              <a:spcBef>
                <a:spcPct val="50000"/>
              </a:spcBef>
              <a:buFont typeface="Wingdings 2" panose="05020102010507070707" pitchFamily="18" charset="2"/>
            </a:pPr>
            <a:r>
              <a:rPr lang="zh-CN" altLang="en-US" sz="2000" b="1">
                <a:solidFill>
                  <a:srgbClr val="FF0000"/>
                </a:solidFill>
                <a:latin typeface="黑体" panose="02010609060101010101" charset="-122"/>
                <a:ea typeface="黑体" panose="02010609060101010101" charset="-122"/>
                <a:cs typeface="Arial Black" panose="020b0a04020102020204" charset="0"/>
              </a:rPr>
              <a:t>固定</a:t>
            </a:r>
            <a:endParaRPr lang="zh-CN" altLang="en-US" sz="2000" b="1">
              <a:solidFill>
                <a:srgbClr val="FF0000"/>
              </a:solidFill>
              <a:latin typeface="黑体" panose="02010609060101010101" charset="-122"/>
              <a:ea typeface="黑体" panose="02010609060101010101" charset="-122"/>
              <a:cs typeface="Arial Black" panose="020b0a04020102020204" charset="0"/>
            </a:endParaRPr>
          </a:p>
        </p:txBody>
      </p:sp>
      <p:sp>
        <p:nvSpPr>
          <p:cNvPr id="88143" name="Text Box 78" title=""/>
          <p:cNvSpPr txBox="1"/>
          <p:nvPr>
            <p:custDataLst>
              <p:tags r:id="rId47"/>
            </p:custDataLst>
          </p:nvPr>
        </p:nvSpPr>
        <p:spPr>
          <a:xfrm rot="2460000">
            <a:off x="6819900" y="2677160"/>
            <a:ext cx="1675765" cy="368300"/>
          </a:xfrm>
          <a:prstGeom prst="rect">
            <a:avLst/>
          </a:prstGeom>
          <a:noFill/>
          <a:ln w="9525">
            <a:noFill/>
          </a:ln>
        </p:spPr>
        <p:txBody>
          <a:bodyPr wrap="square" anchor="t">
            <a:spAutoFit/>
          </a:bodyPr>
          <a:lstStyle/>
          <a:p>
            <a:pPr>
              <a:spcBef>
                <a:spcPct val="50000"/>
              </a:spcBef>
              <a:buFont typeface="Wingdings 2" panose="05020102010507070707" pitchFamily="18" charset="2"/>
            </a:pPr>
            <a:r>
              <a:rPr lang="zh-CN" altLang="en-US" b="1">
                <a:solidFill>
                  <a:srgbClr val="FF0000"/>
                </a:solidFill>
                <a:latin typeface="黑体" panose="02010609060101010101" charset="-122"/>
                <a:ea typeface="黑体" panose="02010609060101010101" charset="-122"/>
                <a:cs typeface="Arial Black" panose="020b0a04020102020204" charset="0"/>
              </a:rPr>
              <a:t>还原</a:t>
            </a:r>
            <a:endParaRPr lang="zh-CN" altLang="en-US" b="1">
              <a:solidFill>
                <a:srgbClr val="FF0000"/>
              </a:solidFill>
              <a:latin typeface="黑体" panose="02010609060101010101" charset="-122"/>
              <a:ea typeface="黑体" panose="02010609060101010101" charset="-122"/>
              <a:cs typeface="Arial Black" panose="020b0a04020102020204" charset="0"/>
            </a:endParaRPr>
          </a:p>
        </p:txBody>
      </p:sp>
      <p:sp>
        <p:nvSpPr>
          <p:cNvPr id="88144" name="AutoShape 86" title=""/>
          <p:cNvSpPr/>
          <p:nvPr>
            <p:custDataLst>
              <p:tags r:id="rId48"/>
            </p:custDataLst>
          </p:nvPr>
        </p:nvSpPr>
        <p:spPr>
          <a:xfrm>
            <a:off x="5133975" y="5327650"/>
            <a:ext cx="304800" cy="457200"/>
          </a:xfrm>
          <a:prstGeom prst="downArrow">
            <a:avLst>
              <a:gd name="adj1" fmla="val 50000"/>
              <a:gd name="adj2" fmla="val 43673"/>
            </a:avLst>
          </a:prstGeom>
          <a:solidFill>
            <a:srgbClr val="0000FF"/>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a:solidFill>
                <a:srgbClr val="000000"/>
              </a:solidFill>
              <a:latin typeface="Arial Black" panose="020b0a04020102020204" charset="0"/>
              <a:ea typeface="微软雅黑"/>
              <a:cs typeface="Arial Black" panose="020b0a04020102020204" charset="0"/>
            </a:endParaRPr>
          </a:p>
        </p:txBody>
      </p:sp>
      <p:sp>
        <p:nvSpPr>
          <p:cNvPr id="88145" name="AutoShape 88" title=""/>
          <p:cNvSpPr/>
          <p:nvPr>
            <p:custDataLst>
              <p:tags r:id="rId49"/>
            </p:custDataLst>
          </p:nvPr>
        </p:nvSpPr>
        <p:spPr>
          <a:xfrm>
            <a:off x="9096375" y="5302250"/>
            <a:ext cx="304800" cy="457200"/>
          </a:xfrm>
          <a:prstGeom prst="downArrow">
            <a:avLst>
              <a:gd name="adj1" fmla="val 50000"/>
              <a:gd name="adj2" fmla="val 43673"/>
            </a:avLst>
          </a:prstGeom>
          <a:solidFill>
            <a:srgbClr val="0000FF"/>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a:solidFill>
                <a:srgbClr val="000000"/>
              </a:solidFill>
              <a:latin typeface="Arial Black" panose="020b0a04020102020204" charset="0"/>
              <a:ea typeface="微软雅黑"/>
              <a:cs typeface="Arial Black" panose="020b0a04020102020204" charset="0"/>
            </a:endParaRPr>
          </a:p>
        </p:txBody>
      </p:sp>
      <p:sp>
        <p:nvSpPr>
          <p:cNvPr id="88146" name="AutoShape 89" title=""/>
          <p:cNvSpPr/>
          <p:nvPr>
            <p:custDataLst>
              <p:tags r:id="rId50"/>
            </p:custDataLst>
          </p:nvPr>
        </p:nvSpPr>
        <p:spPr>
          <a:xfrm>
            <a:off x="5948680" y="5302250"/>
            <a:ext cx="304800" cy="457200"/>
          </a:xfrm>
          <a:prstGeom prst="upArrow">
            <a:avLst>
              <a:gd name="adj1" fmla="val 50000"/>
              <a:gd name="adj2" fmla="val 37500"/>
            </a:avLst>
          </a:prstGeom>
          <a:solidFill>
            <a:srgbClr val="FF0000"/>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a:solidFill>
                <a:srgbClr val="000000"/>
              </a:solidFill>
              <a:latin typeface="Arial Black" panose="020b0a04020102020204" charset="0"/>
              <a:ea typeface="微软雅黑"/>
              <a:cs typeface="Arial Black" panose="020b0a04020102020204" charset="0"/>
            </a:endParaRPr>
          </a:p>
        </p:txBody>
      </p:sp>
      <p:sp>
        <p:nvSpPr>
          <p:cNvPr id="88147" name="AutoShape 90" title=""/>
          <p:cNvSpPr/>
          <p:nvPr>
            <p:custDataLst>
              <p:tags r:id="rId51"/>
            </p:custDataLst>
          </p:nvPr>
        </p:nvSpPr>
        <p:spPr>
          <a:xfrm>
            <a:off x="6962775" y="5302250"/>
            <a:ext cx="228600" cy="457200"/>
          </a:xfrm>
          <a:prstGeom prst="upArrow">
            <a:avLst>
              <a:gd name="adj1" fmla="val 50000"/>
              <a:gd name="adj2" fmla="val 37500"/>
            </a:avLst>
          </a:prstGeom>
          <a:solidFill>
            <a:srgbClr val="FF0000"/>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a:solidFill>
                <a:srgbClr val="000000"/>
              </a:solidFill>
              <a:latin typeface="Arial Black" panose="020b0a04020102020204" charset="0"/>
              <a:ea typeface="微软雅黑"/>
              <a:cs typeface="Arial Black" panose="020b0a04020102020204" charset="0"/>
            </a:endParaRPr>
          </a:p>
        </p:txBody>
      </p:sp>
      <p:sp>
        <p:nvSpPr>
          <p:cNvPr id="88148" name="AutoShape 91" title=""/>
          <p:cNvSpPr/>
          <p:nvPr>
            <p:custDataLst>
              <p:tags r:id="rId52"/>
            </p:custDataLst>
          </p:nvPr>
        </p:nvSpPr>
        <p:spPr>
          <a:xfrm>
            <a:off x="7800975" y="5302250"/>
            <a:ext cx="304800" cy="396875"/>
          </a:xfrm>
          <a:prstGeom prst="upArrow">
            <a:avLst>
              <a:gd name="adj1" fmla="val 50000"/>
              <a:gd name="adj2" fmla="val 37380"/>
            </a:avLst>
          </a:prstGeom>
          <a:solidFill>
            <a:srgbClr val="FF0000"/>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a:solidFill>
                <a:srgbClr val="000000"/>
              </a:solidFill>
              <a:latin typeface="Arial Black" panose="020b0a04020102020204" charset="0"/>
              <a:ea typeface="微软雅黑"/>
              <a:cs typeface="Arial Black" panose="020b0a04020102020204" charset="0"/>
            </a:endParaRPr>
          </a:p>
        </p:txBody>
      </p:sp>
      <p:sp>
        <p:nvSpPr>
          <p:cNvPr id="88149" name="AutoShape 92" title=""/>
          <p:cNvSpPr/>
          <p:nvPr>
            <p:custDataLst>
              <p:tags r:id="rId53"/>
            </p:custDataLst>
          </p:nvPr>
        </p:nvSpPr>
        <p:spPr>
          <a:xfrm>
            <a:off x="4143375" y="5327650"/>
            <a:ext cx="304800" cy="457200"/>
          </a:xfrm>
          <a:prstGeom prst="downArrow">
            <a:avLst>
              <a:gd name="adj1" fmla="val 50000"/>
              <a:gd name="adj2" fmla="val 43673"/>
            </a:avLst>
          </a:prstGeom>
          <a:solidFill>
            <a:srgbClr val="0000FF"/>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a:solidFill>
                <a:srgbClr val="000000"/>
              </a:solidFill>
              <a:latin typeface="Arial Black" panose="020b0a04020102020204" charset="0"/>
              <a:ea typeface="微软雅黑"/>
              <a:cs typeface="Arial Black" panose="020b0a04020102020204" charset="0"/>
            </a:endParaRPr>
          </a:p>
        </p:txBody>
      </p:sp>
      <p:sp>
        <p:nvSpPr>
          <p:cNvPr id="88150" name="AutoShape 99" title=""/>
          <p:cNvSpPr/>
          <p:nvPr>
            <p:custDataLst>
              <p:tags r:id="rId54"/>
            </p:custDataLst>
          </p:nvPr>
        </p:nvSpPr>
        <p:spPr>
          <a:xfrm>
            <a:off x="5895975" y="5938838"/>
            <a:ext cx="342900" cy="457200"/>
          </a:xfrm>
          <a:prstGeom prst="downArrow">
            <a:avLst>
              <a:gd name="adj1" fmla="val 50000"/>
              <a:gd name="adj2" fmla="val 43709"/>
            </a:avLst>
          </a:prstGeom>
          <a:solidFill>
            <a:srgbClr val="0000FF"/>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a:solidFill>
                <a:srgbClr val="000000"/>
              </a:solidFill>
              <a:latin typeface="Arial Black" panose="020b0a04020102020204" charset="0"/>
              <a:ea typeface="微软雅黑"/>
              <a:cs typeface="Arial Black" panose="020b0a04020102020204" charset="0"/>
            </a:endParaRPr>
          </a:p>
        </p:txBody>
      </p:sp>
      <p:sp>
        <p:nvSpPr>
          <p:cNvPr id="88151" name="AutoShape 100" title=""/>
          <p:cNvSpPr/>
          <p:nvPr>
            <p:custDataLst>
              <p:tags r:id="rId55"/>
            </p:custDataLst>
          </p:nvPr>
        </p:nvSpPr>
        <p:spPr>
          <a:xfrm>
            <a:off x="6929120" y="5938838"/>
            <a:ext cx="228600" cy="457200"/>
          </a:xfrm>
          <a:prstGeom prst="downArrow">
            <a:avLst>
              <a:gd name="adj1" fmla="val 50000"/>
              <a:gd name="adj2" fmla="val 43750"/>
            </a:avLst>
          </a:prstGeom>
          <a:solidFill>
            <a:srgbClr val="0000FF"/>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a:solidFill>
                <a:srgbClr val="000000"/>
              </a:solidFill>
              <a:latin typeface="Arial Black" panose="020b0a04020102020204" charset="0"/>
              <a:ea typeface="微软雅黑"/>
              <a:cs typeface="Arial Black" panose="020b0a04020102020204" charset="0"/>
            </a:endParaRPr>
          </a:p>
        </p:txBody>
      </p:sp>
      <p:sp>
        <p:nvSpPr>
          <p:cNvPr id="88152" name="AutoShape 101" title=""/>
          <p:cNvSpPr/>
          <p:nvPr>
            <p:custDataLst>
              <p:tags r:id="rId56"/>
            </p:custDataLst>
          </p:nvPr>
        </p:nvSpPr>
        <p:spPr>
          <a:xfrm>
            <a:off x="7830820" y="5938838"/>
            <a:ext cx="274638" cy="457200"/>
          </a:xfrm>
          <a:prstGeom prst="downArrow">
            <a:avLst>
              <a:gd name="adj1" fmla="val 50000"/>
              <a:gd name="adj2" fmla="val 43622"/>
            </a:avLst>
          </a:prstGeom>
          <a:solidFill>
            <a:srgbClr val="0000FF"/>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a:solidFill>
                <a:srgbClr val="000000"/>
              </a:solidFill>
              <a:latin typeface="Arial Black" panose="020b0a04020102020204" charset="0"/>
              <a:ea typeface="微软雅黑"/>
              <a:cs typeface="Arial Black" panose="020b0a04020102020204" charset="0"/>
            </a:endParaRPr>
          </a:p>
        </p:txBody>
      </p:sp>
      <p:sp>
        <p:nvSpPr>
          <p:cNvPr id="88153" name="AutoShape 102" title=""/>
          <p:cNvSpPr/>
          <p:nvPr>
            <p:custDataLst>
              <p:tags r:id="rId57"/>
            </p:custDataLst>
          </p:nvPr>
        </p:nvSpPr>
        <p:spPr>
          <a:xfrm>
            <a:off x="4143375" y="5938838"/>
            <a:ext cx="304800" cy="457200"/>
          </a:xfrm>
          <a:prstGeom prst="upArrow">
            <a:avLst>
              <a:gd name="adj1" fmla="val 50000"/>
              <a:gd name="adj2" fmla="val 37500"/>
            </a:avLst>
          </a:prstGeom>
          <a:solidFill>
            <a:srgbClr val="FF0000"/>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a:solidFill>
                <a:srgbClr val="000000"/>
              </a:solidFill>
              <a:latin typeface="Arial Black" panose="020b0a04020102020204" charset="0"/>
              <a:ea typeface="微软雅黑"/>
              <a:cs typeface="Arial Black" panose="020b0a04020102020204" charset="0"/>
            </a:endParaRPr>
          </a:p>
        </p:txBody>
      </p:sp>
      <p:sp>
        <p:nvSpPr>
          <p:cNvPr id="88154" name="AutoShape 103" title=""/>
          <p:cNvSpPr/>
          <p:nvPr>
            <p:custDataLst>
              <p:tags r:id="rId58"/>
            </p:custDataLst>
          </p:nvPr>
        </p:nvSpPr>
        <p:spPr>
          <a:xfrm>
            <a:off x="5124450" y="5938838"/>
            <a:ext cx="304800" cy="457200"/>
          </a:xfrm>
          <a:prstGeom prst="upArrow">
            <a:avLst>
              <a:gd name="adj1" fmla="val 50000"/>
              <a:gd name="adj2" fmla="val 37500"/>
            </a:avLst>
          </a:prstGeom>
          <a:solidFill>
            <a:srgbClr val="FF0000"/>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a:solidFill>
                <a:srgbClr val="000000"/>
              </a:solidFill>
              <a:latin typeface="Arial Black" panose="020b0a04020102020204" charset="0"/>
              <a:ea typeface="微软雅黑"/>
              <a:cs typeface="Arial Black" panose="020b0a04020102020204" charset="0"/>
            </a:endParaRPr>
          </a:p>
        </p:txBody>
      </p:sp>
      <p:sp>
        <p:nvSpPr>
          <p:cNvPr id="88155" name="AutoShape 104" title=""/>
          <p:cNvSpPr/>
          <p:nvPr>
            <p:custDataLst>
              <p:tags r:id="rId59"/>
            </p:custDataLst>
          </p:nvPr>
        </p:nvSpPr>
        <p:spPr>
          <a:xfrm>
            <a:off x="9096375" y="5938838"/>
            <a:ext cx="304800" cy="457200"/>
          </a:xfrm>
          <a:prstGeom prst="upArrow">
            <a:avLst>
              <a:gd name="adj1" fmla="val 50000"/>
              <a:gd name="adj2" fmla="val 37500"/>
            </a:avLst>
          </a:prstGeom>
          <a:solidFill>
            <a:srgbClr val="FF0000"/>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a:solidFill>
                <a:srgbClr val="000000"/>
              </a:solidFill>
              <a:latin typeface="Arial Black" panose="020b0a04020102020204" charset="0"/>
              <a:ea typeface="微软雅黑"/>
              <a:cs typeface="Arial Black" panose="020b0a04020102020204" charset="0"/>
            </a:endParaRPr>
          </a:p>
        </p:txBody>
      </p:sp>
      <p:sp>
        <p:nvSpPr>
          <p:cNvPr id="106587" name="AutoShape 106" title=""/>
          <p:cNvSpPr/>
          <p:nvPr>
            <p:custDataLst>
              <p:tags r:id="rId60"/>
            </p:custDataLst>
          </p:nvPr>
        </p:nvSpPr>
        <p:spPr>
          <a:xfrm>
            <a:off x="2128838" y="3479800"/>
            <a:ext cx="304800" cy="533400"/>
          </a:xfrm>
          <a:prstGeom prst="downArrow">
            <a:avLst>
              <a:gd name="adj1" fmla="val 50000"/>
              <a:gd name="adj2" fmla="val 43750"/>
            </a:avLst>
          </a:prstGeom>
          <a:solidFill>
            <a:srgbClr val="0000FF"/>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a:solidFill>
                <a:srgbClr val="000000"/>
              </a:solidFill>
              <a:latin typeface="Arial Black" panose="020b0a04020102020204" charset="0"/>
              <a:ea typeface="微软雅黑"/>
              <a:cs typeface="Arial Black" panose="020b0a04020102020204" charset="0"/>
            </a:endParaRPr>
          </a:p>
        </p:txBody>
      </p:sp>
      <p:sp>
        <p:nvSpPr>
          <p:cNvPr id="106588" name="AutoShape 107" title=""/>
          <p:cNvSpPr/>
          <p:nvPr>
            <p:custDataLst>
              <p:tags r:id="rId61"/>
            </p:custDataLst>
          </p:nvPr>
        </p:nvSpPr>
        <p:spPr>
          <a:xfrm>
            <a:off x="2128838" y="2794000"/>
            <a:ext cx="304800" cy="457200"/>
          </a:xfrm>
          <a:prstGeom prst="upArrow">
            <a:avLst>
              <a:gd name="adj1" fmla="val 50000"/>
              <a:gd name="adj2" fmla="val 37500"/>
            </a:avLst>
          </a:prstGeom>
          <a:solidFill>
            <a:srgbClr val="FF0000"/>
          </a:solidFill>
          <a:ln w="9525" cap="flat" cmpd="sng">
            <a:solidFill>
              <a:schemeClr val="tx1"/>
            </a:solidFill>
            <a:prstDash val="solid"/>
            <a:miter/>
            <a:headEnd type="none" w="med" len="med"/>
            <a:tailEnd type="none" w="med" len="med"/>
          </a:ln>
        </p:spPr>
        <p:txBody>
          <a:bodyPr vert="eaVert" wrap="none" anchor="ctr"/>
          <a:lstStyle/>
          <a:p>
            <a:pPr>
              <a:buFont typeface="Wingdings 2" panose="05020102010507070707" pitchFamily="18" charset="2"/>
            </a:pPr>
            <a:endParaRPr lang="zh-CN" altLang="zh-CN">
              <a:solidFill>
                <a:srgbClr val="000000"/>
              </a:solidFill>
              <a:latin typeface="Arial Black" panose="020b0a04020102020204" charset="0"/>
              <a:ea typeface="微软雅黑"/>
              <a:cs typeface="Arial Black" panose="020b0a04020102020204" charset="0"/>
            </a:endParaRPr>
          </a:p>
        </p:txBody>
      </p:sp>
      <p:sp>
        <p:nvSpPr>
          <p:cNvPr id="106589" name="Text Box 108" title=""/>
          <p:cNvSpPr txBox="1"/>
          <p:nvPr>
            <p:custDataLst>
              <p:tags r:id="rId62"/>
            </p:custDataLst>
          </p:nvPr>
        </p:nvSpPr>
        <p:spPr>
          <a:xfrm>
            <a:off x="2433638" y="2641600"/>
            <a:ext cx="990600" cy="645160"/>
          </a:xfrm>
          <a:prstGeom prst="rect">
            <a:avLst/>
          </a:prstGeom>
          <a:noFill/>
          <a:ln w="9525">
            <a:noFill/>
          </a:ln>
        </p:spPr>
        <p:txBody>
          <a:bodyPr anchor="t">
            <a:spAutoFit/>
          </a:bodyPr>
          <a:lstStyle/>
          <a:p>
            <a:pPr>
              <a:spcBef>
                <a:spcPct val="50000"/>
              </a:spcBef>
              <a:buFont typeface="Wingdings 2" panose="05020102010507070707" pitchFamily="18" charset="2"/>
            </a:pPr>
            <a:r>
              <a:rPr lang="zh-CN" altLang="zh-CN" b="1">
                <a:solidFill>
                  <a:srgbClr val="FF3300"/>
                </a:solidFill>
                <a:latin typeface="Arial Black" panose="020b0a04020102020204" charset="0"/>
                <a:ea typeface="微软雅黑"/>
              </a:rPr>
              <a:t>积累、增加</a:t>
            </a:r>
            <a:endParaRPr lang="zh-CN" altLang="zh-CN" b="1">
              <a:solidFill>
                <a:srgbClr val="FF3300"/>
              </a:solidFill>
              <a:latin typeface="Arial Black" panose="020b0a04020102020204" charset="0"/>
              <a:ea typeface="微软雅黑"/>
            </a:endParaRPr>
          </a:p>
        </p:txBody>
      </p:sp>
      <p:sp>
        <p:nvSpPr>
          <p:cNvPr id="106590" name="Text Box 109" title=""/>
          <p:cNvSpPr txBox="1"/>
          <p:nvPr>
            <p:custDataLst>
              <p:tags r:id="rId63"/>
            </p:custDataLst>
          </p:nvPr>
        </p:nvSpPr>
        <p:spPr>
          <a:xfrm>
            <a:off x="2433638" y="3403600"/>
            <a:ext cx="990600" cy="645160"/>
          </a:xfrm>
          <a:prstGeom prst="rect">
            <a:avLst/>
          </a:prstGeom>
          <a:noFill/>
          <a:ln w="9525">
            <a:noFill/>
          </a:ln>
        </p:spPr>
        <p:txBody>
          <a:bodyPr anchor="t">
            <a:spAutoFit/>
          </a:bodyPr>
          <a:lstStyle/>
          <a:p>
            <a:pPr>
              <a:spcBef>
                <a:spcPct val="50000"/>
              </a:spcBef>
              <a:buFont typeface="Wingdings 2" panose="05020102010507070707" pitchFamily="18" charset="2"/>
            </a:pPr>
            <a:r>
              <a:rPr lang="zh-CN" altLang="zh-CN" b="1">
                <a:solidFill>
                  <a:srgbClr val="0000FF"/>
                </a:solidFill>
                <a:latin typeface="Arial Black" panose="020b0a04020102020204" charset="0"/>
                <a:ea typeface="微软雅黑"/>
              </a:rPr>
              <a:t>消耗、减少</a:t>
            </a:r>
            <a:endParaRPr lang="zh-CN" altLang="zh-CN" b="1">
              <a:solidFill>
                <a:srgbClr val="0000FF"/>
              </a:solidFill>
              <a:latin typeface="Arial Black" panose="020b0a04020102020204" charset="0"/>
              <a:ea typeface="微软雅黑"/>
            </a:endParaRPr>
          </a:p>
        </p:txBody>
      </p:sp>
      <p:sp>
        <p:nvSpPr>
          <p:cNvPr id="2" name="Text Box 53" title=""/>
          <p:cNvSpPr txBox="1"/>
          <p:nvPr>
            <p:custDataLst>
              <p:tags r:id="rId64"/>
            </p:custDataLst>
          </p:nvPr>
        </p:nvSpPr>
        <p:spPr>
          <a:xfrm>
            <a:off x="6504940" y="4662805"/>
            <a:ext cx="1600835" cy="521970"/>
          </a:xfrm>
          <a:prstGeom prst="rect">
            <a:avLst/>
          </a:prstGeom>
          <a:noFill/>
          <a:ln w="9525">
            <a:noFill/>
          </a:ln>
        </p:spPr>
        <p:txBody>
          <a:bodyPr wrap="square" anchor="t">
            <a:spAutoFit/>
          </a:bodyPr>
          <a:lstStyle/>
          <a:p>
            <a:pPr>
              <a:spcBef>
                <a:spcPct val="50000"/>
              </a:spcBef>
              <a:buFont typeface="Wingdings 2" panose="05020102010507070707" pitchFamily="18" charset="2"/>
            </a:pPr>
            <a:r>
              <a:rPr kumimoji="1" lang="en-US" altLang="zh-CN" sz="2800" smtClean="0">
                <a:latin typeface="黑体" panose="02010609060101010101" charset="-122"/>
                <a:ea typeface="黑体" panose="02010609060101010101" charset="-122"/>
                <a:cs typeface="Arial Black" panose="020b0a04020102020204" charset="0"/>
                <a:sym typeface="+mn-ea"/>
              </a:rPr>
              <a:t>NADPH</a:t>
            </a:r>
            <a:endParaRPr kumimoji="1" lang="en-US" altLang="zh-CN" sz="2800" baseline="-25000" smtClean="0">
              <a:solidFill>
                <a:srgbClr val="000000"/>
              </a:solidFill>
              <a:latin typeface="黑体" panose="02010609060101010101" charset="-122"/>
              <a:ea typeface="黑体" panose="02010609060101010101" charset="-122"/>
              <a:cs typeface="Arial Black" panose="020b0a04020102020204" charset="0"/>
              <a:sym typeface="+mn-ea"/>
            </a:endParaRPr>
          </a:p>
        </p:txBody>
      </p:sp>
      <p:grpSp>
        <p:nvGrpSpPr>
          <p:cNvPr id="32" name="组合 31" title=""/>
          <p:cNvGrpSpPr/>
          <p:nvPr>
            <p:custDataLst>
              <p:tags r:id="rId65"/>
            </p:custDataLst>
          </p:nvPr>
        </p:nvGrpSpPr>
        <p:grpSpPr>
          <a:xfrm>
            <a:off x="0" y="147320"/>
            <a:ext cx="12192000" cy="518160"/>
            <a:chOff x="0" y="259"/>
            <a:chExt cx="19200" cy="816"/>
          </a:xfrm>
        </p:grpSpPr>
        <p:grpSp>
          <p:nvGrpSpPr>
            <p:cNvPr id="36" name="组合 35"/>
            <p:cNvGrpSpPr/>
            <p:nvPr>
              <p:custDataLst>
                <p:tags r:id="rId66"/>
              </p:custDataLst>
            </p:nvPr>
          </p:nvGrpSpPr>
          <p:grpSpPr>
            <a:xfrm>
              <a:off x="0" y="261"/>
              <a:ext cx="19200" cy="814"/>
              <a:chOff x="0" y="-57"/>
              <a:chExt cx="19200" cy="814"/>
            </a:xfrm>
          </p:grpSpPr>
          <p:cxnSp>
            <p:nvCxnSpPr>
              <p:cNvPr id="37" name="直接连接符 36"/>
              <p:cNvCxnSpPr/>
              <p:nvPr>
                <p:custDataLst>
                  <p:tags r:id="rId67"/>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68"/>
                </p:custDataLst>
              </p:nvPr>
            </p:nvGrpSpPr>
            <p:grpSpPr>
              <a:xfrm>
                <a:off x="631" y="-57"/>
                <a:ext cx="5765" cy="694"/>
                <a:chOff x="623970" y="1485351"/>
                <a:chExt cx="3660653" cy="440988"/>
              </a:xfrm>
            </p:grpSpPr>
            <p:grpSp>
              <p:nvGrpSpPr>
                <p:cNvPr id="39" name="组合 38"/>
                <p:cNvGrpSpPr>
                  <a:grpSpLocks noChangeAspect="1"/>
                </p:cNvGrpSpPr>
                <p:nvPr>
                  <p:custDataLst>
                    <p:tags r:id="rId69"/>
                  </p:custDataLst>
                </p:nvPr>
              </p:nvGrpSpPr>
              <p:grpSpPr>
                <a:xfrm>
                  <a:off x="623970" y="1630931"/>
                  <a:ext cx="264961" cy="295408"/>
                  <a:chOff x="457642" y="346857"/>
                  <a:chExt cx="375937" cy="419137"/>
                </a:xfrm>
              </p:grpSpPr>
              <p:sp>
                <p:nvSpPr>
                  <p:cNvPr id="40" name="椭圆 39"/>
                  <p:cNvSpPr/>
                  <p:nvPr>
                    <p:custDataLst>
                      <p:tags r:id="rId70"/>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71"/>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72"/>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73"/>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74"/>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75"/>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76"/>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77"/>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78"/>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
        <p:nvSpPr>
          <p:cNvPr id="105473" name="矩形 20" title=""/>
          <p:cNvSpPr/>
          <p:nvPr>
            <p:custDataLst>
              <p:tags r:id="rId79"/>
            </p:custDataLst>
          </p:nvPr>
        </p:nvSpPr>
        <p:spPr>
          <a:xfrm>
            <a:off x="4294505" y="67310"/>
            <a:ext cx="7010400" cy="521970"/>
          </a:xfrm>
          <a:prstGeom prst="rect">
            <a:avLst/>
          </a:prstGeom>
          <a:noFill/>
          <a:ln w="9525">
            <a:noFill/>
          </a:ln>
        </p:spPr>
        <p:txBody>
          <a:bodyPr wrap="square" anchor="t">
            <a:spAutoFit/>
          </a:bodyPr>
          <a:lstStyle/>
          <a:p>
            <a:pPr algn="l">
              <a:buFont typeface="Wingdings 2" panose="05020102010507070707" pitchFamily="18" charset="2"/>
            </a:pPr>
            <a:r>
              <a:rPr lang="zh-CN" altLang="en-US" sz="2800" b="1">
                <a:highlight>
                  <a:srgbClr val="FFFF00"/>
                </a:highlight>
                <a:latin typeface="黑体" panose="02010609060101010101" charset="-122"/>
                <a:ea typeface="黑体" panose="02010609060101010101" charset="-122"/>
                <a:cs typeface="黑体" panose="02010609060101010101" charset="-122"/>
                <a:sym typeface="+mn-ea"/>
              </a:rPr>
              <a:t>【思维拓展</a:t>
            </a:r>
            <a:r>
              <a:rPr lang="en-US" altLang="zh-CN" sz="2800" b="1">
                <a:highlight>
                  <a:srgbClr val="FFFF00"/>
                </a:highlight>
                <a:latin typeface="黑体" panose="02010609060101010101" charset="-122"/>
                <a:ea typeface="黑体" panose="02010609060101010101" charset="-122"/>
                <a:cs typeface="黑体" panose="02010609060101010101" charset="-122"/>
                <a:sym typeface="+mn-ea"/>
              </a:rPr>
              <a:t>2</a:t>
            </a:r>
            <a:r>
              <a:rPr lang="zh-CN" altLang="en-US" sz="2800" b="1">
                <a:highlight>
                  <a:srgbClr val="FFFF00"/>
                </a:highlight>
                <a:latin typeface="黑体" panose="02010609060101010101" charset="-122"/>
                <a:ea typeface="黑体" panose="02010609060101010101" charset="-122"/>
                <a:cs typeface="黑体" panose="02010609060101010101" charset="-122"/>
                <a:sym typeface="+mn-ea"/>
              </a:rPr>
              <a:t>】</a:t>
            </a:r>
            <a:r>
              <a:rPr lang="zh-CN" altLang="en-US" sz="2800" b="1">
                <a:solidFill>
                  <a:srgbClr val="000000"/>
                </a:solidFill>
                <a:latin typeface="黑体" panose="02010609060101010101" charset="-122"/>
                <a:ea typeface="黑体" panose="02010609060101010101" charset="-122"/>
                <a:cs typeface="黑体" panose="02010609060101010101" charset="-122"/>
              </a:rPr>
              <a:t>条件骤变时物质含量的变化</a:t>
            </a:r>
            <a:endParaRPr lang="zh-CN" altLang="en-US" sz="2800" b="1">
              <a:solidFill>
                <a:srgbClr val="000000"/>
              </a:solidFill>
              <a:latin typeface="黑体" panose="02010609060101010101" charset="-122"/>
              <a:ea typeface="黑体" panose="02010609060101010101" charset="-122"/>
              <a:cs typeface="黑体" panose="02010609060101010101" charset="-122"/>
            </a:endParaRPr>
          </a:p>
        </p:txBody>
      </p:sp>
      <p:sp>
        <p:nvSpPr>
          <p:cNvPr id="3" name="文本框 23" title=""/>
          <p:cNvSpPr txBox="1">
            <a:spLocks noChangeArrowheads="1"/>
          </p:cNvSpPr>
          <p:nvPr>
            <p:custDataLst>
              <p:tags r:id="rId80"/>
            </p:custDataLst>
          </p:nvPr>
        </p:nvSpPr>
        <p:spPr bwMode="auto">
          <a:xfrm>
            <a:off x="106045" y="1468755"/>
            <a:ext cx="27609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a:ea typeface="Arial"/>
                <a:cs typeface="Arial"/>
              </a:defRPr>
            </a:lvl1pPr>
            <a:lvl2pPr marL="742950" indent="-285750">
              <a:defRPr>
                <a:solidFill>
                  <a:schemeClr val="tx1"/>
                </a:solidFill>
                <a:latin typeface="Arial"/>
                <a:ea typeface="Arial"/>
                <a:cs typeface="Arial"/>
              </a:defRPr>
            </a:lvl2pPr>
            <a:lvl3pPr marL="1143000" indent="-228600">
              <a:defRPr>
                <a:solidFill>
                  <a:schemeClr val="tx1"/>
                </a:solidFill>
                <a:latin typeface="Arial"/>
                <a:ea typeface="Arial"/>
                <a:cs typeface="Arial"/>
              </a:defRPr>
            </a:lvl3pPr>
            <a:lvl4pPr marL="1600200" indent="-228600">
              <a:defRPr>
                <a:solidFill>
                  <a:schemeClr val="tx1"/>
                </a:solidFill>
                <a:latin typeface="Arial"/>
                <a:ea typeface="Arial"/>
                <a:cs typeface="Arial"/>
              </a:defRPr>
            </a:lvl4pPr>
            <a:lvl5pPr marL="2057400" indent="-228600">
              <a:defRPr>
                <a:solidFill>
                  <a:schemeClr val="tx1"/>
                </a:solidFill>
                <a:latin typeface="Arial"/>
                <a:ea typeface="Arial"/>
                <a:cs typeface="Arial"/>
              </a:defRPr>
            </a:lvl5pPr>
            <a:lvl6pPr marL="2514600" indent="-228600" eaLnBrk="0" fontAlgn="base" hangingPunct="0">
              <a:spcBef>
                <a:spcPct val="0"/>
              </a:spcBef>
              <a:spcAft>
                <a:spcPct val="0"/>
              </a:spcAft>
              <a:defRPr>
                <a:solidFill>
                  <a:schemeClr val="tx1"/>
                </a:solidFill>
                <a:latin typeface="Arial"/>
                <a:ea typeface="Arial"/>
                <a:cs typeface="Arial"/>
              </a:defRPr>
            </a:lvl6pPr>
            <a:lvl7pPr marL="2971800" indent="-228600" eaLnBrk="0" fontAlgn="base" hangingPunct="0">
              <a:spcBef>
                <a:spcPct val="0"/>
              </a:spcBef>
              <a:spcAft>
                <a:spcPct val="0"/>
              </a:spcAft>
              <a:defRPr>
                <a:solidFill>
                  <a:schemeClr val="tx1"/>
                </a:solidFill>
                <a:latin typeface="Arial"/>
                <a:ea typeface="Arial"/>
                <a:cs typeface="Arial"/>
              </a:defRPr>
            </a:lvl7pPr>
            <a:lvl8pPr marL="3429000" indent="-228600" eaLnBrk="0" fontAlgn="base" hangingPunct="0">
              <a:spcBef>
                <a:spcPct val="0"/>
              </a:spcBef>
              <a:spcAft>
                <a:spcPct val="0"/>
              </a:spcAft>
              <a:defRPr>
                <a:solidFill>
                  <a:schemeClr val="tx1"/>
                </a:solidFill>
                <a:latin typeface="Arial"/>
                <a:ea typeface="Arial"/>
                <a:cs typeface="Arial"/>
              </a:defRPr>
            </a:lvl8pPr>
            <a:lvl9pPr marL="3886200" indent="-228600" eaLnBrk="0" fontAlgn="base" hangingPunct="0">
              <a:spcBef>
                <a:spcPct val="0"/>
              </a:spcBef>
              <a:spcAft>
                <a:spcPct val="0"/>
              </a:spcAft>
              <a:defRPr>
                <a:solidFill>
                  <a:schemeClr val="tx1"/>
                </a:solidFill>
                <a:latin typeface="Arial"/>
                <a:ea typeface="Arial"/>
                <a:cs typeface="Arial"/>
              </a:defRPr>
            </a:lvl9pPr>
          </a:lstStyle>
          <a:p>
            <a:pPr algn="l">
              <a:defRPr/>
            </a:pPr>
            <a:r>
              <a:rPr lang="en-US" altLang="zh-CN" sz="2800" b="1">
                <a:solidFill>
                  <a:srgbClr val="FF0000"/>
                </a:solidFill>
                <a:latin typeface="黑体" panose="02010609060101010101" charset="-122"/>
                <a:ea typeface="黑体" panose="02010609060101010101" charset="-122"/>
                <a:cs typeface="黑体" panose="02010609060101010101" charset="-122"/>
                <a:sym typeface="+mn-ea"/>
              </a:rPr>
              <a:t>①</a:t>
            </a:r>
            <a:r>
              <a:rPr lang="en-US" altLang="zh-CN" sz="2800" b="1" kern="100">
                <a:solidFill>
                  <a:srgbClr val="FF0000"/>
                </a:solidFill>
                <a:latin typeface="黑体" panose="02010609060101010101" charset="-122"/>
                <a:ea typeface="黑体" panose="02010609060101010101" charset="-122"/>
                <a:cs typeface="黑体" panose="02010609060101010101" charset="-122"/>
                <a:sym typeface="+mn-ea"/>
              </a:rPr>
              <a:t>“</a:t>
            </a:r>
            <a:r>
              <a:rPr lang="zh-CN" altLang="zh-CN" sz="2800" b="1" kern="100">
                <a:solidFill>
                  <a:srgbClr val="FF0000"/>
                </a:solidFill>
                <a:latin typeface="黑体" panose="02010609060101010101" charset="-122"/>
                <a:ea typeface="黑体" panose="02010609060101010101" charset="-122"/>
                <a:cs typeface="黑体" panose="02010609060101010101" charset="-122"/>
                <a:sym typeface="+mn-ea"/>
              </a:rPr>
              <a:t>来源去路</a:t>
            </a:r>
            <a:r>
              <a:rPr lang="en-US" altLang="zh-CN" sz="2800" b="1" kern="100">
                <a:solidFill>
                  <a:srgbClr val="FF0000"/>
                </a:solidFill>
                <a:latin typeface="黑体" panose="02010609060101010101" charset="-122"/>
                <a:ea typeface="黑体" panose="02010609060101010101" charset="-122"/>
                <a:cs typeface="黑体" panose="02010609060101010101" charset="-122"/>
                <a:sym typeface="+mn-ea"/>
              </a:rPr>
              <a:t>”</a:t>
            </a:r>
            <a:endParaRPr lang="zh-CN" altLang="zh-CN" sz="2800" b="1" kern="100">
              <a:solidFill>
                <a:srgbClr val="FF0000"/>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88109"/>
                                        </p:tgtEl>
                                      </p:cBhvr>
                                      <p:by x="50000" y="50000"/>
                                    </p:animScale>
                                  </p:childTnLst>
                                </p:cTn>
                              </p:par>
                            </p:childTnLst>
                          </p:cTn>
                        </p:par>
                      </p:childTnLst>
                    </p:cTn>
                  </p:par>
                  <p:par>
                    <p:cTn id="7" fill="hold" nodeType="clickPar">
                      <p:stCondLst>
                        <p:cond delay="indefinite"/>
                      </p:stCondLst>
                      <p:childTnLst>
                        <p:par>
                          <p:cTn id="8" fill="hold">
                            <p:stCondLst>
                              <p:cond delay="0"/>
                            </p:stCondLst>
                            <p:childTnLst>
                              <p:par>
                                <p:cTn id="9" presetID="6" presetClass="emph" presetSubtype="0" fill="hold" grpId="3" nodeType="clickEffect">
                                  <p:stCondLst>
                                    <p:cond delay="0"/>
                                  </p:stCondLst>
                                  <p:childTnLst>
                                    <p:animScale>
                                      <p:cBhvr>
                                        <p:cTn id="10" dur="2000" fill="hold"/>
                                        <p:tgtEl>
                                          <p:spTgt spid="88142"/>
                                        </p:tgtEl>
                                      </p:cBhvr>
                                      <p:by x="50000" y="50000"/>
                                    </p:animScale>
                                  </p:childTnLst>
                                </p:cTn>
                              </p:par>
                            </p:childTnLst>
                          </p:cTn>
                        </p:par>
                      </p:childTnLst>
                    </p:cTn>
                  </p:par>
                  <p:par>
                    <p:cTn id="11" fill="hold" nodeType="clickPar">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88128"/>
                                        </p:tgtEl>
                                      </p:cBhvr>
                                      <p:by x="90000" y="90000"/>
                                    </p:animScale>
                                  </p:childTnLst>
                                </p:cTn>
                              </p:par>
                            </p:childTnLst>
                          </p:cTn>
                        </p:par>
                      </p:childTnLst>
                    </p:cTn>
                  </p:par>
                  <p:par>
                    <p:cTn id="15" fill="hold" nodeType="clickPar">
                      <p:stCondLst>
                        <p:cond delay="indefinite"/>
                      </p:stCondLst>
                      <p:childTnLst>
                        <p:par>
                          <p:cTn id="16" fill="hold">
                            <p:stCondLst>
                              <p:cond delay="0"/>
                            </p:stCondLst>
                            <p:childTnLst>
                              <p:par>
                                <p:cTn id="17" presetID="26" presetClass="emph" presetSubtype="0" fill="hold" grpId="5" nodeType="clickEffect">
                                  <p:stCondLst>
                                    <p:cond delay="0"/>
                                  </p:stCondLst>
                                  <p:childTnLst>
                                    <p:animEffect transition="out" filter="fade">
                                      <p:cBhvr>
                                        <p:cTn id="18" dur="500" tmFilter="0, 0; .2, .5; .8, .5; 1, 0"/>
                                        <p:tgtEl>
                                          <p:spTgt spid="88143"/>
                                        </p:tgtEl>
                                      </p:cBhvr>
                                    </p:animEffect>
                                    <p:animScale>
                                      <p:cBhvr>
                                        <p:cTn id="19" dur="250" autoRev="1" fill="hold"/>
                                        <p:tgtEl>
                                          <p:spTgt spid="88143"/>
                                        </p:tgtEl>
                                      </p:cBhvr>
                                      <p:by x="105000" y="105000"/>
                                    </p:animScale>
                                  </p:childTnLst>
                                </p:cTn>
                              </p:par>
                            </p:childTnLst>
                          </p:cTn>
                        </p:par>
                      </p:childTnLst>
                    </p:cTn>
                  </p:par>
                  <p:par>
                    <p:cTn id="20" fill="hold" nodeType="clickPar">
                      <p:stCondLst>
                        <p:cond delay="indefinite"/>
                      </p:stCondLst>
                      <p:childTnLst>
                        <p:par>
                          <p:cTn id="21" fill="hold">
                            <p:stCondLst>
                              <p:cond delay="0"/>
                            </p:stCondLst>
                            <p:childTnLst>
                              <p:par>
                                <p:cTn id="22" presetID="23" presetClass="entr" presetSubtype="16" fill="hold" grpId="11" nodeType="clickEffect">
                                  <p:stCondLst>
                                    <p:cond delay="0"/>
                                  </p:stCondLst>
                                  <p:childTnLst>
                                    <p:set>
                                      <p:cBhvr>
                                        <p:cTn id="23" dur="1" fill="hold">
                                          <p:stCondLst>
                                            <p:cond delay="0"/>
                                          </p:stCondLst>
                                        </p:cTn>
                                        <p:tgtEl>
                                          <p:spTgt spid="88149"/>
                                        </p:tgtEl>
                                        <p:attrNameLst>
                                          <p:attrName>style.visibility</p:attrName>
                                        </p:attrNameLst>
                                      </p:cBhvr>
                                      <p:to>
                                        <p:strVal val="visible"/>
                                      </p:to>
                                    </p:set>
                                    <p:anim calcmode="lin" valueType="num">
                                      <p:cBhvr>
                                        <p:cTn id="24" dur="500" fill="hold"/>
                                        <p:tgtEl>
                                          <p:spTgt spid="88149"/>
                                        </p:tgtEl>
                                        <p:attrNameLst>
                                          <p:attrName>ppt_w</p:attrName>
                                        </p:attrNameLst>
                                      </p:cBhvr>
                                      <p:tavLst>
                                        <p:tav tm="0">
                                          <p:val>
                                            <p:fltVal val="0"/>
                                          </p:val>
                                        </p:tav>
                                        <p:tav tm="100000">
                                          <p:val>
                                            <p:strVal val="#ppt_w"/>
                                          </p:val>
                                        </p:tav>
                                      </p:tavLst>
                                    </p:anim>
                                    <p:anim calcmode="lin" valueType="num">
                                      <p:cBhvr>
                                        <p:cTn id="25" dur="500" fill="hold"/>
                                        <p:tgtEl>
                                          <p:spTgt spid="88149"/>
                                        </p:tgtEl>
                                        <p:attrNameLst>
                                          <p:attrName>ppt_h</p:attrName>
                                        </p:attrNameLst>
                                      </p:cBhvr>
                                      <p:tavLst>
                                        <p:tav tm="0">
                                          <p:val>
                                            <p:fltVal val="0"/>
                                          </p:val>
                                        </p:tav>
                                        <p:tav tm="100000">
                                          <p:val>
                                            <p:strVal val="#ppt_h"/>
                                          </p:val>
                                        </p:tav>
                                      </p:tavLst>
                                    </p:anim>
                                  </p:childTnLst>
                                </p:cTn>
                              </p:par>
                              <p:par>
                                <p:cTn id="26" presetID="23" presetClass="entr" presetSubtype="16" fill="hold" grpId="6" nodeType="withEffect">
                                  <p:stCondLst>
                                    <p:cond delay="0"/>
                                  </p:stCondLst>
                                  <p:childTnLst>
                                    <p:set>
                                      <p:cBhvr>
                                        <p:cTn id="27" dur="1" fill="hold">
                                          <p:stCondLst>
                                            <p:cond delay="0"/>
                                          </p:stCondLst>
                                        </p:cTn>
                                        <p:tgtEl>
                                          <p:spTgt spid="88144"/>
                                        </p:tgtEl>
                                        <p:attrNameLst>
                                          <p:attrName>style.visibility</p:attrName>
                                        </p:attrNameLst>
                                      </p:cBhvr>
                                      <p:to>
                                        <p:strVal val="visible"/>
                                      </p:to>
                                    </p:set>
                                    <p:anim calcmode="lin" valueType="num">
                                      <p:cBhvr>
                                        <p:cTn id="28" dur="500" fill="hold"/>
                                        <p:tgtEl>
                                          <p:spTgt spid="88144"/>
                                        </p:tgtEl>
                                        <p:attrNameLst>
                                          <p:attrName>ppt_w</p:attrName>
                                        </p:attrNameLst>
                                      </p:cBhvr>
                                      <p:tavLst>
                                        <p:tav tm="0">
                                          <p:val>
                                            <p:fltVal val="0"/>
                                          </p:val>
                                        </p:tav>
                                        <p:tav tm="100000">
                                          <p:val>
                                            <p:strVal val="#ppt_w"/>
                                          </p:val>
                                        </p:tav>
                                      </p:tavLst>
                                    </p:anim>
                                    <p:anim calcmode="lin" valueType="num">
                                      <p:cBhvr>
                                        <p:cTn id="29" dur="500" fill="hold"/>
                                        <p:tgtEl>
                                          <p:spTgt spid="88144"/>
                                        </p:tgtEl>
                                        <p:attrNameLst>
                                          <p:attrName>ppt_h</p:attrName>
                                        </p:attrNameLst>
                                      </p:cBhvr>
                                      <p:tavLst>
                                        <p:tav tm="0">
                                          <p:val>
                                            <p:fltVal val="0"/>
                                          </p:val>
                                        </p:tav>
                                        <p:tav tm="100000">
                                          <p:val>
                                            <p:strVal val="#ppt_h"/>
                                          </p:val>
                                        </p:tav>
                                      </p:tavLst>
                                    </p:anim>
                                  </p:childTnLst>
                                </p:cTn>
                              </p:par>
                              <p:par>
                                <p:cTn id="30" presetID="23" presetClass="entr" presetSubtype="16" fill="hold" grpId="8" nodeType="withEffect">
                                  <p:stCondLst>
                                    <p:cond delay="0"/>
                                  </p:stCondLst>
                                  <p:childTnLst>
                                    <p:set>
                                      <p:cBhvr>
                                        <p:cTn id="31" dur="1" fill="hold">
                                          <p:stCondLst>
                                            <p:cond delay="0"/>
                                          </p:stCondLst>
                                        </p:cTn>
                                        <p:tgtEl>
                                          <p:spTgt spid="88146"/>
                                        </p:tgtEl>
                                        <p:attrNameLst>
                                          <p:attrName>style.visibility</p:attrName>
                                        </p:attrNameLst>
                                      </p:cBhvr>
                                      <p:to>
                                        <p:strVal val="visible"/>
                                      </p:to>
                                    </p:set>
                                    <p:anim calcmode="lin" valueType="num">
                                      <p:cBhvr>
                                        <p:cTn id="32" dur="500" fill="hold"/>
                                        <p:tgtEl>
                                          <p:spTgt spid="88146"/>
                                        </p:tgtEl>
                                        <p:attrNameLst>
                                          <p:attrName>ppt_w</p:attrName>
                                        </p:attrNameLst>
                                      </p:cBhvr>
                                      <p:tavLst>
                                        <p:tav tm="0">
                                          <p:val>
                                            <p:fltVal val="0"/>
                                          </p:val>
                                        </p:tav>
                                        <p:tav tm="100000">
                                          <p:val>
                                            <p:strVal val="#ppt_w"/>
                                          </p:val>
                                        </p:tav>
                                      </p:tavLst>
                                    </p:anim>
                                    <p:anim calcmode="lin" valueType="num">
                                      <p:cBhvr>
                                        <p:cTn id="33" dur="500" fill="hold"/>
                                        <p:tgtEl>
                                          <p:spTgt spid="88146"/>
                                        </p:tgtEl>
                                        <p:attrNameLst>
                                          <p:attrName>ppt_h</p:attrName>
                                        </p:attrNameLst>
                                      </p:cBhvr>
                                      <p:tavLst>
                                        <p:tav tm="0">
                                          <p:val>
                                            <p:fltVal val="0"/>
                                          </p:val>
                                        </p:tav>
                                        <p:tav tm="100000">
                                          <p:val>
                                            <p:strVal val="#ppt_h"/>
                                          </p:val>
                                        </p:tav>
                                      </p:tavLst>
                                    </p:anim>
                                  </p:childTnLst>
                                </p:cTn>
                              </p:par>
                              <p:par>
                                <p:cTn id="34" presetID="3" presetClass="entr" presetSubtype="10" fill="hold" grpId="7" nodeType="withEffect">
                                  <p:stCondLst>
                                    <p:cond delay="0"/>
                                  </p:stCondLst>
                                  <p:childTnLst>
                                    <p:set>
                                      <p:cBhvr>
                                        <p:cTn id="35" dur="1" fill="hold">
                                          <p:stCondLst>
                                            <p:cond delay="0"/>
                                          </p:stCondLst>
                                        </p:cTn>
                                        <p:tgtEl>
                                          <p:spTgt spid="88145"/>
                                        </p:tgtEl>
                                        <p:attrNameLst>
                                          <p:attrName>style.visibility</p:attrName>
                                        </p:attrNameLst>
                                      </p:cBhvr>
                                      <p:to>
                                        <p:strVal val="visible"/>
                                      </p:to>
                                    </p:set>
                                    <p:animEffect transition="in" filter="blinds(horizontal)">
                                      <p:cBhvr>
                                        <p:cTn id="36" dur="500"/>
                                        <p:tgtEl>
                                          <p:spTgt spid="88145"/>
                                        </p:tgtEl>
                                      </p:cBhvr>
                                    </p:animEffect>
                                  </p:childTnLst>
                                </p:cTn>
                              </p:par>
                            </p:childTnLst>
                          </p:cTn>
                        </p:par>
                      </p:childTnLst>
                    </p:cTn>
                  </p:par>
                  <p:par>
                    <p:cTn id="37" fill="hold" nodeType="clickPar">
                      <p:stCondLst>
                        <p:cond delay="indefinite"/>
                      </p:stCondLst>
                      <p:childTnLst>
                        <p:par>
                          <p:cTn id="38" fill="hold">
                            <p:stCondLst>
                              <p:cond delay="0"/>
                            </p:stCondLst>
                            <p:childTnLst>
                              <p:par>
                                <p:cTn id="39" presetID="6" presetClass="emph" presetSubtype="0" fill="hold" grpId="4" nodeType="clickEffect">
                                  <p:stCondLst>
                                    <p:cond delay="0"/>
                                  </p:stCondLst>
                                  <p:childTnLst>
                                    <p:animScale>
                                      <p:cBhvr>
                                        <p:cTn id="40" dur="2000" fill="hold"/>
                                        <p:tgtEl>
                                          <p:spTgt spid="88143"/>
                                        </p:tgtEl>
                                      </p:cBhvr>
                                      <p:by x="50000" y="50000"/>
                                    </p:animScale>
                                  </p:childTnLst>
                                </p:cTn>
                              </p:par>
                            </p:childTnLst>
                          </p:cTn>
                        </p:par>
                      </p:childTnLst>
                    </p:cTn>
                  </p:par>
                  <p:par>
                    <p:cTn id="41" fill="hold" nodeType="clickPar">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2000" fill="hold"/>
                                        <p:tgtEl>
                                          <p:spTgt spid="88134"/>
                                        </p:tgtEl>
                                      </p:cBhvr>
                                      <p:by x="90000" y="90000"/>
                                    </p:animScale>
                                  </p:childTnLst>
                                </p:cTn>
                              </p:par>
                            </p:childTnLst>
                          </p:cTn>
                        </p:par>
                      </p:childTnLst>
                    </p:cTn>
                  </p:par>
                  <p:par>
                    <p:cTn id="45" fill="hold" nodeType="clickPar">
                      <p:stCondLst>
                        <p:cond delay="indefinite"/>
                      </p:stCondLst>
                      <p:childTnLst>
                        <p:par>
                          <p:cTn id="46" fill="hold">
                            <p:stCondLst>
                              <p:cond delay="0"/>
                            </p:stCondLst>
                            <p:childTnLst>
                              <p:par>
                                <p:cTn id="47" presetID="26" presetClass="emph" presetSubtype="0" fill="hold" grpId="2" nodeType="clickEffect">
                                  <p:stCondLst>
                                    <p:cond delay="0"/>
                                  </p:stCondLst>
                                  <p:childTnLst>
                                    <p:animEffect transition="out" filter="fade">
                                      <p:cBhvr>
                                        <p:cTn id="48" dur="500" tmFilter="0, 0; .2, .5; .8, .5; 1, 0"/>
                                        <p:tgtEl>
                                          <p:spTgt spid="88141"/>
                                        </p:tgtEl>
                                      </p:cBhvr>
                                    </p:animEffect>
                                    <p:animScale>
                                      <p:cBhvr>
                                        <p:cTn id="49" dur="250" autoRev="1" fill="hold"/>
                                        <p:tgtEl>
                                          <p:spTgt spid="88141"/>
                                        </p:tgtEl>
                                      </p:cBhvr>
                                      <p:by x="105000" y="105000"/>
                                    </p:animScale>
                                  </p:childTnLst>
                                </p:cTn>
                              </p:par>
                              <p:par>
                                <p:cTn id="50" presetID="26" presetClass="emph" presetSubtype="0" fill="hold" grpId="1" nodeType="withEffect">
                                  <p:stCondLst>
                                    <p:cond delay="0"/>
                                  </p:stCondLst>
                                  <p:childTnLst>
                                    <p:animEffect transition="out" filter="fade">
                                      <p:cBhvr>
                                        <p:cTn id="51" dur="500" tmFilter="0, 0; .2, .5; .8, .5; 1, 0"/>
                                        <p:tgtEl>
                                          <p:spTgt spid="88140"/>
                                        </p:tgtEl>
                                      </p:cBhvr>
                                    </p:animEffect>
                                    <p:animScale>
                                      <p:cBhvr>
                                        <p:cTn id="52" dur="250" autoRev="1" fill="hold"/>
                                        <p:tgtEl>
                                          <p:spTgt spid="88140"/>
                                        </p:tgtEl>
                                      </p:cBhvr>
                                      <p:by x="105000" y="105000"/>
                                    </p:animScale>
                                  </p:childTnLst>
                                </p:cTn>
                              </p:par>
                            </p:childTnLst>
                          </p:cTn>
                        </p:par>
                      </p:childTnLst>
                    </p:cTn>
                  </p:par>
                  <p:par>
                    <p:cTn id="53" fill="hold" nodeType="clickPar">
                      <p:stCondLst>
                        <p:cond delay="indefinite"/>
                      </p:stCondLst>
                      <p:childTnLst>
                        <p:par>
                          <p:cTn id="54" fill="hold">
                            <p:stCondLst>
                              <p:cond delay="0"/>
                            </p:stCondLst>
                            <p:childTnLst>
                              <p:par>
                                <p:cTn id="55" presetID="23" presetClass="entr" presetSubtype="16" fill="hold" grpId="9" nodeType="clickEffect">
                                  <p:stCondLst>
                                    <p:cond delay="0"/>
                                  </p:stCondLst>
                                  <p:childTnLst>
                                    <p:set>
                                      <p:cBhvr>
                                        <p:cTn id="56" dur="1" fill="hold">
                                          <p:stCondLst>
                                            <p:cond delay="0"/>
                                          </p:stCondLst>
                                        </p:cTn>
                                        <p:tgtEl>
                                          <p:spTgt spid="88147"/>
                                        </p:tgtEl>
                                        <p:attrNameLst>
                                          <p:attrName>style.visibility</p:attrName>
                                        </p:attrNameLst>
                                      </p:cBhvr>
                                      <p:to>
                                        <p:strVal val="visible"/>
                                      </p:to>
                                    </p:set>
                                    <p:anim calcmode="lin" valueType="num">
                                      <p:cBhvr>
                                        <p:cTn id="57" dur="500" fill="hold"/>
                                        <p:tgtEl>
                                          <p:spTgt spid="88147"/>
                                        </p:tgtEl>
                                        <p:attrNameLst>
                                          <p:attrName>ppt_w</p:attrName>
                                        </p:attrNameLst>
                                      </p:cBhvr>
                                      <p:tavLst>
                                        <p:tav tm="0">
                                          <p:val>
                                            <p:fltVal val="0"/>
                                          </p:val>
                                        </p:tav>
                                        <p:tav tm="100000">
                                          <p:val>
                                            <p:strVal val="#ppt_w"/>
                                          </p:val>
                                        </p:tav>
                                      </p:tavLst>
                                    </p:anim>
                                    <p:anim calcmode="lin" valueType="num">
                                      <p:cBhvr>
                                        <p:cTn id="58" dur="500" fill="hold"/>
                                        <p:tgtEl>
                                          <p:spTgt spid="88147"/>
                                        </p:tgtEl>
                                        <p:attrNameLst>
                                          <p:attrName>ppt_h</p:attrName>
                                        </p:attrNameLst>
                                      </p:cBhvr>
                                      <p:tavLst>
                                        <p:tav tm="0">
                                          <p:val>
                                            <p:fltVal val="0"/>
                                          </p:val>
                                        </p:tav>
                                        <p:tav tm="100000">
                                          <p:val>
                                            <p:strVal val="#ppt_h"/>
                                          </p:val>
                                        </p:tav>
                                      </p:tavLst>
                                    </p:anim>
                                  </p:childTnLst>
                                </p:cTn>
                              </p:par>
                              <p:par>
                                <p:cTn id="59" presetID="23" presetClass="entr" presetSubtype="16" fill="hold" grpId="10" nodeType="withEffect">
                                  <p:stCondLst>
                                    <p:cond delay="0"/>
                                  </p:stCondLst>
                                  <p:childTnLst>
                                    <p:set>
                                      <p:cBhvr>
                                        <p:cTn id="60" dur="1" fill="hold">
                                          <p:stCondLst>
                                            <p:cond delay="0"/>
                                          </p:stCondLst>
                                        </p:cTn>
                                        <p:tgtEl>
                                          <p:spTgt spid="88148"/>
                                        </p:tgtEl>
                                        <p:attrNameLst>
                                          <p:attrName>style.visibility</p:attrName>
                                        </p:attrNameLst>
                                      </p:cBhvr>
                                      <p:to>
                                        <p:strVal val="visible"/>
                                      </p:to>
                                    </p:set>
                                    <p:anim calcmode="lin" valueType="num">
                                      <p:cBhvr>
                                        <p:cTn id="61" dur="500" fill="hold"/>
                                        <p:tgtEl>
                                          <p:spTgt spid="88148"/>
                                        </p:tgtEl>
                                        <p:attrNameLst>
                                          <p:attrName>ppt_w</p:attrName>
                                        </p:attrNameLst>
                                      </p:cBhvr>
                                      <p:tavLst>
                                        <p:tav tm="0">
                                          <p:val>
                                            <p:fltVal val="0"/>
                                          </p:val>
                                        </p:tav>
                                        <p:tav tm="100000">
                                          <p:val>
                                            <p:strVal val="#ppt_w"/>
                                          </p:val>
                                        </p:tav>
                                      </p:tavLst>
                                    </p:anim>
                                    <p:anim calcmode="lin" valueType="num">
                                      <p:cBhvr>
                                        <p:cTn id="62" dur="500" fill="hold"/>
                                        <p:tgtEl>
                                          <p:spTgt spid="88148"/>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p:stCondLst>
                              <p:cond delay="0"/>
                            </p:stCondLst>
                            <p:childTnLst>
                              <p:par>
                                <p:cTn id="65" presetID="23" presetClass="entr" presetSubtype="16" fill="hold" grpId="15" nodeType="clickEffect">
                                  <p:stCondLst>
                                    <p:cond delay="0"/>
                                  </p:stCondLst>
                                  <p:childTnLst>
                                    <p:set>
                                      <p:cBhvr>
                                        <p:cTn id="66" dur="1" fill="hold">
                                          <p:stCondLst>
                                            <p:cond delay="0"/>
                                          </p:stCondLst>
                                        </p:cTn>
                                        <p:tgtEl>
                                          <p:spTgt spid="88153"/>
                                        </p:tgtEl>
                                        <p:attrNameLst>
                                          <p:attrName>style.visibility</p:attrName>
                                        </p:attrNameLst>
                                      </p:cBhvr>
                                      <p:to>
                                        <p:strVal val="visible"/>
                                      </p:to>
                                    </p:set>
                                    <p:anim calcmode="lin" valueType="num">
                                      <p:cBhvr>
                                        <p:cTn id="67" dur="500" fill="hold"/>
                                        <p:tgtEl>
                                          <p:spTgt spid="88153"/>
                                        </p:tgtEl>
                                        <p:attrNameLst>
                                          <p:attrName>ppt_w</p:attrName>
                                        </p:attrNameLst>
                                      </p:cBhvr>
                                      <p:tavLst>
                                        <p:tav tm="0">
                                          <p:val>
                                            <p:fltVal val="0"/>
                                          </p:val>
                                        </p:tav>
                                        <p:tav tm="100000">
                                          <p:val>
                                            <p:strVal val="#ppt_w"/>
                                          </p:val>
                                        </p:tav>
                                      </p:tavLst>
                                    </p:anim>
                                    <p:anim calcmode="lin" valueType="num">
                                      <p:cBhvr>
                                        <p:cTn id="68" dur="500" fill="hold"/>
                                        <p:tgtEl>
                                          <p:spTgt spid="88153"/>
                                        </p:tgtEl>
                                        <p:attrNameLst>
                                          <p:attrName>ppt_h</p:attrName>
                                        </p:attrNameLst>
                                      </p:cBhvr>
                                      <p:tavLst>
                                        <p:tav tm="0">
                                          <p:val>
                                            <p:fltVal val="0"/>
                                          </p:val>
                                        </p:tav>
                                        <p:tav tm="100000">
                                          <p:val>
                                            <p:strVal val="#ppt_h"/>
                                          </p:val>
                                        </p:tav>
                                      </p:tavLst>
                                    </p:anim>
                                  </p:childTnLst>
                                </p:cTn>
                              </p:par>
                              <p:par>
                                <p:cTn id="69" presetID="23" presetClass="entr" presetSubtype="16" fill="hold" grpId="16" nodeType="withEffect">
                                  <p:stCondLst>
                                    <p:cond delay="0"/>
                                  </p:stCondLst>
                                  <p:childTnLst>
                                    <p:set>
                                      <p:cBhvr>
                                        <p:cTn id="70" dur="1" fill="hold">
                                          <p:stCondLst>
                                            <p:cond delay="0"/>
                                          </p:stCondLst>
                                        </p:cTn>
                                        <p:tgtEl>
                                          <p:spTgt spid="88154"/>
                                        </p:tgtEl>
                                        <p:attrNameLst>
                                          <p:attrName>style.visibility</p:attrName>
                                        </p:attrNameLst>
                                      </p:cBhvr>
                                      <p:to>
                                        <p:strVal val="visible"/>
                                      </p:to>
                                    </p:set>
                                    <p:anim calcmode="lin" valueType="num">
                                      <p:cBhvr>
                                        <p:cTn id="71" dur="500" fill="hold"/>
                                        <p:tgtEl>
                                          <p:spTgt spid="88154"/>
                                        </p:tgtEl>
                                        <p:attrNameLst>
                                          <p:attrName>ppt_w</p:attrName>
                                        </p:attrNameLst>
                                      </p:cBhvr>
                                      <p:tavLst>
                                        <p:tav tm="0">
                                          <p:val>
                                            <p:fltVal val="0"/>
                                          </p:val>
                                        </p:tav>
                                        <p:tav tm="100000">
                                          <p:val>
                                            <p:strVal val="#ppt_w"/>
                                          </p:val>
                                        </p:tav>
                                      </p:tavLst>
                                    </p:anim>
                                    <p:anim calcmode="lin" valueType="num">
                                      <p:cBhvr>
                                        <p:cTn id="72" dur="500" fill="hold"/>
                                        <p:tgtEl>
                                          <p:spTgt spid="88154"/>
                                        </p:tgtEl>
                                        <p:attrNameLst>
                                          <p:attrName>ppt_h</p:attrName>
                                        </p:attrNameLst>
                                      </p:cBhvr>
                                      <p:tavLst>
                                        <p:tav tm="0">
                                          <p:val>
                                            <p:fltVal val="0"/>
                                          </p:val>
                                        </p:tav>
                                        <p:tav tm="100000">
                                          <p:val>
                                            <p:strVal val="#ppt_h"/>
                                          </p:val>
                                        </p:tav>
                                      </p:tavLst>
                                    </p:anim>
                                  </p:childTnLst>
                                </p:cTn>
                              </p:par>
                              <p:par>
                                <p:cTn id="73" presetID="23" presetClass="entr" presetSubtype="16" fill="hold" grpId="12" nodeType="withEffect">
                                  <p:stCondLst>
                                    <p:cond delay="0"/>
                                  </p:stCondLst>
                                  <p:childTnLst>
                                    <p:set>
                                      <p:cBhvr>
                                        <p:cTn id="74" dur="1" fill="hold">
                                          <p:stCondLst>
                                            <p:cond delay="0"/>
                                          </p:stCondLst>
                                        </p:cTn>
                                        <p:tgtEl>
                                          <p:spTgt spid="88150"/>
                                        </p:tgtEl>
                                        <p:attrNameLst>
                                          <p:attrName>style.visibility</p:attrName>
                                        </p:attrNameLst>
                                      </p:cBhvr>
                                      <p:to>
                                        <p:strVal val="visible"/>
                                      </p:to>
                                    </p:set>
                                    <p:anim calcmode="lin" valueType="num">
                                      <p:cBhvr>
                                        <p:cTn id="75" dur="500" fill="hold"/>
                                        <p:tgtEl>
                                          <p:spTgt spid="88150"/>
                                        </p:tgtEl>
                                        <p:attrNameLst>
                                          <p:attrName>ppt_w</p:attrName>
                                        </p:attrNameLst>
                                      </p:cBhvr>
                                      <p:tavLst>
                                        <p:tav tm="0">
                                          <p:val>
                                            <p:fltVal val="0"/>
                                          </p:val>
                                        </p:tav>
                                        <p:tav tm="100000">
                                          <p:val>
                                            <p:strVal val="#ppt_w"/>
                                          </p:val>
                                        </p:tav>
                                      </p:tavLst>
                                    </p:anim>
                                    <p:anim calcmode="lin" valueType="num">
                                      <p:cBhvr>
                                        <p:cTn id="76" dur="500" fill="hold"/>
                                        <p:tgtEl>
                                          <p:spTgt spid="88150"/>
                                        </p:tgtEl>
                                        <p:attrNameLst>
                                          <p:attrName>ppt_h</p:attrName>
                                        </p:attrNameLst>
                                      </p:cBhvr>
                                      <p:tavLst>
                                        <p:tav tm="0">
                                          <p:val>
                                            <p:fltVal val="0"/>
                                          </p:val>
                                        </p:tav>
                                        <p:tav tm="100000">
                                          <p:val>
                                            <p:strVal val="#ppt_h"/>
                                          </p:val>
                                        </p:tav>
                                      </p:tavLst>
                                    </p:anim>
                                  </p:childTnLst>
                                </p:cTn>
                              </p:par>
                              <p:par>
                                <p:cTn id="77" presetID="23" presetClass="entr" presetSubtype="16" fill="hold" grpId="13" nodeType="withEffect">
                                  <p:stCondLst>
                                    <p:cond delay="0"/>
                                  </p:stCondLst>
                                  <p:childTnLst>
                                    <p:set>
                                      <p:cBhvr>
                                        <p:cTn id="78" dur="1" fill="hold">
                                          <p:stCondLst>
                                            <p:cond delay="0"/>
                                          </p:stCondLst>
                                        </p:cTn>
                                        <p:tgtEl>
                                          <p:spTgt spid="88151"/>
                                        </p:tgtEl>
                                        <p:attrNameLst>
                                          <p:attrName>style.visibility</p:attrName>
                                        </p:attrNameLst>
                                      </p:cBhvr>
                                      <p:to>
                                        <p:strVal val="visible"/>
                                      </p:to>
                                    </p:set>
                                    <p:anim calcmode="lin" valueType="num">
                                      <p:cBhvr>
                                        <p:cTn id="79" dur="500" fill="hold"/>
                                        <p:tgtEl>
                                          <p:spTgt spid="88151"/>
                                        </p:tgtEl>
                                        <p:attrNameLst>
                                          <p:attrName>ppt_w</p:attrName>
                                        </p:attrNameLst>
                                      </p:cBhvr>
                                      <p:tavLst>
                                        <p:tav tm="0">
                                          <p:val>
                                            <p:fltVal val="0"/>
                                          </p:val>
                                        </p:tav>
                                        <p:tav tm="100000">
                                          <p:val>
                                            <p:strVal val="#ppt_w"/>
                                          </p:val>
                                        </p:tav>
                                      </p:tavLst>
                                    </p:anim>
                                    <p:anim calcmode="lin" valueType="num">
                                      <p:cBhvr>
                                        <p:cTn id="80" dur="500" fill="hold"/>
                                        <p:tgtEl>
                                          <p:spTgt spid="88151"/>
                                        </p:tgtEl>
                                        <p:attrNameLst>
                                          <p:attrName>ppt_h</p:attrName>
                                        </p:attrNameLst>
                                      </p:cBhvr>
                                      <p:tavLst>
                                        <p:tav tm="0">
                                          <p:val>
                                            <p:fltVal val="0"/>
                                          </p:val>
                                        </p:tav>
                                        <p:tav tm="100000">
                                          <p:val>
                                            <p:strVal val="#ppt_h"/>
                                          </p:val>
                                        </p:tav>
                                      </p:tavLst>
                                    </p:anim>
                                  </p:childTnLst>
                                </p:cTn>
                              </p:par>
                              <p:par>
                                <p:cTn id="81" presetID="23" presetClass="entr" presetSubtype="16" fill="hold" grpId="14" nodeType="withEffect">
                                  <p:stCondLst>
                                    <p:cond delay="0"/>
                                  </p:stCondLst>
                                  <p:childTnLst>
                                    <p:set>
                                      <p:cBhvr>
                                        <p:cTn id="82" dur="1" fill="hold">
                                          <p:stCondLst>
                                            <p:cond delay="0"/>
                                          </p:stCondLst>
                                        </p:cTn>
                                        <p:tgtEl>
                                          <p:spTgt spid="88152"/>
                                        </p:tgtEl>
                                        <p:attrNameLst>
                                          <p:attrName>style.visibility</p:attrName>
                                        </p:attrNameLst>
                                      </p:cBhvr>
                                      <p:to>
                                        <p:strVal val="visible"/>
                                      </p:to>
                                    </p:set>
                                    <p:anim calcmode="lin" valueType="num">
                                      <p:cBhvr>
                                        <p:cTn id="83" dur="500" fill="hold"/>
                                        <p:tgtEl>
                                          <p:spTgt spid="88152"/>
                                        </p:tgtEl>
                                        <p:attrNameLst>
                                          <p:attrName>ppt_w</p:attrName>
                                        </p:attrNameLst>
                                      </p:cBhvr>
                                      <p:tavLst>
                                        <p:tav tm="0">
                                          <p:val>
                                            <p:fltVal val="0"/>
                                          </p:val>
                                        </p:tav>
                                        <p:tav tm="100000">
                                          <p:val>
                                            <p:strVal val="#ppt_w"/>
                                          </p:val>
                                        </p:tav>
                                      </p:tavLst>
                                    </p:anim>
                                    <p:anim calcmode="lin" valueType="num">
                                      <p:cBhvr>
                                        <p:cTn id="84" dur="500" fill="hold"/>
                                        <p:tgtEl>
                                          <p:spTgt spid="88152"/>
                                        </p:tgtEl>
                                        <p:attrNameLst>
                                          <p:attrName>ppt_h</p:attrName>
                                        </p:attrNameLst>
                                      </p:cBhvr>
                                      <p:tavLst>
                                        <p:tav tm="0">
                                          <p:val>
                                            <p:fltVal val="0"/>
                                          </p:val>
                                        </p:tav>
                                        <p:tav tm="100000">
                                          <p:val>
                                            <p:strVal val="#ppt_h"/>
                                          </p:val>
                                        </p:tav>
                                      </p:tavLst>
                                    </p:anim>
                                  </p:childTnLst>
                                </p:cTn>
                              </p:par>
                              <p:par>
                                <p:cTn id="85" presetID="23" presetClass="entr" presetSubtype="16" fill="hold" grpId="17" nodeType="withEffect">
                                  <p:stCondLst>
                                    <p:cond delay="0"/>
                                  </p:stCondLst>
                                  <p:childTnLst>
                                    <p:set>
                                      <p:cBhvr>
                                        <p:cTn id="86" dur="1" fill="hold">
                                          <p:stCondLst>
                                            <p:cond delay="0"/>
                                          </p:stCondLst>
                                        </p:cTn>
                                        <p:tgtEl>
                                          <p:spTgt spid="88155"/>
                                        </p:tgtEl>
                                        <p:attrNameLst>
                                          <p:attrName>style.visibility</p:attrName>
                                        </p:attrNameLst>
                                      </p:cBhvr>
                                      <p:to>
                                        <p:strVal val="visible"/>
                                      </p:to>
                                    </p:set>
                                    <p:anim calcmode="lin" valueType="num">
                                      <p:cBhvr>
                                        <p:cTn id="87" dur="500" fill="hold"/>
                                        <p:tgtEl>
                                          <p:spTgt spid="88155"/>
                                        </p:tgtEl>
                                        <p:attrNameLst>
                                          <p:attrName>ppt_w</p:attrName>
                                        </p:attrNameLst>
                                      </p:cBhvr>
                                      <p:tavLst>
                                        <p:tav tm="0">
                                          <p:val>
                                            <p:fltVal val="0"/>
                                          </p:val>
                                        </p:tav>
                                        <p:tav tm="100000">
                                          <p:val>
                                            <p:strVal val="#ppt_w"/>
                                          </p:val>
                                        </p:tav>
                                      </p:tavLst>
                                    </p:anim>
                                    <p:anim calcmode="lin" valueType="num">
                                      <p:cBhvr>
                                        <p:cTn id="88" dur="500" fill="hold"/>
                                        <p:tgtEl>
                                          <p:spTgt spid="8815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09" grpId="0"/>
      <p:bldP spid="88140" grpId="1"/>
      <p:bldP spid="88141" grpId="2"/>
      <p:bldP spid="88142" grpId="3"/>
      <p:bldP spid="88143" grpId="4"/>
      <p:bldP spid="88143" grpId="5"/>
      <p:bldP spid="88144" grpId="6" animBg="1"/>
      <p:bldP spid="88145" grpId="7" animBg="1"/>
      <p:bldP spid="88146" grpId="8" animBg="1"/>
      <p:bldP spid="88147" grpId="9" animBg="1"/>
      <p:bldP spid="88148" grpId="10" animBg="1"/>
      <p:bldP spid="88149" grpId="11" animBg="1"/>
      <p:bldP spid="88150" grpId="12" animBg="1"/>
      <p:bldP spid="88151" grpId="13" animBg="1"/>
      <p:bldP spid="88152" grpId="14" animBg="1"/>
      <p:bldP spid="88153" grpId="15" animBg="1"/>
      <p:bldP spid="88154" grpId="16" animBg="1"/>
      <p:bldP spid="88155" grpId="17" animBg="1"/>
    </p:bldLst>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3" name="文本框 23" title=""/>
          <p:cNvSpPr txBox="1">
            <a:spLocks noChangeArrowheads="1"/>
          </p:cNvSpPr>
          <p:nvPr>
            <p:custDataLst>
              <p:tags r:id="rId4"/>
            </p:custDataLst>
          </p:nvPr>
        </p:nvSpPr>
        <p:spPr bwMode="auto">
          <a:xfrm>
            <a:off x="146685" y="758825"/>
            <a:ext cx="22015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a:ea typeface="Arial"/>
                <a:cs typeface="Arial"/>
              </a:defRPr>
            </a:lvl1pPr>
            <a:lvl2pPr marL="742950" indent="-285750">
              <a:defRPr>
                <a:solidFill>
                  <a:schemeClr val="tx1"/>
                </a:solidFill>
                <a:latin typeface="Arial"/>
                <a:ea typeface="Arial"/>
                <a:cs typeface="Arial"/>
              </a:defRPr>
            </a:lvl2pPr>
            <a:lvl3pPr marL="1143000" indent="-228600">
              <a:defRPr>
                <a:solidFill>
                  <a:schemeClr val="tx1"/>
                </a:solidFill>
                <a:latin typeface="Arial"/>
                <a:ea typeface="Arial"/>
                <a:cs typeface="Arial"/>
              </a:defRPr>
            </a:lvl3pPr>
            <a:lvl4pPr marL="1600200" indent="-228600">
              <a:defRPr>
                <a:solidFill>
                  <a:schemeClr val="tx1"/>
                </a:solidFill>
                <a:latin typeface="Arial"/>
                <a:ea typeface="Arial"/>
                <a:cs typeface="Arial"/>
              </a:defRPr>
            </a:lvl4pPr>
            <a:lvl5pPr marL="2057400" indent="-228600">
              <a:defRPr>
                <a:solidFill>
                  <a:schemeClr val="tx1"/>
                </a:solidFill>
                <a:latin typeface="Arial"/>
                <a:ea typeface="Arial"/>
                <a:cs typeface="Arial"/>
              </a:defRPr>
            </a:lvl5pPr>
            <a:lvl6pPr marL="2514600" indent="-228600" eaLnBrk="0" fontAlgn="base" hangingPunct="0">
              <a:spcBef>
                <a:spcPct val="0"/>
              </a:spcBef>
              <a:spcAft>
                <a:spcPct val="0"/>
              </a:spcAft>
              <a:defRPr>
                <a:solidFill>
                  <a:schemeClr val="tx1"/>
                </a:solidFill>
                <a:latin typeface="Arial"/>
                <a:ea typeface="Arial"/>
                <a:cs typeface="Arial"/>
              </a:defRPr>
            </a:lvl6pPr>
            <a:lvl7pPr marL="2971800" indent="-228600" eaLnBrk="0" fontAlgn="base" hangingPunct="0">
              <a:spcBef>
                <a:spcPct val="0"/>
              </a:spcBef>
              <a:spcAft>
                <a:spcPct val="0"/>
              </a:spcAft>
              <a:defRPr>
                <a:solidFill>
                  <a:schemeClr val="tx1"/>
                </a:solidFill>
                <a:latin typeface="Arial"/>
                <a:ea typeface="Arial"/>
                <a:cs typeface="Arial"/>
              </a:defRPr>
            </a:lvl7pPr>
            <a:lvl8pPr marL="3429000" indent="-228600" eaLnBrk="0" fontAlgn="base" hangingPunct="0">
              <a:spcBef>
                <a:spcPct val="0"/>
              </a:spcBef>
              <a:spcAft>
                <a:spcPct val="0"/>
              </a:spcAft>
              <a:defRPr>
                <a:solidFill>
                  <a:schemeClr val="tx1"/>
                </a:solidFill>
                <a:latin typeface="Arial"/>
                <a:ea typeface="Arial"/>
                <a:cs typeface="Arial"/>
              </a:defRPr>
            </a:lvl8pPr>
            <a:lvl9pPr marL="3886200" indent="-228600" eaLnBrk="0" fontAlgn="base" hangingPunct="0">
              <a:spcBef>
                <a:spcPct val="0"/>
              </a:spcBef>
              <a:spcAft>
                <a:spcPct val="0"/>
              </a:spcAft>
              <a:defRPr>
                <a:solidFill>
                  <a:schemeClr val="tx1"/>
                </a:solidFill>
                <a:latin typeface="Arial"/>
                <a:ea typeface="Arial"/>
                <a:cs typeface="Arial"/>
              </a:defRPr>
            </a:lvl9pPr>
          </a:lstStyle>
          <a:p>
            <a:pPr algn="l">
              <a:defRPr/>
            </a:pPr>
            <a:r>
              <a:rPr lang="en-US" altLang="zh-CN" sz="2400" b="1">
                <a:solidFill>
                  <a:srgbClr val="FF0000"/>
                </a:solidFill>
                <a:latin typeface="黑体" panose="02010609060101010101" charset="-122"/>
                <a:ea typeface="黑体" panose="02010609060101010101" charset="-122"/>
                <a:cs typeface="Times New Roman" panose="02020603050405020304" pitchFamily="18" charset="0"/>
              </a:rPr>
              <a:t>②</a:t>
            </a:r>
            <a:r>
              <a:rPr lang="zh-CN" altLang="en-US" sz="2400" b="1">
                <a:solidFill>
                  <a:srgbClr val="FF0000"/>
                </a:solidFill>
                <a:latin typeface="黑体" panose="02010609060101010101" charset="-122"/>
                <a:ea typeface="黑体" panose="02010609060101010101" charset="-122"/>
                <a:cs typeface="Times New Roman" panose="02020603050405020304" pitchFamily="18" charset="0"/>
              </a:rPr>
              <a:t>模型法</a:t>
            </a:r>
            <a:endParaRPr lang="zh-CN" altLang="en-US" sz="2400" b="1" kern="100">
              <a:solidFill>
                <a:srgbClr val="FF0000"/>
              </a:solidFill>
              <a:latin typeface="黑体" panose="02010609060101010101" charset="-122"/>
              <a:ea typeface="黑体" panose="02010609060101010101" charset="-122"/>
              <a:cs typeface="Times New Roman" panose="02020603050405020304" pitchFamily="18" charset="0"/>
            </a:endParaRPr>
          </a:p>
        </p:txBody>
      </p:sp>
      <p:grpSp>
        <p:nvGrpSpPr>
          <p:cNvPr id="6" name="组合 1" title=""/>
          <p:cNvGrpSpPr>
            <a:grpSpLocks noChangeAspect="1"/>
          </p:cNvGrpSpPr>
          <p:nvPr>
            <p:custDataLst>
              <p:tags r:id="rId5"/>
            </p:custDataLst>
          </p:nvPr>
        </p:nvGrpSpPr>
        <p:grpSpPr>
          <a:xfrm>
            <a:off x="146869" y="1528281"/>
            <a:ext cx="12201701" cy="2376000"/>
            <a:chOff x="231591" y="1018292"/>
            <a:chExt cx="11540327" cy="2081184"/>
          </a:xfrm>
        </p:grpSpPr>
        <p:pic>
          <p:nvPicPr>
            <p:cNvPr id="7" name="Picture 2" descr="S3-104"/>
            <p:cNvPicPr>
              <a:picLocks noChangeAspect="1" noChangeArrowheads="1"/>
            </p:cNvPicPr>
            <p:nvPr>
              <p:custDataLst>
                <p:tags r:id="rId7"/>
              </p:custDataLst>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31591" y="1018292"/>
              <a:ext cx="5487307" cy="208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S3-105"/>
            <p:cNvPicPr>
              <a:picLocks noChangeAspect="1" noChangeArrowheads="1"/>
            </p:cNvPicPr>
            <p:nvPr>
              <p:custDataLst>
                <p:tags r:id="rId9"/>
              </p:custDataLst>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211648" y="1174529"/>
              <a:ext cx="5560270" cy="192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矩形 8" title=""/>
          <p:cNvSpPr/>
          <p:nvPr>
            <p:custDataLst>
              <p:tags r:id="rId10"/>
            </p:custDataLst>
          </p:nvPr>
        </p:nvSpPr>
        <p:spPr>
          <a:xfrm>
            <a:off x="146869" y="4038472"/>
            <a:ext cx="11818849" cy="2676525"/>
          </a:xfrm>
          <a:prstGeom prst="rect">
            <a:avLst/>
          </a:prstGeom>
        </p:spPr>
        <p:txBody>
          <a:bodyPr wrap="square">
            <a:spAutoFit/>
          </a:bodyPr>
          <a:lstStyle/>
          <a:p>
            <a:pPr algn="l" fontAlgn="auto">
              <a:lnSpc>
                <a:spcPct val="150000"/>
              </a:lnSpc>
              <a:tabLst>
                <a:tab pos="1687830"/>
              </a:tabLst>
              <a:defRPr/>
            </a:pPr>
            <a:r>
              <a:rPr lang="en-US" altLang="zh-CN" sz="2800" kern="100">
                <a:solidFill>
                  <a:prstClr val="black"/>
                </a:solidFill>
                <a:latin typeface="黑体" panose="02010609060101010101" charset="-122"/>
                <a:ea typeface="黑体" panose="02010609060101010101" charset="-122"/>
                <a:cs typeface="黑体" panose="02010609060101010101" charset="-122"/>
              </a:rPr>
              <a:t>①</a:t>
            </a:r>
            <a:r>
              <a:rPr lang="zh-CN" altLang="zh-CN" sz="2800" kern="100">
                <a:solidFill>
                  <a:prstClr val="black"/>
                </a:solidFill>
                <a:latin typeface="黑体" panose="02010609060101010101" charset="-122"/>
                <a:ea typeface="黑体" panose="02010609060101010101" charset="-122"/>
                <a:cs typeface="黑体" panose="02010609060101010101" charset="-122"/>
              </a:rPr>
              <a:t>图</a:t>
            </a:r>
            <a:r>
              <a:rPr lang="en-US" altLang="zh-CN" sz="2800" kern="100">
                <a:solidFill>
                  <a:prstClr val="black"/>
                </a:solidFill>
                <a:latin typeface="黑体" panose="02010609060101010101" charset="-122"/>
                <a:ea typeface="黑体" panose="02010609060101010101" charset="-122"/>
                <a:cs typeface="黑体" panose="02010609060101010101" charset="-122"/>
              </a:rPr>
              <a:t>1</a:t>
            </a:r>
            <a:r>
              <a:rPr lang="zh-CN" altLang="zh-CN" sz="2800" kern="100">
                <a:solidFill>
                  <a:prstClr val="black"/>
                </a:solidFill>
                <a:latin typeface="黑体" panose="02010609060101010101" charset="-122"/>
                <a:ea typeface="黑体" panose="02010609060101010101" charset="-122"/>
                <a:cs typeface="黑体" panose="02010609060101010101" charset="-122"/>
              </a:rPr>
              <a:t>中曲线甲</a:t>
            </a:r>
            <a:r>
              <a:rPr lang="zh-CN" altLang="en-US" sz="2800" u="sng" kern="100">
                <a:solidFill>
                  <a:prstClr val="black"/>
                </a:solidFill>
                <a:latin typeface="黑体" panose="02010609060101010101" charset="-122"/>
                <a:ea typeface="黑体" panose="02010609060101010101" charset="-122"/>
                <a:cs typeface="黑体" panose="02010609060101010101" charset="-122"/>
              </a:rPr>
              <a:t>     </a:t>
            </a:r>
            <a:r>
              <a:rPr lang="en-US" altLang="zh-CN" sz="2800" u="sng" kern="100">
                <a:solidFill>
                  <a:prstClr val="black"/>
                </a:solidFill>
                <a:latin typeface="黑体" panose="02010609060101010101" charset="-122"/>
                <a:ea typeface="黑体" panose="02010609060101010101" charset="-122"/>
                <a:cs typeface="黑体" panose="02010609060101010101" charset="-122"/>
              </a:rPr>
              <a:t>    </a:t>
            </a:r>
            <a:r>
              <a:rPr lang="zh-CN" altLang="zh-CN" sz="2800" kern="100">
                <a:solidFill>
                  <a:prstClr val="black"/>
                </a:solidFill>
                <a:latin typeface="黑体" panose="02010609060101010101" charset="-122"/>
                <a:ea typeface="黑体" panose="02010609060101010101" charset="-122"/>
                <a:cs typeface="黑体" panose="02010609060101010101" charset="-122"/>
              </a:rPr>
              <a:t>，曲线乙表示</a:t>
            </a:r>
            <a:r>
              <a:rPr lang="en-US" altLang="zh-CN" sz="2800" u="sng" kern="100">
                <a:solidFill>
                  <a:prstClr val="black"/>
                </a:solidFill>
                <a:latin typeface="黑体" panose="02010609060101010101" charset="-122"/>
                <a:ea typeface="黑体" panose="02010609060101010101" charset="-122"/>
                <a:cs typeface="黑体" panose="02010609060101010101" charset="-122"/>
              </a:rPr>
              <a:t>     </a:t>
            </a:r>
            <a:r>
              <a:rPr lang="zh-CN" altLang="en-US" sz="2800" u="sng" kern="100">
                <a:solidFill>
                  <a:prstClr val="black"/>
                </a:solidFill>
                <a:latin typeface="黑体" panose="02010609060101010101" charset="-122"/>
                <a:ea typeface="黑体" panose="02010609060101010101" charset="-122"/>
                <a:cs typeface="黑体" panose="02010609060101010101" charset="-122"/>
              </a:rPr>
              <a:t>        </a:t>
            </a:r>
            <a:r>
              <a:rPr lang="en-US" altLang="zh-CN" sz="2800" u="sng" kern="100">
                <a:solidFill>
                  <a:prstClr val="black"/>
                </a:solidFill>
                <a:latin typeface="黑体" panose="02010609060101010101" charset="-122"/>
                <a:ea typeface="黑体" panose="02010609060101010101" charset="-122"/>
                <a:cs typeface="黑体" panose="02010609060101010101" charset="-122"/>
              </a:rPr>
              <a:t>                 </a:t>
            </a:r>
            <a:r>
              <a:rPr lang="zh-CN" altLang="zh-CN" sz="2800" kern="100">
                <a:solidFill>
                  <a:prstClr val="black"/>
                </a:solidFill>
                <a:latin typeface="黑体" panose="02010609060101010101" charset="-122"/>
                <a:ea typeface="黑体" panose="02010609060101010101" charset="-122"/>
                <a:cs typeface="黑体" panose="02010609060101010101" charset="-122"/>
              </a:rPr>
              <a:t>。</a:t>
            </a:r>
            <a:endParaRPr lang="zh-CN" altLang="zh-CN" sz="2800" kern="100">
              <a:solidFill>
                <a:prstClr val="black"/>
              </a:solidFill>
              <a:latin typeface="黑体" panose="02010609060101010101" charset="-122"/>
              <a:ea typeface="黑体" panose="02010609060101010101" charset="-122"/>
              <a:cs typeface="黑体" panose="02010609060101010101" charset="-122"/>
            </a:endParaRPr>
          </a:p>
          <a:p>
            <a:pPr algn="l" fontAlgn="auto">
              <a:lnSpc>
                <a:spcPct val="150000"/>
              </a:lnSpc>
              <a:tabLst>
                <a:tab pos="1687830"/>
              </a:tabLst>
              <a:defRPr/>
            </a:pPr>
            <a:r>
              <a:rPr lang="en-US" altLang="zh-CN" sz="2800" kern="100">
                <a:solidFill>
                  <a:prstClr val="black"/>
                </a:solidFill>
                <a:latin typeface="黑体" panose="02010609060101010101" charset="-122"/>
                <a:ea typeface="黑体" panose="02010609060101010101" charset="-122"/>
                <a:cs typeface="黑体" panose="02010609060101010101" charset="-122"/>
              </a:rPr>
              <a:t>②</a:t>
            </a:r>
            <a:r>
              <a:rPr lang="zh-CN" altLang="zh-CN" sz="2800" kern="100">
                <a:solidFill>
                  <a:prstClr val="black"/>
                </a:solidFill>
                <a:latin typeface="黑体" panose="02010609060101010101" charset="-122"/>
                <a:ea typeface="黑体" panose="02010609060101010101" charset="-122"/>
                <a:cs typeface="黑体" panose="02010609060101010101" charset="-122"/>
              </a:rPr>
              <a:t>图</a:t>
            </a:r>
            <a:r>
              <a:rPr lang="en-US" altLang="zh-CN" sz="2800" kern="100">
                <a:solidFill>
                  <a:prstClr val="black"/>
                </a:solidFill>
                <a:latin typeface="黑体" panose="02010609060101010101" charset="-122"/>
                <a:ea typeface="黑体" panose="02010609060101010101" charset="-122"/>
                <a:cs typeface="黑体" panose="02010609060101010101" charset="-122"/>
              </a:rPr>
              <a:t>2</a:t>
            </a:r>
            <a:r>
              <a:rPr lang="zh-CN" altLang="zh-CN" sz="2800" kern="100">
                <a:solidFill>
                  <a:prstClr val="black"/>
                </a:solidFill>
                <a:latin typeface="黑体" panose="02010609060101010101" charset="-122"/>
                <a:ea typeface="黑体" panose="02010609060101010101" charset="-122"/>
                <a:cs typeface="黑体" panose="02010609060101010101" charset="-122"/>
              </a:rPr>
              <a:t>中曲线甲表示</a:t>
            </a:r>
            <a:r>
              <a:rPr lang="en-US" altLang="zh-CN" sz="2800" u="sng" kern="100">
                <a:solidFill>
                  <a:prstClr val="black"/>
                </a:solidFill>
                <a:latin typeface="黑体" panose="02010609060101010101" charset="-122"/>
                <a:ea typeface="黑体" panose="02010609060101010101" charset="-122"/>
                <a:cs typeface="黑体" panose="02010609060101010101" charset="-122"/>
              </a:rPr>
              <a:t>      </a:t>
            </a:r>
            <a:r>
              <a:rPr lang="zh-CN" altLang="en-US" sz="2800" u="sng" kern="100">
                <a:solidFill>
                  <a:prstClr val="black"/>
                </a:solidFill>
                <a:latin typeface="黑体" panose="02010609060101010101" charset="-122"/>
                <a:ea typeface="黑体" panose="02010609060101010101" charset="-122"/>
                <a:cs typeface="黑体" panose="02010609060101010101" charset="-122"/>
              </a:rPr>
              <a:t>   </a:t>
            </a:r>
            <a:r>
              <a:rPr lang="en-US" altLang="zh-CN" sz="2800" u="sng" kern="100">
                <a:solidFill>
                  <a:prstClr val="black"/>
                </a:solidFill>
                <a:latin typeface="黑体" panose="02010609060101010101" charset="-122"/>
                <a:ea typeface="黑体" panose="02010609060101010101" charset="-122"/>
                <a:cs typeface="黑体" panose="02010609060101010101" charset="-122"/>
              </a:rPr>
              <a:t>              </a:t>
            </a:r>
            <a:r>
              <a:rPr lang="zh-CN" altLang="zh-CN" sz="2800" kern="100">
                <a:solidFill>
                  <a:prstClr val="black"/>
                </a:solidFill>
                <a:latin typeface="黑体" panose="02010609060101010101" charset="-122"/>
                <a:ea typeface="黑体" panose="02010609060101010101" charset="-122"/>
                <a:cs typeface="黑体" panose="02010609060101010101" charset="-122"/>
              </a:rPr>
              <a:t>，曲线乙表示</a:t>
            </a:r>
            <a:r>
              <a:rPr lang="en-US" altLang="zh-CN" sz="2800" u="sng" kern="100">
                <a:solidFill>
                  <a:prstClr val="black"/>
                </a:solidFill>
                <a:latin typeface="黑体" panose="02010609060101010101" charset="-122"/>
                <a:ea typeface="黑体" panose="02010609060101010101" charset="-122"/>
                <a:cs typeface="黑体" panose="02010609060101010101" charset="-122"/>
              </a:rPr>
              <a:t>   </a:t>
            </a:r>
            <a:r>
              <a:rPr lang="zh-CN" altLang="en-US" sz="2800" u="sng" kern="100">
                <a:solidFill>
                  <a:prstClr val="black"/>
                </a:solidFill>
                <a:latin typeface="黑体" panose="02010609060101010101" charset="-122"/>
                <a:ea typeface="黑体" panose="02010609060101010101" charset="-122"/>
                <a:cs typeface="黑体" panose="02010609060101010101" charset="-122"/>
              </a:rPr>
              <a:t>    </a:t>
            </a:r>
            <a:r>
              <a:rPr lang="en-US" altLang="zh-CN" sz="2800" u="sng" kern="100">
                <a:solidFill>
                  <a:prstClr val="black"/>
                </a:solidFill>
                <a:latin typeface="黑体" panose="02010609060101010101" charset="-122"/>
                <a:ea typeface="黑体" panose="02010609060101010101" charset="-122"/>
                <a:cs typeface="黑体" panose="02010609060101010101" charset="-122"/>
              </a:rPr>
              <a:t>    </a:t>
            </a:r>
            <a:r>
              <a:rPr lang="zh-CN" altLang="zh-CN" sz="2800" kern="100">
                <a:solidFill>
                  <a:prstClr val="black"/>
                </a:solidFill>
                <a:latin typeface="黑体" panose="02010609060101010101" charset="-122"/>
                <a:ea typeface="黑体" panose="02010609060101010101" charset="-122"/>
                <a:cs typeface="黑体" panose="02010609060101010101" charset="-122"/>
              </a:rPr>
              <a:t>。</a:t>
            </a:r>
            <a:endParaRPr lang="zh-CN" altLang="zh-CN" sz="2800" kern="100">
              <a:solidFill>
                <a:prstClr val="black"/>
              </a:solidFill>
              <a:latin typeface="黑体" panose="02010609060101010101" charset="-122"/>
              <a:ea typeface="黑体" panose="02010609060101010101" charset="-122"/>
              <a:cs typeface="黑体" panose="02010609060101010101" charset="-122"/>
            </a:endParaRPr>
          </a:p>
          <a:p>
            <a:pPr algn="l" fontAlgn="auto">
              <a:lnSpc>
                <a:spcPct val="150000"/>
              </a:lnSpc>
              <a:tabLst>
                <a:tab pos="1687830"/>
              </a:tabLst>
              <a:defRPr/>
            </a:pPr>
            <a:r>
              <a:rPr lang="en-US" altLang="zh-CN" sz="2800" kern="100">
                <a:solidFill>
                  <a:prstClr val="black"/>
                </a:solidFill>
                <a:latin typeface="黑体" panose="02010609060101010101" charset="-122"/>
                <a:ea typeface="黑体" panose="02010609060101010101" charset="-122"/>
                <a:cs typeface="黑体" panose="02010609060101010101" charset="-122"/>
              </a:rPr>
              <a:t>③</a:t>
            </a:r>
            <a:r>
              <a:rPr lang="zh-CN" altLang="zh-CN" sz="2800" kern="100">
                <a:solidFill>
                  <a:prstClr val="black"/>
                </a:solidFill>
                <a:latin typeface="黑体" panose="02010609060101010101" charset="-122"/>
                <a:ea typeface="黑体" panose="02010609060101010101" charset="-122"/>
                <a:cs typeface="黑体" panose="02010609060101010101" charset="-122"/>
              </a:rPr>
              <a:t>图</a:t>
            </a:r>
            <a:r>
              <a:rPr lang="en-US" altLang="zh-CN" sz="2800" kern="100">
                <a:solidFill>
                  <a:prstClr val="black"/>
                </a:solidFill>
                <a:latin typeface="黑体" panose="02010609060101010101" charset="-122"/>
                <a:ea typeface="黑体" panose="02010609060101010101" charset="-122"/>
                <a:cs typeface="黑体" panose="02010609060101010101" charset="-122"/>
              </a:rPr>
              <a:t>3</a:t>
            </a:r>
            <a:r>
              <a:rPr lang="zh-CN" altLang="zh-CN" sz="2800" kern="100">
                <a:solidFill>
                  <a:prstClr val="black"/>
                </a:solidFill>
                <a:latin typeface="黑体" panose="02010609060101010101" charset="-122"/>
                <a:ea typeface="黑体" panose="02010609060101010101" charset="-122"/>
                <a:cs typeface="黑体" panose="02010609060101010101" charset="-122"/>
              </a:rPr>
              <a:t>中曲线甲表示</a:t>
            </a:r>
            <a:r>
              <a:rPr lang="en-US" altLang="zh-CN" sz="2800" u="sng" kern="100">
                <a:solidFill>
                  <a:prstClr val="black"/>
                </a:solidFill>
                <a:latin typeface="黑体" panose="02010609060101010101" charset="-122"/>
                <a:ea typeface="黑体" panose="02010609060101010101" charset="-122"/>
                <a:cs typeface="黑体" panose="02010609060101010101" charset="-122"/>
              </a:rPr>
              <a:t>                       </a:t>
            </a:r>
            <a:r>
              <a:rPr lang="zh-CN" altLang="zh-CN" sz="2800" kern="100">
                <a:solidFill>
                  <a:prstClr val="black"/>
                </a:solidFill>
                <a:latin typeface="黑体" panose="02010609060101010101" charset="-122"/>
                <a:ea typeface="黑体" panose="02010609060101010101" charset="-122"/>
                <a:cs typeface="黑体" panose="02010609060101010101" charset="-122"/>
              </a:rPr>
              <a:t>，曲线乙表示</a:t>
            </a:r>
            <a:r>
              <a:rPr lang="en-US" altLang="zh-CN" sz="2800" u="sng" kern="100">
                <a:solidFill>
                  <a:prstClr val="black"/>
                </a:solidFill>
                <a:latin typeface="黑体" panose="02010609060101010101" charset="-122"/>
                <a:ea typeface="黑体" panose="02010609060101010101" charset="-122"/>
                <a:cs typeface="黑体" panose="02010609060101010101" charset="-122"/>
              </a:rPr>
              <a:t>     </a:t>
            </a:r>
            <a:r>
              <a:rPr lang="zh-CN" altLang="en-US" sz="2800" u="sng" kern="100">
                <a:solidFill>
                  <a:prstClr val="black"/>
                </a:solidFill>
                <a:latin typeface="黑体" panose="02010609060101010101" charset="-122"/>
                <a:ea typeface="黑体" panose="02010609060101010101" charset="-122"/>
                <a:cs typeface="黑体" panose="02010609060101010101" charset="-122"/>
              </a:rPr>
              <a:t>    </a:t>
            </a:r>
            <a:r>
              <a:rPr lang="en-US" altLang="zh-CN" sz="2800" u="sng" kern="100">
                <a:solidFill>
                  <a:prstClr val="black"/>
                </a:solidFill>
                <a:latin typeface="黑体" panose="02010609060101010101" charset="-122"/>
                <a:ea typeface="黑体" panose="02010609060101010101" charset="-122"/>
                <a:cs typeface="黑体" panose="02010609060101010101" charset="-122"/>
              </a:rPr>
              <a:t>  </a:t>
            </a:r>
            <a:r>
              <a:rPr lang="zh-CN" altLang="zh-CN" sz="2800" kern="100">
                <a:solidFill>
                  <a:prstClr val="black"/>
                </a:solidFill>
                <a:latin typeface="黑体" panose="02010609060101010101" charset="-122"/>
                <a:ea typeface="黑体" panose="02010609060101010101" charset="-122"/>
                <a:cs typeface="黑体" panose="02010609060101010101" charset="-122"/>
              </a:rPr>
              <a:t>。</a:t>
            </a:r>
            <a:endParaRPr lang="zh-CN" altLang="zh-CN" sz="2800" kern="100">
              <a:solidFill>
                <a:prstClr val="black"/>
              </a:solidFill>
              <a:latin typeface="黑体" panose="02010609060101010101" charset="-122"/>
              <a:ea typeface="黑体" panose="02010609060101010101" charset="-122"/>
              <a:cs typeface="黑体" panose="02010609060101010101" charset="-122"/>
            </a:endParaRPr>
          </a:p>
          <a:p>
            <a:pPr algn="l" fontAlgn="auto">
              <a:lnSpc>
                <a:spcPct val="150000"/>
              </a:lnSpc>
              <a:tabLst>
                <a:tab pos="1687830"/>
              </a:tabLst>
              <a:defRPr/>
            </a:pPr>
            <a:r>
              <a:rPr lang="en-US" altLang="zh-CN" sz="2800" kern="100">
                <a:solidFill>
                  <a:prstClr val="black"/>
                </a:solidFill>
                <a:latin typeface="黑体" panose="02010609060101010101" charset="-122"/>
                <a:ea typeface="黑体" panose="02010609060101010101" charset="-122"/>
                <a:cs typeface="黑体" panose="02010609060101010101" charset="-122"/>
              </a:rPr>
              <a:t>④</a:t>
            </a:r>
            <a:r>
              <a:rPr lang="zh-CN" altLang="zh-CN" sz="2800" kern="100">
                <a:solidFill>
                  <a:prstClr val="black"/>
                </a:solidFill>
                <a:latin typeface="黑体" panose="02010609060101010101" charset="-122"/>
                <a:ea typeface="黑体" panose="02010609060101010101" charset="-122"/>
                <a:cs typeface="黑体" panose="02010609060101010101" charset="-122"/>
              </a:rPr>
              <a:t>图</a:t>
            </a:r>
            <a:r>
              <a:rPr lang="en-US" altLang="zh-CN" sz="2800" kern="100">
                <a:solidFill>
                  <a:prstClr val="black"/>
                </a:solidFill>
                <a:latin typeface="黑体" panose="02010609060101010101" charset="-122"/>
                <a:ea typeface="黑体" panose="02010609060101010101" charset="-122"/>
                <a:cs typeface="黑体" panose="02010609060101010101" charset="-122"/>
              </a:rPr>
              <a:t>4</a:t>
            </a:r>
            <a:r>
              <a:rPr lang="zh-CN" altLang="zh-CN" sz="2800" kern="100">
                <a:solidFill>
                  <a:prstClr val="black"/>
                </a:solidFill>
                <a:latin typeface="黑体" panose="02010609060101010101" charset="-122"/>
                <a:ea typeface="黑体" panose="02010609060101010101" charset="-122"/>
                <a:cs typeface="黑体" panose="02010609060101010101" charset="-122"/>
              </a:rPr>
              <a:t>中曲线甲表示</a:t>
            </a:r>
            <a:r>
              <a:rPr lang="en-US" altLang="zh-CN" sz="2800" u="sng" kern="100">
                <a:solidFill>
                  <a:prstClr val="black"/>
                </a:solidFill>
                <a:latin typeface="黑体" panose="02010609060101010101" charset="-122"/>
                <a:ea typeface="黑体" panose="02010609060101010101" charset="-122"/>
                <a:cs typeface="黑体" panose="02010609060101010101" charset="-122"/>
              </a:rPr>
              <a:t>      </a:t>
            </a:r>
            <a:r>
              <a:rPr lang="zh-CN" altLang="zh-CN" sz="2800" kern="100">
                <a:solidFill>
                  <a:prstClr val="black"/>
                </a:solidFill>
                <a:latin typeface="黑体" panose="02010609060101010101" charset="-122"/>
                <a:ea typeface="黑体" panose="02010609060101010101" charset="-122"/>
                <a:cs typeface="黑体" panose="02010609060101010101" charset="-122"/>
              </a:rPr>
              <a:t>，曲线乙表示</a:t>
            </a:r>
            <a:r>
              <a:rPr lang="en-US" altLang="zh-CN" sz="2800" u="sng" kern="100">
                <a:solidFill>
                  <a:prstClr val="black"/>
                </a:solidFill>
                <a:latin typeface="黑体" panose="02010609060101010101" charset="-122"/>
                <a:ea typeface="黑体" panose="02010609060101010101" charset="-122"/>
                <a:cs typeface="黑体" panose="02010609060101010101" charset="-122"/>
              </a:rPr>
              <a:t>                      </a:t>
            </a:r>
            <a:r>
              <a:rPr lang="zh-CN" altLang="zh-CN" sz="2800" kern="100">
                <a:solidFill>
                  <a:prstClr val="black"/>
                </a:solidFill>
                <a:latin typeface="黑体" panose="02010609060101010101" charset="-122"/>
                <a:ea typeface="黑体" panose="02010609060101010101" charset="-122"/>
                <a:cs typeface="黑体" panose="02010609060101010101" charset="-122"/>
              </a:rPr>
              <a:t>。</a:t>
            </a:r>
            <a:endParaRPr lang="zh-CN" altLang="zh-CN" sz="2800" kern="100">
              <a:solidFill>
                <a:prstClr val="black"/>
              </a:solidFill>
              <a:latin typeface="黑体" panose="02010609060101010101" charset="-122"/>
              <a:ea typeface="黑体" panose="02010609060101010101" charset="-122"/>
              <a:cs typeface="黑体" panose="02010609060101010101" charset="-122"/>
            </a:endParaRPr>
          </a:p>
        </p:txBody>
      </p:sp>
      <p:sp>
        <p:nvSpPr>
          <p:cNvPr id="10" name="矩形 9" title=""/>
          <p:cNvSpPr/>
          <p:nvPr>
            <p:custDataLst>
              <p:tags r:id="rId11"/>
            </p:custDataLst>
          </p:nvPr>
        </p:nvSpPr>
        <p:spPr>
          <a:xfrm>
            <a:off x="6536773" y="4020754"/>
            <a:ext cx="3214370" cy="521970"/>
          </a:xfrm>
          <a:prstGeom prst="rect">
            <a:avLst/>
          </a:prstGeom>
        </p:spPr>
        <p:txBody>
          <a:bodyPr wrap="none">
            <a:spAutoFit/>
          </a:bodyPr>
          <a:lstStyle/>
          <a:p>
            <a:pPr algn="l" fontAlgn="auto">
              <a:defRPr/>
            </a:pPr>
            <a:r>
              <a:rPr lang="en-US" altLang="zh-CN" sz="2800" b="1" kern="100">
                <a:solidFill>
                  <a:srgbClr val="FF0000"/>
                </a:solidFill>
                <a:latin typeface="Times New Roman" panose="02020603050405020304" pitchFamily="18" charset="0"/>
                <a:cs typeface="Times New Roman" panose="02020603050405020304" pitchFamily="18" charset="0"/>
              </a:rPr>
              <a:t>C</a:t>
            </a:r>
            <a:r>
              <a:rPr lang="en-US" altLang="zh-CN" sz="2800" b="1" kern="100" baseline="-25000">
                <a:solidFill>
                  <a:srgbClr val="FF0000"/>
                </a:solidFill>
                <a:latin typeface="Times New Roman" panose="02020603050405020304" pitchFamily="18" charset="0"/>
                <a:cs typeface="Times New Roman" panose="02020603050405020304" pitchFamily="18" charset="0"/>
              </a:rPr>
              <a:t>5</a:t>
            </a:r>
            <a:r>
              <a:rPr lang="zh-CN" altLang="zh-CN" sz="2800" b="1" kern="100">
                <a:solidFill>
                  <a:srgbClr val="FF0000"/>
                </a:solidFill>
                <a:latin typeface="Times New Roman" panose="02020603050405020304" pitchFamily="18" charset="0"/>
                <a:cs typeface="Times New Roman" panose="02020603050405020304" pitchFamily="18" charset="0"/>
              </a:rPr>
              <a:t>、</a:t>
            </a:r>
            <a:r>
              <a:rPr lang="en-US" altLang="zh-CN" sz="2800" b="1" kern="100">
                <a:solidFill>
                  <a:srgbClr val="FF0000"/>
                </a:solidFill>
                <a:latin typeface="Times New Roman" panose="02020603050405020304" pitchFamily="18" charset="0"/>
                <a:cs typeface="Times New Roman" panose="02020603050405020304" pitchFamily="18" charset="0"/>
              </a:rPr>
              <a:t>NADPH</a:t>
            </a:r>
            <a:r>
              <a:rPr lang="zh-CN" altLang="zh-CN" sz="2800" b="1" kern="100">
                <a:solidFill>
                  <a:srgbClr val="FF0000"/>
                </a:solidFill>
                <a:latin typeface="Times New Roman" panose="02020603050405020304" pitchFamily="18" charset="0"/>
                <a:cs typeface="Times New Roman" panose="02020603050405020304" pitchFamily="18" charset="0"/>
              </a:rPr>
              <a:t>、</a:t>
            </a:r>
            <a:r>
              <a:rPr lang="en-US" altLang="zh-CN" sz="2800" b="1" kern="100">
                <a:solidFill>
                  <a:srgbClr val="FF0000"/>
                </a:solidFill>
                <a:latin typeface="Times New Roman" panose="02020603050405020304" pitchFamily="18" charset="0"/>
                <a:cs typeface="Times New Roman" panose="02020603050405020304" pitchFamily="18" charset="0"/>
              </a:rPr>
              <a:t>ATP</a:t>
            </a:r>
            <a:endParaRPr lang="en-US" altLang="zh-CN" sz="2800" b="1" kern="100">
              <a:solidFill>
                <a:srgbClr val="FF0000"/>
              </a:solidFill>
              <a:latin typeface="Times New Roman" panose="02020603050405020304" pitchFamily="18" charset="0"/>
              <a:cs typeface="Times New Roman" panose="02020603050405020304" pitchFamily="18" charset="0"/>
            </a:endParaRPr>
          </a:p>
        </p:txBody>
      </p:sp>
      <p:sp>
        <p:nvSpPr>
          <p:cNvPr id="11" name="矩形 10" title=""/>
          <p:cNvSpPr/>
          <p:nvPr>
            <p:custDataLst>
              <p:tags r:id="rId12"/>
            </p:custDataLst>
          </p:nvPr>
        </p:nvSpPr>
        <p:spPr>
          <a:xfrm>
            <a:off x="3460354" y="4020755"/>
            <a:ext cx="554990" cy="521970"/>
          </a:xfrm>
          <a:prstGeom prst="rect">
            <a:avLst/>
          </a:prstGeom>
        </p:spPr>
        <p:txBody>
          <a:bodyPr wrap="none">
            <a:spAutoFit/>
          </a:bodyPr>
          <a:lstStyle/>
          <a:p>
            <a:pPr algn="l" fontAlgn="auto">
              <a:defRPr/>
            </a:pPr>
            <a:r>
              <a:rPr lang="en-US" altLang="zh-CN" sz="2800" b="1" kern="100">
                <a:solidFill>
                  <a:srgbClr val="FF0000"/>
                </a:solidFill>
                <a:latin typeface="Times New Roman" panose="02020603050405020304" pitchFamily="18" charset="0"/>
                <a:cs typeface="Times New Roman" panose="02020603050405020304" pitchFamily="18" charset="0"/>
              </a:rPr>
              <a:t>C</a:t>
            </a:r>
            <a:r>
              <a:rPr lang="en-US" altLang="zh-CN" sz="2800" b="1" kern="100" baseline="-25000">
                <a:solidFill>
                  <a:srgbClr val="FF0000"/>
                </a:solidFill>
                <a:latin typeface="Times New Roman" panose="02020603050405020304" pitchFamily="18" charset="0"/>
                <a:cs typeface="Times New Roman" panose="02020603050405020304" pitchFamily="18" charset="0"/>
              </a:rPr>
              <a:t>3</a:t>
            </a:r>
            <a:endParaRPr lang="en-US" altLang="zh-CN" sz="2800" b="1" kern="100" baseline="-25000">
              <a:solidFill>
                <a:srgbClr val="FF0000"/>
              </a:solidFill>
              <a:latin typeface="Times New Roman" panose="02020603050405020304" pitchFamily="18" charset="0"/>
              <a:cs typeface="Times New Roman" panose="02020603050405020304" pitchFamily="18" charset="0"/>
            </a:endParaRPr>
          </a:p>
        </p:txBody>
      </p:sp>
      <p:sp>
        <p:nvSpPr>
          <p:cNvPr id="12" name="矩形 11" title=""/>
          <p:cNvSpPr/>
          <p:nvPr>
            <p:custDataLst>
              <p:tags r:id="rId13"/>
            </p:custDataLst>
          </p:nvPr>
        </p:nvSpPr>
        <p:spPr>
          <a:xfrm>
            <a:off x="3363553" y="4691684"/>
            <a:ext cx="3214370" cy="521970"/>
          </a:xfrm>
          <a:prstGeom prst="rect">
            <a:avLst/>
          </a:prstGeom>
        </p:spPr>
        <p:txBody>
          <a:bodyPr wrap="none">
            <a:spAutoFit/>
          </a:bodyPr>
          <a:lstStyle/>
          <a:p>
            <a:pPr algn="l" fontAlgn="auto">
              <a:defRPr/>
            </a:pPr>
            <a:r>
              <a:rPr lang="en-US" altLang="zh-CN" sz="2800" b="1" kern="100">
                <a:solidFill>
                  <a:srgbClr val="FF0000"/>
                </a:solidFill>
                <a:latin typeface="Times New Roman" panose="02020603050405020304" pitchFamily="18" charset="0"/>
                <a:cs typeface="Times New Roman" panose="02020603050405020304" pitchFamily="18" charset="0"/>
              </a:rPr>
              <a:t>C</a:t>
            </a:r>
            <a:r>
              <a:rPr lang="en-US" altLang="zh-CN" sz="2800" b="1" kern="100" baseline="-25000">
                <a:solidFill>
                  <a:srgbClr val="FF0000"/>
                </a:solidFill>
                <a:latin typeface="Times New Roman" panose="02020603050405020304" pitchFamily="18" charset="0"/>
                <a:cs typeface="Times New Roman" panose="02020603050405020304" pitchFamily="18" charset="0"/>
              </a:rPr>
              <a:t>5</a:t>
            </a:r>
            <a:r>
              <a:rPr lang="zh-CN" altLang="zh-CN" sz="2800" b="1" kern="100">
                <a:solidFill>
                  <a:srgbClr val="FF0000"/>
                </a:solidFill>
                <a:latin typeface="Times New Roman" panose="02020603050405020304" pitchFamily="18" charset="0"/>
                <a:cs typeface="Times New Roman" panose="02020603050405020304" pitchFamily="18" charset="0"/>
              </a:rPr>
              <a:t>、</a:t>
            </a:r>
            <a:r>
              <a:rPr lang="en-US" altLang="zh-CN" sz="2800" b="1" kern="100">
                <a:solidFill>
                  <a:srgbClr val="FF0000"/>
                </a:solidFill>
                <a:latin typeface="Times New Roman" panose="02020603050405020304" pitchFamily="18" charset="0"/>
                <a:cs typeface="Times New Roman" panose="02020603050405020304" pitchFamily="18" charset="0"/>
              </a:rPr>
              <a:t>NADPH</a:t>
            </a:r>
            <a:r>
              <a:rPr lang="zh-CN" altLang="zh-CN" sz="2800" b="1" kern="100">
                <a:solidFill>
                  <a:srgbClr val="FF0000"/>
                </a:solidFill>
                <a:latin typeface="Times New Roman" panose="02020603050405020304" pitchFamily="18" charset="0"/>
                <a:cs typeface="Times New Roman" panose="02020603050405020304" pitchFamily="18" charset="0"/>
              </a:rPr>
              <a:t>、</a:t>
            </a:r>
            <a:r>
              <a:rPr lang="en-US" altLang="zh-CN" sz="2800" b="1" kern="100">
                <a:solidFill>
                  <a:srgbClr val="FF0000"/>
                </a:solidFill>
                <a:latin typeface="Times New Roman" panose="02020603050405020304" pitchFamily="18" charset="0"/>
                <a:cs typeface="Times New Roman" panose="02020603050405020304" pitchFamily="18" charset="0"/>
              </a:rPr>
              <a:t>ATP</a:t>
            </a:r>
            <a:endParaRPr lang="en-US" altLang="zh-CN" sz="2800" b="1" kern="100">
              <a:solidFill>
                <a:srgbClr val="FF0000"/>
              </a:solidFill>
              <a:latin typeface="Times New Roman" panose="02020603050405020304" pitchFamily="18" charset="0"/>
              <a:cs typeface="Times New Roman" panose="02020603050405020304" pitchFamily="18" charset="0"/>
            </a:endParaRPr>
          </a:p>
        </p:txBody>
      </p:sp>
      <p:sp>
        <p:nvSpPr>
          <p:cNvPr id="13" name="矩形 12" title=""/>
          <p:cNvSpPr/>
          <p:nvPr>
            <p:custDataLst>
              <p:tags r:id="rId14"/>
            </p:custDataLst>
          </p:nvPr>
        </p:nvSpPr>
        <p:spPr>
          <a:xfrm>
            <a:off x="9606524" y="4722002"/>
            <a:ext cx="554990" cy="521970"/>
          </a:xfrm>
          <a:prstGeom prst="rect">
            <a:avLst/>
          </a:prstGeom>
        </p:spPr>
        <p:txBody>
          <a:bodyPr wrap="none">
            <a:spAutoFit/>
          </a:bodyPr>
          <a:lstStyle/>
          <a:p>
            <a:pPr algn="l" fontAlgn="auto">
              <a:defRPr/>
            </a:pPr>
            <a:r>
              <a:rPr lang="en-US" altLang="zh-CN" sz="2800" b="1" kern="100">
                <a:solidFill>
                  <a:srgbClr val="FF0000"/>
                </a:solidFill>
                <a:latin typeface="Times New Roman" panose="02020603050405020304" pitchFamily="18" charset="0"/>
                <a:cs typeface="Times New Roman" panose="02020603050405020304" pitchFamily="18" charset="0"/>
              </a:rPr>
              <a:t>C</a:t>
            </a:r>
            <a:r>
              <a:rPr lang="en-US" altLang="zh-CN" sz="2800" b="1" kern="100" baseline="-25000">
                <a:solidFill>
                  <a:srgbClr val="FF0000"/>
                </a:solidFill>
                <a:latin typeface="Times New Roman" panose="02020603050405020304" pitchFamily="18" charset="0"/>
                <a:cs typeface="Times New Roman" panose="02020603050405020304" pitchFamily="18" charset="0"/>
              </a:rPr>
              <a:t>3</a:t>
            </a:r>
            <a:endParaRPr lang="en-US" altLang="zh-CN" sz="2800" b="1" kern="100" baseline="-25000">
              <a:solidFill>
                <a:srgbClr val="FF0000"/>
              </a:solidFill>
              <a:latin typeface="Times New Roman" panose="02020603050405020304" pitchFamily="18" charset="0"/>
              <a:cs typeface="Times New Roman" panose="02020603050405020304" pitchFamily="18" charset="0"/>
            </a:endParaRPr>
          </a:p>
        </p:txBody>
      </p:sp>
      <p:sp>
        <p:nvSpPr>
          <p:cNvPr id="14" name="矩形 13" title=""/>
          <p:cNvSpPr/>
          <p:nvPr>
            <p:custDataLst>
              <p:tags r:id="rId15"/>
            </p:custDataLst>
          </p:nvPr>
        </p:nvSpPr>
        <p:spPr>
          <a:xfrm>
            <a:off x="3363553" y="5344896"/>
            <a:ext cx="3214370" cy="521970"/>
          </a:xfrm>
          <a:prstGeom prst="rect">
            <a:avLst/>
          </a:prstGeom>
        </p:spPr>
        <p:txBody>
          <a:bodyPr wrap="none">
            <a:spAutoFit/>
          </a:bodyPr>
          <a:lstStyle/>
          <a:p>
            <a:pPr algn="l" fontAlgn="auto">
              <a:defRPr/>
            </a:pPr>
            <a:r>
              <a:rPr lang="en-US" altLang="zh-CN" sz="2800" b="1" kern="100">
                <a:solidFill>
                  <a:srgbClr val="FF0000"/>
                </a:solidFill>
                <a:latin typeface="Times New Roman" panose="02020603050405020304" pitchFamily="18" charset="0"/>
                <a:cs typeface="Times New Roman" panose="02020603050405020304" pitchFamily="18" charset="0"/>
              </a:rPr>
              <a:t>C</a:t>
            </a:r>
            <a:r>
              <a:rPr lang="en-US" altLang="zh-CN" sz="2800" b="1" kern="100" baseline="-25000">
                <a:solidFill>
                  <a:srgbClr val="FF0000"/>
                </a:solidFill>
                <a:latin typeface="Times New Roman" panose="02020603050405020304" pitchFamily="18" charset="0"/>
                <a:cs typeface="Times New Roman" panose="02020603050405020304" pitchFamily="18" charset="0"/>
              </a:rPr>
              <a:t>5</a:t>
            </a:r>
            <a:r>
              <a:rPr lang="zh-CN" altLang="zh-CN" sz="2800" b="1" kern="100">
                <a:solidFill>
                  <a:srgbClr val="FF0000"/>
                </a:solidFill>
                <a:latin typeface="Times New Roman" panose="02020603050405020304" pitchFamily="18" charset="0"/>
                <a:cs typeface="Times New Roman" panose="02020603050405020304" pitchFamily="18" charset="0"/>
              </a:rPr>
              <a:t>、</a:t>
            </a:r>
            <a:r>
              <a:rPr lang="en-US" altLang="zh-CN" sz="2800" b="1" kern="100">
                <a:solidFill>
                  <a:srgbClr val="FF0000"/>
                </a:solidFill>
                <a:latin typeface="Times New Roman" panose="02020603050405020304" pitchFamily="18" charset="0"/>
                <a:cs typeface="Times New Roman" panose="02020603050405020304" pitchFamily="18" charset="0"/>
              </a:rPr>
              <a:t>NADPH</a:t>
            </a:r>
            <a:r>
              <a:rPr lang="zh-CN" altLang="zh-CN" sz="2800" b="1" kern="100">
                <a:solidFill>
                  <a:srgbClr val="FF0000"/>
                </a:solidFill>
                <a:latin typeface="Times New Roman" panose="02020603050405020304" pitchFamily="18" charset="0"/>
                <a:cs typeface="Times New Roman" panose="02020603050405020304" pitchFamily="18" charset="0"/>
              </a:rPr>
              <a:t>、</a:t>
            </a:r>
            <a:r>
              <a:rPr lang="en-US" altLang="zh-CN" sz="2800" b="1" kern="100">
                <a:solidFill>
                  <a:srgbClr val="FF0000"/>
                </a:solidFill>
                <a:latin typeface="Times New Roman" panose="02020603050405020304" pitchFamily="18" charset="0"/>
                <a:cs typeface="Times New Roman" panose="02020603050405020304" pitchFamily="18" charset="0"/>
              </a:rPr>
              <a:t>ATP</a:t>
            </a:r>
            <a:endParaRPr lang="en-US" altLang="zh-CN" sz="2800" b="1" kern="100">
              <a:solidFill>
                <a:srgbClr val="FF0000"/>
              </a:solidFill>
              <a:latin typeface="Times New Roman" panose="02020603050405020304" pitchFamily="18" charset="0"/>
              <a:cs typeface="Times New Roman" panose="02020603050405020304" pitchFamily="18" charset="0"/>
            </a:endParaRPr>
          </a:p>
        </p:txBody>
      </p:sp>
      <p:sp>
        <p:nvSpPr>
          <p:cNvPr id="15" name="矩形 14" title=""/>
          <p:cNvSpPr/>
          <p:nvPr>
            <p:custDataLst>
              <p:tags r:id="rId16"/>
            </p:custDataLst>
          </p:nvPr>
        </p:nvSpPr>
        <p:spPr>
          <a:xfrm>
            <a:off x="9663749" y="5344896"/>
            <a:ext cx="554990" cy="521970"/>
          </a:xfrm>
          <a:prstGeom prst="rect">
            <a:avLst/>
          </a:prstGeom>
        </p:spPr>
        <p:txBody>
          <a:bodyPr wrap="none">
            <a:spAutoFit/>
          </a:bodyPr>
          <a:lstStyle/>
          <a:p>
            <a:pPr algn="l" fontAlgn="auto">
              <a:defRPr/>
            </a:pPr>
            <a:r>
              <a:rPr lang="en-US" altLang="zh-CN" sz="2800" b="1" kern="100">
                <a:solidFill>
                  <a:srgbClr val="FF0000"/>
                </a:solidFill>
                <a:latin typeface="Times New Roman" panose="02020603050405020304" pitchFamily="18" charset="0"/>
                <a:cs typeface="Times New Roman" panose="02020603050405020304" pitchFamily="18" charset="0"/>
              </a:rPr>
              <a:t>C</a:t>
            </a:r>
            <a:r>
              <a:rPr lang="en-US" altLang="zh-CN" sz="2800" b="1" kern="100" baseline="-25000">
                <a:solidFill>
                  <a:srgbClr val="FF0000"/>
                </a:solidFill>
                <a:latin typeface="Times New Roman" panose="02020603050405020304" pitchFamily="18" charset="0"/>
                <a:cs typeface="Times New Roman" panose="02020603050405020304" pitchFamily="18" charset="0"/>
              </a:rPr>
              <a:t>3</a:t>
            </a:r>
            <a:endParaRPr lang="en-US" altLang="zh-CN" sz="2800" b="1" kern="100" baseline="-25000">
              <a:solidFill>
                <a:srgbClr val="FF0000"/>
              </a:solidFill>
              <a:latin typeface="Times New Roman" panose="02020603050405020304" pitchFamily="18" charset="0"/>
              <a:cs typeface="Times New Roman" panose="02020603050405020304" pitchFamily="18" charset="0"/>
            </a:endParaRPr>
          </a:p>
        </p:txBody>
      </p:sp>
      <p:sp>
        <p:nvSpPr>
          <p:cNvPr id="16" name="矩形 15" title=""/>
          <p:cNvSpPr/>
          <p:nvPr>
            <p:custDataLst>
              <p:tags r:id="rId17"/>
            </p:custDataLst>
          </p:nvPr>
        </p:nvSpPr>
        <p:spPr>
          <a:xfrm>
            <a:off x="3512087" y="5986392"/>
            <a:ext cx="554990" cy="521970"/>
          </a:xfrm>
          <a:prstGeom prst="rect">
            <a:avLst/>
          </a:prstGeom>
        </p:spPr>
        <p:txBody>
          <a:bodyPr wrap="none">
            <a:spAutoFit/>
          </a:bodyPr>
          <a:lstStyle/>
          <a:p>
            <a:pPr algn="l" fontAlgn="auto">
              <a:defRPr/>
            </a:pPr>
            <a:r>
              <a:rPr lang="en-US" altLang="zh-CN" sz="2800" b="1" kern="100">
                <a:solidFill>
                  <a:srgbClr val="FF0000"/>
                </a:solidFill>
                <a:latin typeface="Times New Roman" panose="02020603050405020304" pitchFamily="18" charset="0"/>
                <a:cs typeface="Times New Roman" panose="02020603050405020304" pitchFamily="18" charset="0"/>
              </a:rPr>
              <a:t>C</a:t>
            </a:r>
            <a:r>
              <a:rPr lang="en-US" altLang="zh-CN" sz="2800" b="1" kern="100" baseline="-25000">
                <a:solidFill>
                  <a:srgbClr val="FF0000"/>
                </a:solidFill>
                <a:latin typeface="Times New Roman" panose="02020603050405020304" pitchFamily="18" charset="0"/>
                <a:cs typeface="Times New Roman" panose="02020603050405020304" pitchFamily="18" charset="0"/>
              </a:rPr>
              <a:t>3</a:t>
            </a:r>
            <a:endParaRPr lang="en-US" altLang="zh-CN" sz="2800" b="1" kern="100" baseline="-25000">
              <a:solidFill>
                <a:srgbClr val="FF0000"/>
              </a:solidFill>
              <a:latin typeface="Times New Roman" panose="02020603050405020304" pitchFamily="18" charset="0"/>
              <a:cs typeface="Times New Roman" panose="02020603050405020304" pitchFamily="18" charset="0"/>
            </a:endParaRPr>
          </a:p>
        </p:txBody>
      </p:sp>
      <p:sp>
        <p:nvSpPr>
          <p:cNvPr id="17" name="矩形 16" title=""/>
          <p:cNvSpPr/>
          <p:nvPr>
            <p:custDataLst>
              <p:tags r:id="rId18"/>
            </p:custDataLst>
          </p:nvPr>
        </p:nvSpPr>
        <p:spPr>
          <a:xfrm>
            <a:off x="6693618" y="5929729"/>
            <a:ext cx="3214370" cy="521970"/>
          </a:xfrm>
          <a:prstGeom prst="rect">
            <a:avLst/>
          </a:prstGeom>
        </p:spPr>
        <p:txBody>
          <a:bodyPr wrap="none">
            <a:spAutoFit/>
          </a:bodyPr>
          <a:lstStyle/>
          <a:p>
            <a:pPr algn="l" fontAlgn="auto">
              <a:defRPr/>
            </a:pPr>
            <a:r>
              <a:rPr lang="en-US" altLang="zh-CN" sz="2800" b="1" kern="100">
                <a:solidFill>
                  <a:srgbClr val="FF0000"/>
                </a:solidFill>
                <a:latin typeface="Times New Roman" panose="02020603050405020304" pitchFamily="18" charset="0"/>
                <a:cs typeface="Times New Roman" panose="02020603050405020304" pitchFamily="18" charset="0"/>
              </a:rPr>
              <a:t>C</a:t>
            </a:r>
            <a:r>
              <a:rPr lang="en-US" altLang="zh-CN" sz="2800" b="1" kern="100" baseline="-25000">
                <a:solidFill>
                  <a:srgbClr val="FF0000"/>
                </a:solidFill>
                <a:latin typeface="Times New Roman" panose="02020603050405020304" pitchFamily="18" charset="0"/>
                <a:cs typeface="Times New Roman" panose="02020603050405020304" pitchFamily="18" charset="0"/>
              </a:rPr>
              <a:t>5</a:t>
            </a:r>
            <a:r>
              <a:rPr lang="zh-CN" altLang="zh-CN" sz="2800" b="1" kern="100">
                <a:solidFill>
                  <a:srgbClr val="FF0000"/>
                </a:solidFill>
                <a:latin typeface="Times New Roman" panose="02020603050405020304" pitchFamily="18" charset="0"/>
                <a:cs typeface="Times New Roman" panose="02020603050405020304" pitchFamily="18" charset="0"/>
              </a:rPr>
              <a:t>、</a:t>
            </a:r>
            <a:r>
              <a:rPr lang="en-US" altLang="zh-CN" sz="2800" b="1" kern="100">
                <a:solidFill>
                  <a:srgbClr val="FF0000"/>
                </a:solidFill>
                <a:latin typeface="Times New Roman" panose="02020603050405020304" pitchFamily="18" charset="0"/>
                <a:cs typeface="Times New Roman" panose="02020603050405020304" pitchFamily="18" charset="0"/>
              </a:rPr>
              <a:t>NADPH</a:t>
            </a:r>
            <a:r>
              <a:rPr lang="zh-CN" altLang="zh-CN" sz="2800" b="1" kern="100">
                <a:solidFill>
                  <a:srgbClr val="FF0000"/>
                </a:solidFill>
                <a:latin typeface="Times New Roman" panose="02020603050405020304" pitchFamily="18" charset="0"/>
                <a:cs typeface="Times New Roman" panose="02020603050405020304" pitchFamily="18" charset="0"/>
              </a:rPr>
              <a:t>、</a:t>
            </a:r>
            <a:r>
              <a:rPr lang="en-US" altLang="zh-CN" sz="2800" b="1" kern="100">
                <a:solidFill>
                  <a:srgbClr val="FF0000"/>
                </a:solidFill>
                <a:latin typeface="Times New Roman" panose="02020603050405020304" pitchFamily="18" charset="0"/>
                <a:cs typeface="Times New Roman" panose="02020603050405020304" pitchFamily="18" charset="0"/>
              </a:rPr>
              <a:t>ATP</a:t>
            </a:r>
            <a:endParaRPr lang="en-US" altLang="zh-CN" sz="2800" b="1" kern="100">
              <a:solidFill>
                <a:srgbClr val="FF0000"/>
              </a:solidFill>
              <a:latin typeface="Times New Roman" panose="02020603050405020304" pitchFamily="18" charset="0"/>
              <a:cs typeface="Times New Roman" panose="02020603050405020304" pitchFamily="18" charset="0"/>
            </a:endParaRPr>
          </a:p>
        </p:txBody>
      </p:sp>
      <p:grpSp>
        <p:nvGrpSpPr>
          <p:cNvPr id="32" name="组合 31" title=""/>
          <p:cNvGrpSpPr/>
          <p:nvPr>
            <p:custDataLst>
              <p:tags r:id="rId19"/>
            </p:custDataLst>
          </p:nvPr>
        </p:nvGrpSpPr>
        <p:grpSpPr>
          <a:xfrm>
            <a:off x="0" y="147320"/>
            <a:ext cx="12192000" cy="518160"/>
            <a:chOff x="0" y="259"/>
            <a:chExt cx="19200" cy="816"/>
          </a:xfrm>
        </p:grpSpPr>
        <p:grpSp>
          <p:nvGrpSpPr>
            <p:cNvPr id="36" name="组合 35"/>
            <p:cNvGrpSpPr/>
            <p:nvPr>
              <p:custDataLst>
                <p:tags r:id="rId20"/>
              </p:custDataLst>
            </p:nvPr>
          </p:nvGrpSpPr>
          <p:grpSpPr>
            <a:xfrm>
              <a:off x="0" y="261"/>
              <a:ext cx="19200" cy="814"/>
              <a:chOff x="0" y="-57"/>
              <a:chExt cx="19200" cy="814"/>
            </a:xfrm>
          </p:grpSpPr>
          <p:cxnSp>
            <p:nvCxnSpPr>
              <p:cNvPr id="37" name="直接连接符 36"/>
              <p:cNvCxnSpPr/>
              <p:nvPr>
                <p:custDataLst>
                  <p:tags r:id="rId21"/>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22"/>
                </p:custDataLst>
              </p:nvPr>
            </p:nvGrpSpPr>
            <p:grpSpPr>
              <a:xfrm>
                <a:off x="631" y="-57"/>
                <a:ext cx="5765" cy="694"/>
                <a:chOff x="623970" y="1485351"/>
                <a:chExt cx="3660653" cy="440988"/>
              </a:xfrm>
            </p:grpSpPr>
            <p:grpSp>
              <p:nvGrpSpPr>
                <p:cNvPr id="39" name="组合 38"/>
                <p:cNvGrpSpPr>
                  <a:grpSpLocks noChangeAspect="1"/>
                </p:cNvGrpSpPr>
                <p:nvPr>
                  <p:custDataLst>
                    <p:tags r:id="rId23"/>
                  </p:custDataLst>
                </p:nvPr>
              </p:nvGrpSpPr>
              <p:grpSpPr>
                <a:xfrm>
                  <a:off x="623970" y="1630931"/>
                  <a:ext cx="264961" cy="295408"/>
                  <a:chOff x="457642" y="346857"/>
                  <a:chExt cx="375937" cy="419137"/>
                </a:xfrm>
              </p:grpSpPr>
              <p:sp>
                <p:nvSpPr>
                  <p:cNvPr id="40" name="椭圆 39"/>
                  <p:cNvSpPr/>
                  <p:nvPr>
                    <p:custDataLst>
                      <p:tags r:id="rId24"/>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25"/>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26"/>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27"/>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28"/>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29"/>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30"/>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31"/>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32"/>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
        <p:nvSpPr>
          <p:cNvPr id="105473" name="矩形 20" title=""/>
          <p:cNvSpPr/>
          <p:nvPr>
            <p:custDataLst>
              <p:tags r:id="rId33"/>
            </p:custDataLst>
          </p:nvPr>
        </p:nvSpPr>
        <p:spPr>
          <a:xfrm>
            <a:off x="4253230" y="142875"/>
            <a:ext cx="7010400" cy="521970"/>
          </a:xfrm>
          <a:prstGeom prst="rect">
            <a:avLst/>
          </a:prstGeom>
          <a:noFill/>
          <a:ln w="9525">
            <a:noFill/>
          </a:ln>
        </p:spPr>
        <p:txBody>
          <a:bodyPr wrap="square" anchor="t">
            <a:spAutoFit/>
          </a:bodyPr>
          <a:lstStyle/>
          <a:p>
            <a:pPr algn="l">
              <a:buFont typeface="Wingdings 2" panose="05020102010507070707" pitchFamily="18" charset="2"/>
            </a:pPr>
            <a:r>
              <a:rPr lang="zh-CN" altLang="en-US" sz="2800" b="1">
                <a:highlight>
                  <a:srgbClr val="FFFF00"/>
                </a:highlight>
                <a:latin typeface="黑体" panose="02010609060101010101" charset="-122"/>
                <a:ea typeface="黑体" panose="02010609060101010101" charset="-122"/>
                <a:cs typeface="黑体" panose="02010609060101010101" charset="-122"/>
                <a:sym typeface="+mn-ea"/>
              </a:rPr>
              <a:t>【思维拓展</a:t>
            </a:r>
            <a:r>
              <a:rPr lang="en-US" altLang="zh-CN" sz="2800" b="1">
                <a:highlight>
                  <a:srgbClr val="FFFF00"/>
                </a:highlight>
                <a:latin typeface="黑体" panose="02010609060101010101" charset="-122"/>
                <a:ea typeface="黑体" panose="02010609060101010101" charset="-122"/>
                <a:cs typeface="黑体" panose="02010609060101010101" charset="-122"/>
                <a:sym typeface="+mn-ea"/>
              </a:rPr>
              <a:t>2</a:t>
            </a:r>
            <a:r>
              <a:rPr lang="zh-CN" altLang="en-US" sz="2800" b="1">
                <a:highlight>
                  <a:srgbClr val="FFFF00"/>
                </a:highlight>
                <a:latin typeface="黑体" panose="02010609060101010101" charset="-122"/>
                <a:ea typeface="黑体" panose="02010609060101010101" charset="-122"/>
                <a:cs typeface="黑体" panose="02010609060101010101" charset="-122"/>
                <a:sym typeface="+mn-ea"/>
              </a:rPr>
              <a:t>】</a:t>
            </a:r>
            <a:r>
              <a:rPr lang="zh-CN" altLang="en-US" sz="2800" b="1">
                <a:solidFill>
                  <a:srgbClr val="000000"/>
                </a:solidFill>
                <a:latin typeface="黑体" panose="02010609060101010101" charset="-122"/>
                <a:ea typeface="黑体" panose="02010609060101010101" charset="-122"/>
                <a:cs typeface="黑体" panose="02010609060101010101" charset="-122"/>
              </a:rPr>
              <a:t>条件骤变时物质含量的变化</a:t>
            </a:r>
            <a:endParaRPr lang="zh-CN" altLang="en-US" sz="2800" b="1">
              <a:solidFill>
                <a:srgbClr val="000000"/>
              </a:solidFill>
              <a:latin typeface="黑体" panose="02010609060101010101" charset="-122"/>
              <a:ea typeface="黑体" panose="02010609060101010101" charset="-122"/>
              <a:cs typeface="黑体" panose="02010609060101010101"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Lst>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15713" name="Text Box 2" title=""/>
          <p:cNvSpPr/>
          <p:nvPr>
            <p:custDataLst>
              <p:tags r:id="rId3"/>
            </p:custDataLst>
          </p:nvPr>
        </p:nvSpPr>
        <p:spPr>
          <a:xfrm>
            <a:off x="183198" y="913448"/>
            <a:ext cx="6073775" cy="430530"/>
          </a:xfrm>
          <a:prstGeom prst="rect">
            <a:avLst/>
          </a:prstGeom>
          <a:noFill/>
          <a:ln w="9525">
            <a:noFill/>
          </a:ln>
        </p:spPr>
        <p:txBody>
          <a:bodyPr lIns="0" tIns="0" rIns="0" bIns="0" anchor="t">
            <a:spAutoFit/>
          </a:bodyPr>
          <a:lstStyle/>
          <a:p>
            <a:pPr>
              <a:lnSpc>
                <a:spcPct val="100000"/>
              </a:lnSpc>
              <a:spcBef>
                <a:spcPct val="50000"/>
              </a:spcBef>
            </a:pPr>
            <a:r>
              <a:rPr lang="zh-CN" altLang="en-US" sz="2800">
                <a:highlight>
                  <a:srgbClr val="FFFF00"/>
                </a:highlight>
                <a:latin typeface="黑体" panose="02010609060101010101" charset="-122"/>
                <a:ea typeface="黑体" panose="02010609060101010101" charset="-122"/>
                <a:cs typeface="黑体" panose="02010609060101010101" charset="-122"/>
                <a:sym typeface="+mn-ea"/>
              </a:rPr>
              <a:t>【思维拓展</a:t>
            </a:r>
            <a:r>
              <a:rPr lang="en-US" altLang="zh-CN" sz="2800">
                <a:highlight>
                  <a:srgbClr val="FFFF00"/>
                </a:highlight>
                <a:latin typeface="黑体" panose="02010609060101010101" charset="-122"/>
                <a:ea typeface="黑体" panose="02010609060101010101" charset="-122"/>
                <a:cs typeface="黑体" panose="02010609060101010101" charset="-122"/>
                <a:sym typeface="+mn-ea"/>
              </a:rPr>
              <a:t>3</a:t>
            </a:r>
            <a:r>
              <a:rPr lang="zh-CN" altLang="en-US" sz="2800">
                <a:highlight>
                  <a:srgbClr val="FFFF00"/>
                </a:highlight>
                <a:latin typeface="黑体" panose="02010609060101010101" charset="-122"/>
                <a:ea typeface="黑体" panose="02010609060101010101" charset="-122"/>
                <a:cs typeface="黑体" panose="02010609060101010101" charset="-122"/>
                <a:sym typeface="+mn-ea"/>
              </a:rPr>
              <a:t>】</a:t>
            </a:r>
            <a:r>
              <a:rPr lang="en-US" altLang="zh-CN" sz="2800">
                <a:latin typeface="黑体" panose="02010609060101010101" charset="-122"/>
                <a:ea typeface="黑体" panose="02010609060101010101" charset="-122"/>
                <a:cs typeface="黑体" panose="02010609060101010101" charset="-122"/>
              </a:rPr>
              <a:t>光合作用中元素的转移</a:t>
            </a:r>
            <a:endParaRPr lang="en-US" altLang="zh-CN" sz="2800">
              <a:latin typeface="黑体" panose="02010609060101010101" charset="-122"/>
              <a:ea typeface="黑体" panose="02010609060101010101" charset="-122"/>
              <a:cs typeface="黑体" panose="02010609060101010101" charset="-122"/>
            </a:endParaRPr>
          </a:p>
        </p:txBody>
      </p:sp>
      <p:sp>
        <p:nvSpPr>
          <p:cNvPr id="115714" name="Text Box 3" title=""/>
          <p:cNvSpPr/>
          <p:nvPr>
            <p:custDataLst>
              <p:tags r:id="rId4"/>
            </p:custDataLst>
          </p:nvPr>
        </p:nvSpPr>
        <p:spPr>
          <a:xfrm>
            <a:off x="400685" y="1489075"/>
            <a:ext cx="3232785" cy="2972435"/>
          </a:xfrm>
          <a:prstGeom prst="rect">
            <a:avLst/>
          </a:prstGeom>
          <a:noFill/>
          <a:ln w="9525">
            <a:noFill/>
          </a:ln>
        </p:spPr>
        <p:txBody>
          <a:bodyPr wrap="square" lIns="0" tIns="0" rIns="0" bIns="0" anchor="t">
            <a:spAutoFit/>
          </a:bodyPr>
          <a:lstStyle/>
          <a:p>
            <a:pPr>
              <a:lnSpc>
                <a:spcPct val="150000"/>
              </a:lnSpc>
              <a:spcBef>
                <a:spcPct val="50000"/>
              </a:spcBef>
            </a:pPr>
            <a:r>
              <a:rPr lang="zh-CN" altLang="en-US" sz="2800">
                <a:solidFill>
                  <a:schemeClr val="tx1"/>
                </a:solidFill>
                <a:uFillTx/>
                <a:latin typeface="Times New Roman" panose="02020603050405020304" pitchFamily="18" charset="0"/>
                <a:ea typeface="黑体" panose="02010609060101010101" charset="-122"/>
                <a:cs typeface="黑体" panose="02010609060101010101" charset="-122"/>
              </a:rPr>
              <a:t>①</a:t>
            </a:r>
            <a:r>
              <a:rPr lang="en-US" altLang="zh-CN" sz="2800">
                <a:solidFill>
                  <a:schemeClr val="tx1"/>
                </a:solidFill>
                <a:uFillTx/>
                <a:latin typeface="Times New Roman" panose="02020603050405020304" pitchFamily="18" charset="0"/>
                <a:ea typeface="黑体" panose="02010609060101010101" charset="-122"/>
                <a:cs typeface="黑体" panose="02010609060101010101" charset="-122"/>
              </a:rPr>
              <a:t>H的转移</a:t>
            </a:r>
            <a:r>
              <a:rPr lang="zh-CN" altLang="zh-CN" sz="2800">
                <a:solidFill>
                  <a:schemeClr val="tx1"/>
                </a:solidFill>
                <a:uFillTx/>
                <a:latin typeface="Times New Roman" panose="02020603050405020304" pitchFamily="18" charset="0"/>
                <a:ea typeface="黑体" panose="02010609060101010101" charset="-122"/>
                <a:cs typeface="黑体" panose="02010609060101010101" charset="-122"/>
              </a:rPr>
              <a:t>途径</a:t>
            </a:r>
            <a:r>
              <a:rPr lang="en-US" altLang="zh-CN" sz="2800">
                <a:solidFill>
                  <a:schemeClr val="tx1"/>
                </a:solidFill>
                <a:uFillTx/>
                <a:latin typeface="Times New Roman" panose="02020603050405020304" pitchFamily="18" charset="0"/>
                <a:ea typeface="黑体" panose="02010609060101010101" charset="-122"/>
                <a:cs typeface="黑体" panose="02010609060101010101" charset="-122"/>
              </a:rPr>
              <a:t>：</a:t>
            </a:r>
            <a:endParaRPr lang="en-US" altLang="zh-CN" sz="2800">
              <a:solidFill>
                <a:schemeClr val="tx1"/>
              </a:solidFill>
              <a:uFillTx/>
              <a:latin typeface="Times New Roman" panose="02020603050405020304" pitchFamily="18" charset="0"/>
              <a:ea typeface="黑体" panose="02010609060101010101" charset="-122"/>
              <a:cs typeface="黑体" panose="02010609060101010101" charset="-122"/>
            </a:endParaRPr>
          </a:p>
          <a:p>
            <a:pPr>
              <a:lnSpc>
                <a:spcPct val="150000"/>
              </a:lnSpc>
              <a:spcBef>
                <a:spcPct val="50000"/>
              </a:spcBef>
            </a:pPr>
            <a:r>
              <a:rPr lang="zh-CN" altLang="en-US" sz="2800">
                <a:solidFill>
                  <a:schemeClr val="tx1"/>
                </a:solidFill>
                <a:uFillTx/>
                <a:latin typeface="Times New Roman" panose="02020603050405020304" pitchFamily="18" charset="0"/>
                <a:ea typeface="黑体" panose="02010609060101010101" charset="-122"/>
                <a:cs typeface="黑体" panose="02010609060101010101" charset="-122"/>
                <a:sym typeface="+mn-ea"/>
              </a:rPr>
              <a:t>②</a:t>
            </a:r>
            <a:r>
              <a:rPr lang="en-US" altLang="zh-CN" sz="2800">
                <a:solidFill>
                  <a:schemeClr val="tx1"/>
                </a:solidFill>
                <a:uFillTx/>
                <a:latin typeface="Times New Roman" panose="02020603050405020304" pitchFamily="18" charset="0"/>
                <a:ea typeface="黑体" panose="02010609060101010101" charset="-122"/>
                <a:cs typeface="黑体" panose="02010609060101010101" charset="-122"/>
                <a:sym typeface="+mn-ea"/>
              </a:rPr>
              <a:t>C的转移</a:t>
            </a:r>
            <a:r>
              <a:rPr lang="zh-CN" altLang="zh-CN" sz="2800">
                <a:solidFill>
                  <a:schemeClr val="tx1"/>
                </a:solidFill>
                <a:uFillTx/>
                <a:latin typeface="Times New Roman" panose="02020603050405020304" pitchFamily="18" charset="0"/>
                <a:ea typeface="黑体" panose="02010609060101010101" charset="-122"/>
                <a:cs typeface="黑体" panose="02010609060101010101" charset="-122"/>
                <a:sym typeface="+mn-ea"/>
              </a:rPr>
              <a:t>途径</a:t>
            </a:r>
            <a:r>
              <a:rPr lang="en-US" altLang="zh-CN" sz="2800">
                <a:solidFill>
                  <a:schemeClr val="tx1"/>
                </a:solidFill>
                <a:uFillTx/>
                <a:latin typeface="Times New Roman" panose="02020603050405020304" pitchFamily="18" charset="0"/>
                <a:ea typeface="黑体" panose="02010609060101010101" charset="-122"/>
                <a:cs typeface="黑体" panose="02010609060101010101" charset="-122"/>
                <a:sym typeface="+mn-ea"/>
              </a:rPr>
              <a:t>：</a:t>
            </a:r>
            <a:endParaRPr lang="en-US" altLang="zh-CN" sz="2800">
              <a:solidFill>
                <a:schemeClr val="tx1"/>
              </a:solidFill>
              <a:uFillTx/>
              <a:latin typeface="Times New Roman" panose="02020603050405020304" pitchFamily="18" charset="0"/>
              <a:ea typeface="黑体" panose="02010609060101010101" charset="-122"/>
              <a:cs typeface="黑体" panose="02010609060101010101" charset="-122"/>
              <a:sym typeface="+mn-ea"/>
            </a:endParaRPr>
          </a:p>
          <a:p>
            <a:pPr>
              <a:lnSpc>
                <a:spcPct val="150000"/>
              </a:lnSpc>
              <a:spcBef>
                <a:spcPct val="50000"/>
              </a:spcBef>
            </a:pPr>
            <a:r>
              <a:rPr lang="zh-CN" altLang="zh-CN" sz="2800">
                <a:solidFill>
                  <a:schemeClr val="tx1"/>
                </a:solidFill>
                <a:uFillTx/>
                <a:latin typeface="Times New Roman" panose="02020603050405020304" pitchFamily="18" charset="0"/>
                <a:ea typeface="黑体" panose="02010609060101010101" charset="-122"/>
                <a:cs typeface="黑体" panose="02010609060101010101" charset="-122"/>
                <a:sym typeface="+mn-ea"/>
              </a:rPr>
              <a:t>③</a:t>
            </a:r>
            <a:r>
              <a:rPr lang="en-US" altLang="zh-CN" sz="2800">
                <a:solidFill>
                  <a:schemeClr val="tx1"/>
                </a:solidFill>
                <a:uFillTx/>
                <a:latin typeface="Times New Roman" panose="02020603050405020304" pitchFamily="18" charset="0"/>
                <a:ea typeface="黑体" panose="02010609060101010101" charset="-122"/>
                <a:cs typeface="黑体" panose="02010609060101010101" charset="-122"/>
                <a:sym typeface="+mn-ea"/>
              </a:rPr>
              <a:t>O</a:t>
            </a:r>
            <a:r>
              <a:rPr lang="zh-CN" altLang="en-US" sz="2800">
                <a:solidFill>
                  <a:schemeClr val="tx1"/>
                </a:solidFill>
                <a:uFillTx/>
                <a:latin typeface="Times New Roman" panose="02020603050405020304" pitchFamily="18" charset="0"/>
                <a:ea typeface="黑体" panose="02010609060101010101" charset="-122"/>
                <a:cs typeface="黑体" panose="02010609060101010101" charset="-122"/>
                <a:sym typeface="+mn-ea"/>
              </a:rPr>
              <a:t>的转移</a:t>
            </a:r>
            <a:r>
              <a:rPr lang="zh-CN" altLang="zh-CN" sz="2800">
                <a:solidFill>
                  <a:schemeClr val="tx1"/>
                </a:solidFill>
                <a:uFillTx/>
                <a:latin typeface="Times New Roman" panose="02020603050405020304" pitchFamily="18" charset="0"/>
                <a:ea typeface="黑体" panose="02010609060101010101" charset="-122"/>
                <a:cs typeface="黑体" panose="02010609060101010101" charset="-122"/>
                <a:sym typeface="+mn-ea"/>
              </a:rPr>
              <a:t>途径</a:t>
            </a:r>
            <a:r>
              <a:rPr lang="zh-CN" altLang="en-US" sz="2800">
                <a:solidFill>
                  <a:schemeClr val="tx1"/>
                </a:solidFill>
                <a:uFillTx/>
                <a:latin typeface="Times New Roman" panose="02020603050405020304" pitchFamily="18" charset="0"/>
                <a:ea typeface="黑体" panose="02010609060101010101" charset="-122"/>
                <a:cs typeface="黑体" panose="02010609060101010101" charset="-122"/>
                <a:sym typeface="+mn-ea"/>
              </a:rPr>
              <a:t>：</a:t>
            </a:r>
            <a:endParaRPr lang="zh-CN" altLang="en-US" sz="2800">
              <a:solidFill>
                <a:schemeClr val="tx1"/>
              </a:solidFill>
              <a:uFillTx/>
              <a:latin typeface="Times New Roman" panose="02020603050405020304" pitchFamily="18" charset="0"/>
              <a:ea typeface="黑体" panose="02010609060101010101" charset="-122"/>
              <a:cs typeface="黑体" panose="02010609060101010101" charset="-122"/>
            </a:endParaRPr>
          </a:p>
          <a:p>
            <a:pPr>
              <a:lnSpc>
                <a:spcPct val="90000"/>
              </a:lnSpc>
              <a:spcBef>
                <a:spcPct val="50000"/>
              </a:spcBef>
            </a:pPr>
            <a:endParaRPr lang="zh-CN" altLang="en-US" sz="2800">
              <a:solidFill>
                <a:schemeClr val="tx1"/>
              </a:solidFill>
              <a:uFillTx/>
              <a:latin typeface="Times New Roman" panose="02020603050405020304" pitchFamily="18" charset="0"/>
              <a:ea typeface="黑体" panose="02010609060101010101" charset="-122"/>
              <a:cs typeface="黑体" panose="02010609060101010101" charset="-122"/>
            </a:endParaRPr>
          </a:p>
        </p:txBody>
      </p:sp>
      <p:sp>
        <p:nvSpPr>
          <p:cNvPr id="33795" name="Text Box 4" title=""/>
          <p:cNvSpPr/>
          <p:nvPr>
            <p:custDataLst>
              <p:tags r:id="rId5"/>
            </p:custDataLst>
          </p:nvPr>
        </p:nvSpPr>
        <p:spPr>
          <a:xfrm>
            <a:off x="3492818" y="1741805"/>
            <a:ext cx="5208587" cy="430530"/>
          </a:xfrm>
          <a:prstGeom prst="rect">
            <a:avLst/>
          </a:prstGeom>
          <a:noFill/>
          <a:ln w="9525">
            <a:noFill/>
          </a:ln>
        </p:spPr>
        <p:txBody>
          <a:bodyPr lIns="0" tIns="0" rIns="0" bIns="0" anchor="t">
            <a:spAutoFit/>
          </a:bodyPr>
          <a:lstStyle/>
          <a:p>
            <a:pPr>
              <a:lnSpc>
                <a:spcPct val="100000"/>
              </a:lnSpc>
              <a:spcBef>
                <a:spcPct val="50000"/>
              </a:spcBef>
            </a:pPr>
            <a:r>
              <a:rPr lang="pt-BR" altLang="en-US" sz="2800" b="1">
                <a:solidFill>
                  <a:srgbClr val="401BC0"/>
                </a:solidFill>
                <a:latin typeface="方正姚体" panose="02010601030101010101" charset="-122"/>
                <a:ea typeface="方正姚体" panose="02010601030101010101" charset="-122"/>
              </a:rPr>
              <a:t>H</a:t>
            </a:r>
            <a:r>
              <a:rPr lang="pt-BR" altLang="en-US" sz="2800" b="1" baseline="-25000">
                <a:solidFill>
                  <a:srgbClr val="401BC0"/>
                </a:solidFill>
                <a:latin typeface="方正姚体" panose="02010601030101010101" charset="-122"/>
                <a:ea typeface="方正姚体" panose="02010601030101010101" charset="-122"/>
              </a:rPr>
              <a:t>2</a:t>
            </a:r>
            <a:r>
              <a:rPr lang="pt-BR" altLang="en-US" sz="2800" b="1">
                <a:solidFill>
                  <a:srgbClr val="401BC0"/>
                </a:solidFill>
                <a:latin typeface="方正姚体" panose="02010601030101010101" charset="-122"/>
                <a:ea typeface="方正姚体" panose="02010601030101010101" charset="-122"/>
              </a:rPr>
              <a:t>O → </a:t>
            </a:r>
            <a:r>
              <a:rPr lang="en-US" altLang="pt-BR" sz="2800" b="1">
                <a:solidFill>
                  <a:srgbClr val="401BC0"/>
                </a:solidFill>
                <a:latin typeface="方正姚体" panose="02010601030101010101" charset="-122"/>
                <a:ea typeface="方正姚体" panose="02010601030101010101" charset="-122"/>
              </a:rPr>
              <a:t>NADPH</a:t>
            </a:r>
            <a:r>
              <a:rPr lang="zh-CN" altLang="en-US" sz="2800" b="1">
                <a:solidFill>
                  <a:srgbClr val="401BC0"/>
                </a:solidFill>
                <a:latin typeface="方正姚体" panose="02010601030101010101" charset="-122"/>
                <a:ea typeface="方正姚体" panose="02010601030101010101" charset="-122"/>
              </a:rPr>
              <a:t>→ </a:t>
            </a:r>
            <a:r>
              <a:rPr lang="pt-BR" altLang="en-US" sz="2800" b="1">
                <a:solidFill>
                  <a:srgbClr val="401BC0"/>
                </a:solidFill>
                <a:latin typeface="方正姚体" panose="02010601030101010101" charset="-122"/>
                <a:ea typeface="方正姚体" panose="02010601030101010101" charset="-122"/>
              </a:rPr>
              <a:t>(CH</a:t>
            </a:r>
            <a:r>
              <a:rPr lang="pt-BR" altLang="en-US" sz="2800" b="1" baseline="-25000">
                <a:solidFill>
                  <a:srgbClr val="401BC0"/>
                </a:solidFill>
                <a:latin typeface="方正姚体" panose="02010601030101010101" charset="-122"/>
                <a:ea typeface="方正姚体" panose="02010601030101010101" charset="-122"/>
              </a:rPr>
              <a:t>2</a:t>
            </a:r>
            <a:r>
              <a:rPr lang="pt-BR" altLang="en-US" sz="2800" b="1">
                <a:solidFill>
                  <a:srgbClr val="401BC0"/>
                </a:solidFill>
                <a:latin typeface="方正姚体" panose="02010601030101010101" charset="-122"/>
                <a:ea typeface="方正姚体" panose="02010601030101010101" charset="-122"/>
              </a:rPr>
              <a:t>O )  </a:t>
            </a:r>
            <a:endParaRPr lang="pt-BR" altLang="en-US" sz="2800" b="1">
              <a:solidFill>
                <a:srgbClr val="401BC0"/>
              </a:solidFill>
              <a:latin typeface="方正姚体" panose="02010601030101010101" charset="-122"/>
              <a:ea typeface="方正姚体" panose="02010601030101010101" charset="-122"/>
            </a:endParaRPr>
          </a:p>
        </p:txBody>
      </p:sp>
      <p:sp>
        <p:nvSpPr>
          <p:cNvPr id="33797" name="Text Box 6" title=""/>
          <p:cNvSpPr/>
          <p:nvPr>
            <p:custDataLst>
              <p:tags r:id="rId6"/>
            </p:custDataLst>
          </p:nvPr>
        </p:nvSpPr>
        <p:spPr>
          <a:xfrm>
            <a:off x="3493135" y="2577465"/>
            <a:ext cx="5272088" cy="430530"/>
          </a:xfrm>
          <a:prstGeom prst="rect">
            <a:avLst/>
          </a:prstGeom>
          <a:noFill/>
          <a:ln w="9525">
            <a:noFill/>
          </a:ln>
        </p:spPr>
        <p:txBody>
          <a:bodyPr lIns="0" tIns="0" rIns="0" bIns="0" anchor="t">
            <a:spAutoFit/>
          </a:bodyPr>
          <a:lstStyle/>
          <a:p>
            <a:pPr>
              <a:lnSpc>
                <a:spcPct val="100000"/>
              </a:lnSpc>
              <a:spcBef>
                <a:spcPct val="50000"/>
              </a:spcBef>
            </a:pPr>
            <a:r>
              <a:rPr lang="pt-BR" altLang="en-US" sz="2800" b="1">
                <a:solidFill>
                  <a:srgbClr val="401BC0"/>
                </a:solidFill>
                <a:latin typeface="方正姚体" panose="02010601030101010101" charset="-122"/>
                <a:ea typeface="方正姚体" panose="02010601030101010101" charset="-122"/>
              </a:rPr>
              <a:t>CO</a:t>
            </a:r>
            <a:r>
              <a:rPr lang="pt-BR" altLang="en-US" sz="2800" b="1" baseline="-25000">
                <a:solidFill>
                  <a:srgbClr val="401BC0"/>
                </a:solidFill>
                <a:latin typeface="方正姚体" panose="02010601030101010101" charset="-122"/>
                <a:ea typeface="方正姚体" panose="02010601030101010101" charset="-122"/>
              </a:rPr>
              <a:t>2</a:t>
            </a:r>
            <a:r>
              <a:rPr lang="pt-BR" altLang="en-US" sz="2800" b="1">
                <a:solidFill>
                  <a:srgbClr val="401BC0"/>
                </a:solidFill>
                <a:latin typeface="方正姚体" panose="02010601030101010101" charset="-122"/>
                <a:ea typeface="方正姚体" panose="02010601030101010101" charset="-122"/>
              </a:rPr>
              <a:t> → C</a:t>
            </a:r>
            <a:r>
              <a:rPr lang="pt-BR" altLang="en-US" sz="2800" b="1" baseline="-25000">
                <a:solidFill>
                  <a:srgbClr val="401BC0"/>
                </a:solidFill>
                <a:latin typeface="方正姚体" panose="02010601030101010101" charset="-122"/>
                <a:ea typeface="方正姚体" panose="02010601030101010101" charset="-122"/>
              </a:rPr>
              <a:t>3</a:t>
            </a:r>
            <a:r>
              <a:rPr lang="pt-BR" altLang="en-US" sz="2800" b="1">
                <a:solidFill>
                  <a:srgbClr val="401BC0"/>
                </a:solidFill>
                <a:latin typeface="方正姚体" panose="02010601030101010101" charset="-122"/>
                <a:ea typeface="方正姚体" panose="02010601030101010101" charset="-122"/>
              </a:rPr>
              <a:t> →</a:t>
            </a:r>
            <a:r>
              <a:rPr lang="zh-CN" altLang="en-US" sz="2800" b="1">
                <a:solidFill>
                  <a:srgbClr val="401BC0"/>
                </a:solidFill>
                <a:latin typeface="方正姚体" panose="02010601030101010101" charset="-122"/>
                <a:ea typeface="方正姚体" panose="02010601030101010101" charset="-122"/>
              </a:rPr>
              <a:t>（</a:t>
            </a:r>
            <a:r>
              <a:rPr lang="pt-BR" altLang="en-US" sz="2800" b="1">
                <a:solidFill>
                  <a:srgbClr val="401BC0"/>
                </a:solidFill>
                <a:latin typeface="方正姚体" panose="02010601030101010101" charset="-122"/>
                <a:ea typeface="方正姚体" panose="02010601030101010101" charset="-122"/>
              </a:rPr>
              <a:t>CH</a:t>
            </a:r>
            <a:r>
              <a:rPr lang="pt-BR" altLang="en-US" sz="2800" b="1" baseline="-25000">
                <a:solidFill>
                  <a:srgbClr val="401BC0"/>
                </a:solidFill>
                <a:latin typeface="方正姚体" panose="02010601030101010101" charset="-122"/>
                <a:ea typeface="方正姚体" panose="02010601030101010101" charset="-122"/>
              </a:rPr>
              <a:t>2</a:t>
            </a:r>
            <a:r>
              <a:rPr lang="pt-BR" altLang="en-US" sz="2800" b="1">
                <a:solidFill>
                  <a:srgbClr val="401BC0"/>
                </a:solidFill>
                <a:latin typeface="方正姚体" panose="02010601030101010101" charset="-122"/>
                <a:ea typeface="方正姚体" panose="02010601030101010101" charset="-122"/>
              </a:rPr>
              <a:t>O）</a:t>
            </a:r>
            <a:endParaRPr lang="pt-BR" altLang="en-US" sz="2800" b="1">
              <a:solidFill>
                <a:srgbClr val="401BC0"/>
              </a:solidFill>
              <a:latin typeface="方正姚体" panose="02010601030101010101" charset="-122"/>
              <a:ea typeface="方正姚体" panose="02010601030101010101" charset="-122"/>
            </a:endParaRPr>
          </a:p>
        </p:txBody>
      </p:sp>
      <p:sp>
        <p:nvSpPr>
          <p:cNvPr id="33799" name="Text Box 8" title=""/>
          <p:cNvSpPr/>
          <p:nvPr>
            <p:custDataLst>
              <p:tags r:id="rId7"/>
            </p:custDataLst>
          </p:nvPr>
        </p:nvSpPr>
        <p:spPr>
          <a:xfrm>
            <a:off x="5368290" y="3299460"/>
            <a:ext cx="3397250" cy="430530"/>
          </a:xfrm>
          <a:prstGeom prst="rect">
            <a:avLst/>
          </a:prstGeom>
          <a:noFill/>
          <a:ln w="9525">
            <a:noFill/>
          </a:ln>
        </p:spPr>
        <p:txBody>
          <a:bodyPr wrap="square" lIns="0" tIns="0" rIns="0" bIns="0" anchor="t">
            <a:spAutoFit/>
          </a:bodyPr>
          <a:lstStyle/>
          <a:p>
            <a:pPr>
              <a:lnSpc>
                <a:spcPct val="100000"/>
              </a:lnSpc>
              <a:spcBef>
                <a:spcPct val="50000"/>
              </a:spcBef>
            </a:pPr>
            <a:r>
              <a:rPr lang="pt-BR" altLang="en-US" sz="2800" b="1">
                <a:solidFill>
                  <a:srgbClr val="401BC0"/>
                </a:solidFill>
                <a:latin typeface="方正姚体" panose="02010601030101010101" charset="-122"/>
                <a:ea typeface="方正姚体" panose="02010601030101010101" charset="-122"/>
              </a:rPr>
              <a:t>CO</a:t>
            </a:r>
            <a:r>
              <a:rPr lang="pt-BR" altLang="en-US" sz="2800" b="1" baseline="-25000">
                <a:solidFill>
                  <a:srgbClr val="401BC0"/>
                </a:solidFill>
                <a:latin typeface="方正姚体" panose="02010601030101010101" charset="-122"/>
                <a:ea typeface="方正姚体" panose="02010601030101010101" charset="-122"/>
              </a:rPr>
              <a:t>2</a:t>
            </a:r>
            <a:r>
              <a:rPr lang="zh-CN" altLang="en-US" sz="2800" b="1">
                <a:solidFill>
                  <a:srgbClr val="401BC0"/>
                </a:solidFill>
                <a:latin typeface="方正姚体" panose="02010601030101010101" charset="-122"/>
                <a:ea typeface="方正姚体" panose="02010601030101010101" charset="-122"/>
              </a:rPr>
              <a:t> → </a:t>
            </a:r>
            <a:r>
              <a:rPr lang="pt-BR" altLang="en-US" sz="2800" b="1">
                <a:solidFill>
                  <a:srgbClr val="401BC0"/>
                </a:solidFill>
                <a:latin typeface="方正姚体" panose="02010601030101010101" charset="-122"/>
                <a:ea typeface="方正姚体" panose="02010601030101010101" charset="-122"/>
              </a:rPr>
              <a:t>C</a:t>
            </a:r>
            <a:r>
              <a:rPr lang="pt-BR" altLang="en-US" sz="2800" b="1" baseline="-25000">
                <a:solidFill>
                  <a:srgbClr val="401BC0"/>
                </a:solidFill>
                <a:latin typeface="方正姚体" panose="02010601030101010101" charset="-122"/>
                <a:ea typeface="方正姚体" panose="02010601030101010101" charset="-122"/>
              </a:rPr>
              <a:t>3 </a:t>
            </a:r>
            <a:r>
              <a:rPr lang="pt-BR" altLang="en-US" sz="2800" b="1">
                <a:solidFill>
                  <a:srgbClr val="401BC0"/>
                </a:solidFill>
                <a:latin typeface="方正姚体" panose="02010601030101010101" charset="-122"/>
                <a:ea typeface="方正姚体" panose="02010601030101010101" charset="-122"/>
              </a:rPr>
              <a:t>→</a:t>
            </a:r>
            <a:r>
              <a:rPr lang="zh-CN" altLang="en-US" sz="2800" b="1">
                <a:solidFill>
                  <a:srgbClr val="401BC0"/>
                </a:solidFill>
                <a:latin typeface="方正姚体" panose="02010601030101010101" charset="-122"/>
                <a:ea typeface="方正姚体" panose="02010601030101010101" charset="-122"/>
              </a:rPr>
              <a:t>（</a:t>
            </a:r>
            <a:r>
              <a:rPr lang="pt-BR" altLang="en-US" sz="2800" b="1">
                <a:solidFill>
                  <a:srgbClr val="401BC0"/>
                </a:solidFill>
                <a:latin typeface="方正姚体" panose="02010601030101010101" charset="-122"/>
                <a:ea typeface="方正姚体" panose="02010601030101010101" charset="-122"/>
              </a:rPr>
              <a:t>CH</a:t>
            </a:r>
            <a:r>
              <a:rPr lang="pt-BR" altLang="en-US" sz="2800" b="1" baseline="-25000">
                <a:solidFill>
                  <a:srgbClr val="401BC0"/>
                </a:solidFill>
                <a:latin typeface="方正姚体" panose="02010601030101010101" charset="-122"/>
                <a:ea typeface="方正姚体" panose="02010601030101010101" charset="-122"/>
              </a:rPr>
              <a:t>2</a:t>
            </a:r>
            <a:r>
              <a:rPr lang="pt-BR" altLang="en-US" sz="2800" b="1">
                <a:solidFill>
                  <a:srgbClr val="401BC0"/>
                </a:solidFill>
                <a:latin typeface="方正姚体" panose="02010601030101010101" charset="-122"/>
                <a:ea typeface="方正姚体" panose="02010601030101010101" charset="-122"/>
              </a:rPr>
              <a:t>O）</a:t>
            </a:r>
            <a:endParaRPr lang="pt-BR" altLang="en-US" sz="2800" b="1">
              <a:solidFill>
                <a:srgbClr val="401BC0"/>
              </a:solidFill>
              <a:latin typeface="方正姚体" panose="02010601030101010101" charset="-122"/>
              <a:ea typeface="方正姚体" panose="02010601030101010101" charset="-122"/>
            </a:endParaRPr>
          </a:p>
        </p:txBody>
      </p:sp>
      <p:sp>
        <p:nvSpPr>
          <p:cNvPr id="33800" name="Text Box 9" title=""/>
          <p:cNvSpPr/>
          <p:nvPr>
            <p:custDataLst>
              <p:tags r:id="rId8"/>
            </p:custDataLst>
          </p:nvPr>
        </p:nvSpPr>
        <p:spPr>
          <a:xfrm>
            <a:off x="3493135" y="3288665"/>
            <a:ext cx="1619250" cy="430530"/>
          </a:xfrm>
          <a:prstGeom prst="rect">
            <a:avLst/>
          </a:prstGeom>
          <a:noFill/>
          <a:ln w="9525">
            <a:noFill/>
          </a:ln>
        </p:spPr>
        <p:txBody>
          <a:bodyPr wrap="square" lIns="0" tIns="0" rIns="0" bIns="0" anchor="t">
            <a:spAutoFit/>
          </a:bodyPr>
          <a:lstStyle/>
          <a:p>
            <a:pPr>
              <a:lnSpc>
                <a:spcPct val="100000"/>
              </a:lnSpc>
              <a:spcBef>
                <a:spcPct val="50000"/>
              </a:spcBef>
            </a:pPr>
            <a:r>
              <a:rPr lang="pt-BR" altLang="en-US" sz="2800" b="1">
                <a:solidFill>
                  <a:srgbClr val="401BC0"/>
                </a:solidFill>
                <a:latin typeface="方正姚体" panose="02010601030101010101" charset="-122"/>
                <a:ea typeface="方正姚体" panose="02010601030101010101" charset="-122"/>
              </a:rPr>
              <a:t>H</a:t>
            </a:r>
            <a:r>
              <a:rPr lang="pt-BR" altLang="en-US" sz="2800" b="1" baseline="-25000">
                <a:solidFill>
                  <a:srgbClr val="401BC0"/>
                </a:solidFill>
                <a:latin typeface="方正姚体" panose="02010601030101010101" charset="-122"/>
                <a:ea typeface="方正姚体" panose="02010601030101010101" charset="-122"/>
              </a:rPr>
              <a:t>2</a:t>
            </a:r>
            <a:r>
              <a:rPr lang="pt-BR" altLang="en-US" sz="2800" b="1">
                <a:solidFill>
                  <a:srgbClr val="401BC0"/>
                </a:solidFill>
                <a:latin typeface="方正姚体" panose="02010601030101010101" charset="-122"/>
                <a:ea typeface="方正姚体" panose="02010601030101010101" charset="-122"/>
              </a:rPr>
              <a:t>O → O</a:t>
            </a:r>
            <a:r>
              <a:rPr lang="pt-BR" altLang="en-US" sz="2800" b="1" baseline="-25000">
                <a:solidFill>
                  <a:srgbClr val="401BC0"/>
                </a:solidFill>
                <a:latin typeface="方正姚体" panose="02010601030101010101" charset="-122"/>
                <a:ea typeface="方正姚体" panose="02010601030101010101" charset="-122"/>
              </a:rPr>
              <a:t>2</a:t>
            </a:r>
            <a:r>
              <a:rPr lang="pt-BR" altLang="en-US" sz="2800" b="1">
                <a:solidFill>
                  <a:srgbClr val="401BC0"/>
                </a:solidFill>
                <a:latin typeface="方正姚体" panose="02010601030101010101" charset="-122"/>
                <a:ea typeface="方正姚体" panose="02010601030101010101" charset="-122"/>
              </a:rPr>
              <a:t> </a:t>
            </a:r>
            <a:endParaRPr lang="pt-BR" altLang="en-US" sz="2800" b="1">
              <a:solidFill>
                <a:srgbClr val="401BC0"/>
              </a:solidFill>
              <a:latin typeface="方正姚体" panose="02010601030101010101" charset="-122"/>
              <a:ea typeface="方正姚体" panose="02010601030101010101" charset="-122"/>
            </a:endParaRPr>
          </a:p>
        </p:txBody>
      </p:sp>
      <p:grpSp>
        <p:nvGrpSpPr>
          <p:cNvPr id="33807" name="Group 7" title=""/>
          <p:cNvGrpSpPr/>
          <p:nvPr>
            <p:custDataLst>
              <p:tags r:id="rId9"/>
            </p:custDataLst>
          </p:nvPr>
        </p:nvGrpSpPr>
        <p:grpSpPr>
          <a:xfrm>
            <a:off x="3197860" y="4411345"/>
            <a:ext cx="3859530" cy="563245"/>
            <a:chExt cx="3402" cy="454"/>
          </a:xfrm>
        </p:grpSpPr>
        <p:cxnSp>
          <p:nvCxnSpPr>
            <p:cNvPr id="115728" name="Line 8"/>
            <p:cNvCxnSpPr/>
            <p:nvPr>
              <p:custDataLst>
                <p:tags r:id="rId10"/>
              </p:custDataLst>
            </p:nvPr>
          </p:nvCxnSpPr>
          <p:spPr>
            <a:xfrm flipH="1" flipV="1">
              <a:off x="0" y="0"/>
              <a:ext cx="0" cy="454"/>
            </a:xfrm>
            <a:prstGeom prst="line">
              <a:avLst/>
            </a:prstGeom>
            <a:ln w="38100" cap="flat" cmpd="sng">
              <a:solidFill>
                <a:srgbClr val="FF0000"/>
              </a:solidFill>
              <a:prstDash val="solid"/>
              <a:bevel/>
              <a:headEnd type="none" w="med" len="med"/>
              <a:tailEnd type="none" w="med" len="med"/>
            </a:ln>
          </p:spPr>
        </p:cxnSp>
        <p:cxnSp>
          <p:nvCxnSpPr>
            <p:cNvPr id="115729" name="Line 9"/>
            <p:cNvCxnSpPr/>
            <p:nvPr>
              <p:custDataLst>
                <p:tags r:id="rId11"/>
              </p:custDataLst>
            </p:nvPr>
          </p:nvCxnSpPr>
          <p:spPr>
            <a:xfrm>
              <a:off x="0" y="0"/>
              <a:ext cx="3402" cy="0"/>
            </a:xfrm>
            <a:prstGeom prst="line">
              <a:avLst/>
            </a:prstGeom>
            <a:ln w="38100" cap="flat" cmpd="sng">
              <a:solidFill>
                <a:srgbClr val="FF0000"/>
              </a:solidFill>
              <a:prstDash val="solid"/>
              <a:bevel/>
              <a:headEnd type="none" w="med" len="med"/>
              <a:tailEnd type="none" w="med" len="med"/>
            </a:ln>
          </p:spPr>
        </p:cxnSp>
        <p:cxnSp>
          <p:nvCxnSpPr>
            <p:cNvPr id="115730" name="Line 10"/>
            <p:cNvCxnSpPr/>
            <p:nvPr>
              <p:custDataLst>
                <p:tags r:id="rId12"/>
              </p:custDataLst>
            </p:nvPr>
          </p:nvCxnSpPr>
          <p:spPr>
            <a:xfrm flipH="1">
              <a:off x="3402" y="0"/>
              <a:ext cx="0" cy="409"/>
            </a:xfrm>
            <a:prstGeom prst="line">
              <a:avLst/>
            </a:prstGeom>
            <a:ln w="38100" cap="flat" cmpd="sng">
              <a:solidFill>
                <a:srgbClr val="FF0000"/>
              </a:solidFill>
              <a:prstDash val="solid"/>
              <a:bevel/>
              <a:headEnd type="none" w="med" len="med"/>
              <a:tailEnd type="triangle" w="med" len="med"/>
            </a:ln>
          </p:spPr>
        </p:cxnSp>
      </p:grpSp>
      <p:grpSp>
        <p:nvGrpSpPr>
          <p:cNvPr id="33811" name="组合 1" title=""/>
          <p:cNvGrpSpPr/>
          <p:nvPr>
            <p:custDataLst>
              <p:tags r:id="rId13"/>
            </p:custDataLst>
          </p:nvPr>
        </p:nvGrpSpPr>
        <p:grpSpPr>
          <a:xfrm>
            <a:off x="1576705" y="5417820"/>
            <a:ext cx="6972935" cy="396875"/>
            <a:chOff x="4987" y="5502"/>
            <a:chExt cx="6170" cy="1815"/>
          </a:xfrm>
        </p:grpSpPr>
        <p:cxnSp>
          <p:nvCxnSpPr>
            <p:cNvPr id="115732" name="Line 11"/>
            <p:cNvCxnSpPr/>
            <p:nvPr>
              <p:custDataLst>
                <p:tags r:id="rId14"/>
              </p:custDataLst>
            </p:nvPr>
          </p:nvCxnSpPr>
          <p:spPr>
            <a:xfrm flipH="1">
              <a:off x="4987" y="5502"/>
              <a:ext cx="0" cy="1815"/>
            </a:xfrm>
            <a:prstGeom prst="line">
              <a:avLst/>
            </a:prstGeom>
            <a:ln w="38100" cap="flat" cmpd="sng">
              <a:solidFill>
                <a:srgbClr val="401BC0"/>
              </a:solidFill>
              <a:prstDash val="solid"/>
              <a:bevel/>
              <a:headEnd type="none" w="med" len="med"/>
              <a:tailEnd type="none" w="med" len="med"/>
            </a:ln>
          </p:spPr>
        </p:cxnSp>
        <p:cxnSp>
          <p:nvCxnSpPr>
            <p:cNvPr id="115733" name="Line 12"/>
            <p:cNvCxnSpPr/>
            <p:nvPr>
              <p:custDataLst>
                <p:tags r:id="rId15"/>
              </p:custDataLst>
            </p:nvPr>
          </p:nvCxnSpPr>
          <p:spPr>
            <a:xfrm>
              <a:off x="4987" y="7317"/>
              <a:ext cx="5330" cy="0"/>
            </a:xfrm>
            <a:prstGeom prst="line">
              <a:avLst/>
            </a:prstGeom>
            <a:ln w="38100" cap="flat" cmpd="sng">
              <a:solidFill>
                <a:srgbClr val="401BC0"/>
              </a:solidFill>
              <a:prstDash val="solid"/>
              <a:bevel/>
              <a:headEnd type="none" w="med" len="med"/>
              <a:tailEnd type="none" w="med" len="med"/>
            </a:ln>
          </p:spPr>
        </p:cxnSp>
        <p:cxnSp>
          <p:nvCxnSpPr>
            <p:cNvPr id="115734" name="Line 13"/>
            <p:cNvCxnSpPr/>
            <p:nvPr>
              <p:custDataLst>
                <p:tags r:id="rId16"/>
              </p:custDataLst>
            </p:nvPr>
          </p:nvCxnSpPr>
          <p:spPr>
            <a:xfrm flipH="1" flipV="1">
              <a:off x="8889" y="5502"/>
              <a:ext cx="0" cy="1815"/>
            </a:xfrm>
            <a:prstGeom prst="line">
              <a:avLst/>
            </a:prstGeom>
            <a:ln w="38100" cap="flat" cmpd="sng">
              <a:solidFill>
                <a:srgbClr val="401BC0"/>
              </a:solidFill>
              <a:prstDash val="solid"/>
              <a:bevel/>
              <a:headEnd type="none" w="med" len="med"/>
              <a:tailEnd type="triangle" w="med" len="med"/>
            </a:ln>
          </p:spPr>
        </p:cxnSp>
        <p:cxnSp>
          <p:nvCxnSpPr>
            <p:cNvPr id="115735" name="Line 14"/>
            <p:cNvCxnSpPr/>
            <p:nvPr>
              <p:custDataLst>
                <p:tags r:id="rId17"/>
              </p:custDataLst>
            </p:nvPr>
          </p:nvCxnSpPr>
          <p:spPr>
            <a:xfrm>
              <a:off x="8889" y="7317"/>
              <a:ext cx="2267" cy="0"/>
            </a:xfrm>
            <a:prstGeom prst="line">
              <a:avLst/>
            </a:prstGeom>
            <a:ln w="38100" cap="flat" cmpd="sng">
              <a:solidFill>
                <a:srgbClr val="401BC0"/>
              </a:solidFill>
              <a:prstDash val="solid"/>
              <a:bevel/>
              <a:headEnd type="none" w="med" len="med"/>
              <a:tailEnd type="none" w="med" len="med"/>
            </a:ln>
          </p:spPr>
        </p:cxnSp>
        <p:cxnSp>
          <p:nvCxnSpPr>
            <p:cNvPr id="115736" name="Line 15"/>
            <p:cNvCxnSpPr/>
            <p:nvPr>
              <p:custDataLst>
                <p:tags r:id="rId18"/>
              </p:custDataLst>
            </p:nvPr>
          </p:nvCxnSpPr>
          <p:spPr>
            <a:xfrm flipH="1" flipV="1">
              <a:off x="11157" y="5502"/>
              <a:ext cx="0" cy="1815"/>
            </a:xfrm>
            <a:prstGeom prst="line">
              <a:avLst/>
            </a:prstGeom>
            <a:ln w="38100" cap="flat" cmpd="sng">
              <a:solidFill>
                <a:srgbClr val="401BC0"/>
              </a:solidFill>
              <a:prstDash val="solid"/>
              <a:bevel/>
              <a:headEnd type="none" w="med" len="med"/>
              <a:tailEnd type="triangle" w="med" len="med"/>
            </a:ln>
          </p:spPr>
        </p:cxnSp>
      </p:grpSp>
      <p:grpSp>
        <p:nvGrpSpPr>
          <p:cNvPr id="187403" name="组合 187402" title=""/>
          <p:cNvGrpSpPr/>
          <p:nvPr>
            <p:custDataLst>
              <p:tags r:id="rId19"/>
            </p:custDataLst>
          </p:nvPr>
        </p:nvGrpSpPr>
        <p:grpSpPr>
          <a:xfrm>
            <a:off x="822961" y="4595496"/>
            <a:ext cx="8083550" cy="1028699"/>
            <a:chOff x="-22" y="3057"/>
            <a:chExt cx="5092" cy="648"/>
          </a:xfrm>
        </p:grpSpPr>
        <p:sp>
          <p:nvSpPr>
            <p:cNvPr id="43018" name="文本框 187403"/>
            <p:cNvSpPr txBox="1"/>
            <p:nvPr>
              <p:custDataLst>
                <p:tags r:id="rId20"/>
              </p:custDataLst>
            </p:nvPr>
          </p:nvSpPr>
          <p:spPr>
            <a:xfrm>
              <a:off x="-22" y="3201"/>
              <a:ext cx="2092" cy="367"/>
            </a:xfrm>
            <a:prstGeom prst="rect">
              <a:avLst/>
            </a:prstGeom>
            <a:noFill/>
            <a:ln w="9525">
              <a:noFill/>
            </a:ln>
          </p:spPr>
          <p:txBody>
            <a:bodyPr lIns="91404" tIns="45702" rIns="91404" bIns="45702" anchor="t">
              <a:spAutoFit/>
            </a:bodyPr>
            <a:lstStyle/>
            <a:p>
              <a:pPr>
                <a:spcBef>
                  <a:spcPct val="50000"/>
                </a:spcBef>
                <a:buClr>
                  <a:schemeClr val="bg1"/>
                </a:buClr>
              </a:pPr>
              <a:r>
                <a:rPr lang="en-US" altLang="zh-CN" sz="3200" b="1" noProof="1">
                  <a:effectLst/>
                  <a:ea typeface="华文楷体" panose="02010600040101010101" pitchFamily="2" charset="-122"/>
                  <a:cs typeface="Arial" panose="020b0604020202020204" pitchFamily="34" charset="0"/>
                </a:rPr>
                <a:t>6CO</a:t>
              </a:r>
              <a:r>
                <a:rPr lang="en-US" altLang="zh-CN" sz="3200" b="1" baseline="-25000" noProof="1">
                  <a:effectLst/>
                  <a:ea typeface="华文楷体" panose="02010600040101010101" pitchFamily="2" charset="-122"/>
                  <a:cs typeface="Arial" panose="020b0604020202020204" pitchFamily="34" charset="0"/>
                </a:rPr>
                <a:t>2</a:t>
              </a:r>
              <a:r>
                <a:rPr lang="en-US" altLang="zh-CN" sz="3200" b="1" noProof="1">
                  <a:effectLst/>
                  <a:ea typeface="华文楷体" panose="02010600040101010101" pitchFamily="2" charset="-122"/>
                  <a:cs typeface="Arial" panose="020b0604020202020204" pitchFamily="34" charset="0"/>
                </a:rPr>
                <a:t>+12H</a:t>
              </a:r>
              <a:r>
                <a:rPr lang="en-US" altLang="zh-CN" sz="3200" b="1" baseline="-25000" noProof="1">
                  <a:effectLst/>
                  <a:ea typeface="华文楷体" panose="02010600040101010101" pitchFamily="2" charset="-122"/>
                  <a:cs typeface="Arial" panose="020b0604020202020204" pitchFamily="34" charset="0"/>
                </a:rPr>
                <a:t>2</a:t>
              </a:r>
              <a:r>
                <a:rPr lang="en-US" altLang="zh-CN" sz="3200" b="1" noProof="1">
                  <a:solidFill>
                    <a:srgbClr val="FF3300"/>
                  </a:solidFill>
                  <a:effectLst/>
                  <a:ea typeface="华文楷体" panose="02010600040101010101" pitchFamily="2" charset="-122"/>
                  <a:cs typeface="Arial" panose="020b0604020202020204" pitchFamily="34" charset="0"/>
                </a:rPr>
                <a:t>O</a:t>
              </a:r>
              <a:endParaRPr lang="en-US" altLang="zh-CN" sz="3200" b="1" noProof="1">
                <a:solidFill>
                  <a:srgbClr val="FF3300"/>
                </a:solidFill>
                <a:effectLst/>
                <a:ea typeface="华文楷体" panose="02010600040101010101" pitchFamily="2" charset="-122"/>
                <a:cs typeface="Arial" panose="020b0604020202020204" pitchFamily="34" charset="0"/>
              </a:endParaRPr>
            </a:p>
          </p:txBody>
        </p:sp>
        <p:sp>
          <p:nvSpPr>
            <p:cNvPr id="43019" name="文本框 187404"/>
            <p:cNvSpPr txBox="1"/>
            <p:nvPr>
              <p:custDataLst>
                <p:tags r:id="rId21"/>
              </p:custDataLst>
            </p:nvPr>
          </p:nvSpPr>
          <p:spPr>
            <a:xfrm>
              <a:off x="2382" y="3208"/>
              <a:ext cx="2688" cy="367"/>
            </a:xfrm>
            <a:prstGeom prst="rect">
              <a:avLst/>
            </a:prstGeom>
            <a:noFill/>
            <a:ln w="9525">
              <a:noFill/>
            </a:ln>
          </p:spPr>
          <p:txBody>
            <a:bodyPr lIns="91404" tIns="45702" rIns="91404" bIns="45702" anchor="t">
              <a:spAutoFit/>
            </a:bodyPr>
            <a:lstStyle/>
            <a:p>
              <a:pPr>
                <a:spcBef>
                  <a:spcPct val="50000"/>
                </a:spcBef>
                <a:buClr>
                  <a:schemeClr val="bg1"/>
                </a:buClr>
              </a:pPr>
              <a:r>
                <a:rPr lang="en-US" altLang="zh-CN" sz="3200" b="1" noProof="1">
                  <a:effectLst/>
                  <a:ea typeface="华文楷体" panose="02010600040101010101" pitchFamily="2" charset="-122"/>
                  <a:cs typeface="Arial" panose="020b0604020202020204" pitchFamily="34" charset="0"/>
                </a:rPr>
                <a:t>C</a:t>
              </a:r>
              <a:r>
                <a:rPr lang="en-US" altLang="zh-CN" sz="3200" b="1" baseline="-25000" noProof="1">
                  <a:effectLst/>
                  <a:ea typeface="华文楷体" panose="02010600040101010101" pitchFamily="2" charset="-122"/>
                  <a:cs typeface="Arial" panose="020b0604020202020204" pitchFamily="34" charset="0"/>
                </a:rPr>
                <a:t>6</a:t>
              </a:r>
              <a:r>
                <a:rPr lang="en-US" altLang="zh-CN" sz="3200" b="1" noProof="1">
                  <a:effectLst/>
                  <a:ea typeface="华文楷体" panose="02010600040101010101" pitchFamily="2" charset="-122"/>
                  <a:cs typeface="Arial" panose="020b0604020202020204" pitchFamily="34" charset="0"/>
                </a:rPr>
                <a:t>H</a:t>
              </a:r>
              <a:r>
                <a:rPr lang="en-US" altLang="zh-CN" sz="3200" b="1" baseline="-25000" noProof="1">
                  <a:effectLst/>
                  <a:ea typeface="华文楷体" panose="02010600040101010101" pitchFamily="2" charset="-122"/>
                  <a:cs typeface="Arial" panose="020b0604020202020204" pitchFamily="34" charset="0"/>
                </a:rPr>
                <a:t>12</a:t>
              </a:r>
              <a:r>
                <a:rPr lang="en-US" altLang="zh-CN" sz="3200" b="1" noProof="1">
                  <a:effectLst/>
                  <a:ea typeface="华文楷体" panose="02010600040101010101" pitchFamily="2" charset="-122"/>
                  <a:cs typeface="Arial" panose="020b0604020202020204" pitchFamily="34" charset="0"/>
                </a:rPr>
                <a:t>O</a:t>
              </a:r>
              <a:r>
                <a:rPr lang="en-US" altLang="zh-CN" sz="3200" b="1" baseline="-25000" noProof="1">
                  <a:effectLst/>
                  <a:ea typeface="华文楷体" panose="02010600040101010101" pitchFamily="2" charset="-122"/>
                  <a:cs typeface="Arial" panose="020b0604020202020204" pitchFamily="34" charset="0"/>
                </a:rPr>
                <a:t>6 </a:t>
              </a:r>
              <a:r>
                <a:rPr lang="en-US" altLang="zh-CN" sz="3200" b="1" noProof="1">
                  <a:effectLst/>
                  <a:ea typeface="华文楷体" panose="02010600040101010101" pitchFamily="2" charset="-122"/>
                  <a:cs typeface="Arial" panose="020b0604020202020204" pitchFamily="34" charset="0"/>
                </a:rPr>
                <a:t>+ 6</a:t>
              </a:r>
              <a:r>
                <a:rPr lang="en-US" altLang="zh-CN" sz="3200" b="1" noProof="1">
                  <a:solidFill>
                    <a:srgbClr val="FF0000"/>
                  </a:solidFill>
                  <a:effectLst/>
                  <a:ea typeface="华文楷体" panose="02010600040101010101" pitchFamily="2" charset="-122"/>
                  <a:cs typeface="Arial" panose="020b0604020202020204" pitchFamily="34" charset="0"/>
                </a:rPr>
                <a:t>O</a:t>
              </a:r>
              <a:r>
                <a:rPr lang="en-US" altLang="zh-CN" sz="3200" b="1" baseline="-25000" noProof="1">
                  <a:solidFill>
                    <a:srgbClr val="FF0000"/>
                  </a:solidFill>
                  <a:effectLst/>
                  <a:ea typeface="华文楷体" panose="02010600040101010101" pitchFamily="2" charset="-122"/>
                  <a:cs typeface="Arial" panose="020b0604020202020204" pitchFamily="34" charset="0"/>
                </a:rPr>
                <a:t>2 </a:t>
              </a:r>
              <a:r>
                <a:rPr lang="en-US" altLang="zh-CN" sz="3200" b="1" noProof="1">
                  <a:effectLst/>
                  <a:ea typeface="华文楷体" panose="02010600040101010101" pitchFamily="2" charset="-122"/>
                  <a:cs typeface="Arial" panose="020b0604020202020204" pitchFamily="34" charset="0"/>
                </a:rPr>
                <a:t>+ 6H</a:t>
              </a:r>
              <a:r>
                <a:rPr lang="en-US" altLang="zh-CN" sz="3200" b="1" baseline="-25000" noProof="1">
                  <a:effectLst/>
                  <a:ea typeface="华文楷体" panose="02010600040101010101" pitchFamily="2" charset="-122"/>
                  <a:cs typeface="Arial" panose="020b0604020202020204" pitchFamily="34" charset="0"/>
                </a:rPr>
                <a:t>2</a:t>
              </a:r>
              <a:r>
                <a:rPr lang="en-US" altLang="zh-CN" sz="3200" b="1" noProof="1">
                  <a:effectLst/>
                  <a:ea typeface="华文楷体" panose="02010600040101010101" pitchFamily="2" charset="-122"/>
                  <a:cs typeface="Arial" panose="020b0604020202020204" pitchFamily="34" charset="0"/>
                </a:rPr>
                <a:t>O</a:t>
              </a:r>
              <a:endParaRPr lang="en-US" altLang="zh-CN" sz="3200" b="1" noProof="1">
                <a:effectLst/>
                <a:ea typeface="华文楷体" panose="02010600040101010101" pitchFamily="2" charset="-122"/>
                <a:cs typeface="Arial" panose="020b0604020202020204" pitchFamily="34" charset="0"/>
              </a:endParaRPr>
            </a:p>
          </p:txBody>
        </p:sp>
        <p:grpSp>
          <p:nvGrpSpPr>
            <p:cNvPr id="46099" name="组合 187405"/>
            <p:cNvGrpSpPr/>
            <p:nvPr>
              <p:custDataLst>
                <p:tags r:id="rId22"/>
              </p:custDataLst>
            </p:nvPr>
          </p:nvGrpSpPr>
          <p:grpSpPr>
            <a:xfrm>
              <a:off x="1581" y="3057"/>
              <a:ext cx="1876" cy="648"/>
              <a:chOff x="1934" y="3153"/>
              <a:chExt cx="1876" cy="648"/>
            </a:xfrm>
          </p:grpSpPr>
          <p:sp>
            <p:nvSpPr>
              <p:cNvPr id="46100" name="文本框 187406"/>
              <p:cNvSpPr txBox="1"/>
              <p:nvPr>
                <p:custDataLst>
                  <p:tags r:id="rId23"/>
                </p:custDataLst>
              </p:nvPr>
            </p:nvSpPr>
            <p:spPr>
              <a:xfrm>
                <a:off x="2070" y="3153"/>
                <a:ext cx="1081" cy="328"/>
              </a:xfrm>
              <a:prstGeom prst="rect">
                <a:avLst/>
              </a:prstGeom>
              <a:noFill/>
              <a:ln w="9525">
                <a:noFill/>
              </a:ln>
            </p:spPr>
            <p:txBody>
              <a:bodyPr wrap="square" lIns="91404" tIns="45702" rIns="91404" bIns="45702" anchor="t">
                <a:spAutoFit/>
              </a:bodyPr>
              <a:lstStyle/>
              <a:p>
                <a:pPr>
                  <a:spcBef>
                    <a:spcPct val="50000"/>
                  </a:spcBef>
                  <a:buClr>
                    <a:schemeClr val="bg1"/>
                  </a:buClr>
                </a:pPr>
                <a:r>
                  <a:rPr lang="zh-CN" altLang="en-US" sz="2800" b="1">
                    <a:solidFill>
                      <a:srgbClr val="4F0FBD"/>
                    </a:solidFill>
                    <a:effectLst/>
                    <a:ea typeface="楷体" panose="02010609060101010101" pitchFamily="49" charset="-122"/>
                  </a:rPr>
                  <a:t>光能</a:t>
                </a:r>
                <a:endParaRPr lang="zh-CN" altLang="en-US" sz="2800" b="1">
                  <a:solidFill>
                    <a:srgbClr val="4F0FBD"/>
                  </a:solidFill>
                  <a:effectLst/>
                  <a:ea typeface="楷体" panose="02010609060101010101" pitchFamily="49" charset="-122"/>
                </a:endParaRPr>
              </a:p>
            </p:txBody>
          </p:sp>
          <p:sp>
            <p:nvSpPr>
              <p:cNvPr id="46101" name="文本框 187407"/>
              <p:cNvSpPr txBox="1"/>
              <p:nvPr>
                <p:custDataLst>
                  <p:tags r:id="rId24"/>
                </p:custDataLst>
              </p:nvPr>
            </p:nvSpPr>
            <p:spPr>
              <a:xfrm>
                <a:off x="1981" y="3473"/>
                <a:ext cx="1829" cy="328"/>
              </a:xfrm>
              <a:prstGeom prst="rect">
                <a:avLst/>
              </a:prstGeom>
              <a:noFill/>
              <a:ln w="9525">
                <a:noFill/>
              </a:ln>
            </p:spPr>
            <p:txBody>
              <a:bodyPr wrap="square" lIns="91404" tIns="45702" rIns="91404" bIns="45702" anchor="t">
                <a:spAutoFit/>
              </a:bodyPr>
              <a:lstStyle/>
              <a:p>
                <a:pPr>
                  <a:spcBef>
                    <a:spcPct val="50000"/>
                  </a:spcBef>
                  <a:buClr>
                    <a:schemeClr val="bg1"/>
                  </a:buClr>
                </a:pPr>
                <a:r>
                  <a:rPr lang="zh-CN" altLang="en-US" sz="2800" b="1">
                    <a:solidFill>
                      <a:srgbClr val="4F0FBD"/>
                    </a:solidFill>
                    <a:effectLst/>
                    <a:ea typeface="楷体" panose="02010609060101010101" pitchFamily="49" charset="-122"/>
                  </a:rPr>
                  <a:t>叶绿体</a:t>
                </a:r>
                <a:endParaRPr lang="zh-CN" altLang="en-US" sz="2800" b="1">
                  <a:solidFill>
                    <a:srgbClr val="4F0FBD"/>
                  </a:solidFill>
                  <a:effectLst/>
                  <a:ea typeface="楷体" panose="02010609060101010101" pitchFamily="49" charset="-122"/>
                </a:endParaRPr>
              </a:p>
            </p:txBody>
          </p:sp>
          <p:sp>
            <p:nvSpPr>
              <p:cNvPr id="46102" name="直接连接符 187408"/>
              <p:cNvSpPr/>
              <p:nvPr>
                <p:custDataLst>
                  <p:tags r:id="rId25"/>
                </p:custDataLst>
              </p:nvPr>
            </p:nvSpPr>
            <p:spPr>
              <a:xfrm flipV="1">
                <a:off x="1934" y="3466"/>
                <a:ext cx="835" cy="15"/>
              </a:xfrm>
              <a:prstGeom prst="line">
                <a:avLst/>
              </a:prstGeom>
              <a:ln w="34925" cap="flat" cmpd="sng">
                <a:solidFill>
                  <a:schemeClr val="tx1"/>
                </a:solidFill>
                <a:prstDash val="solid"/>
                <a:miter/>
                <a:headEnd type="none" w="med" len="med"/>
                <a:tailEnd type="triangle" w="med" len="med"/>
              </a:ln>
            </p:spPr>
            <p:txBody>
              <a:bodyPr/>
              <a:lstStyle/>
              <a:p/>
            </p:txBody>
          </p:sp>
        </p:grpSp>
      </p:grpSp>
      <p:grpSp>
        <p:nvGrpSpPr>
          <p:cNvPr id="32" name="组合 31" title=""/>
          <p:cNvGrpSpPr/>
          <p:nvPr>
            <p:custDataLst>
              <p:tags r:id="rId26"/>
            </p:custDataLst>
          </p:nvPr>
        </p:nvGrpSpPr>
        <p:grpSpPr>
          <a:xfrm>
            <a:off x="0" y="147320"/>
            <a:ext cx="12192000" cy="518160"/>
            <a:chOff x="0" y="259"/>
            <a:chExt cx="19200" cy="816"/>
          </a:xfrm>
        </p:grpSpPr>
        <p:grpSp>
          <p:nvGrpSpPr>
            <p:cNvPr id="36" name="组合 35"/>
            <p:cNvGrpSpPr/>
            <p:nvPr>
              <p:custDataLst>
                <p:tags r:id="rId27"/>
              </p:custDataLst>
            </p:nvPr>
          </p:nvGrpSpPr>
          <p:grpSpPr>
            <a:xfrm>
              <a:off x="0" y="261"/>
              <a:ext cx="19200" cy="814"/>
              <a:chOff x="0" y="-57"/>
              <a:chExt cx="19200" cy="814"/>
            </a:xfrm>
          </p:grpSpPr>
          <p:cxnSp>
            <p:nvCxnSpPr>
              <p:cNvPr id="37" name="直接连接符 36"/>
              <p:cNvCxnSpPr/>
              <p:nvPr>
                <p:custDataLst>
                  <p:tags r:id="rId28"/>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29"/>
                </p:custDataLst>
              </p:nvPr>
            </p:nvGrpSpPr>
            <p:grpSpPr>
              <a:xfrm>
                <a:off x="631" y="-57"/>
                <a:ext cx="5765" cy="694"/>
                <a:chOff x="623970" y="1485351"/>
                <a:chExt cx="3660653" cy="440988"/>
              </a:xfrm>
            </p:grpSpPr>
            <p:grpSp>
              <p:nvGrpSpPr>
                <p:cNvPr id="39" name="组合 38"/>
                <p:cNvGrpSpPr>
                  <a:grpSpLocks noChangeAspect="1"/>
                </p:cNvGrpSpPr>
                <p:nvPr>
                  <p:custDataLst>
                    <p:tags r:id="rId30"/>
                  </p:custDataLst>
                </p:nvPr>
              </p:nvGrpSpPr>
              <p:grpSpPr>
                <a:xfrm>
                  <a:off x="623970" y="1630931"/>
                  <a:ext cx="264961" cy="295408"/>
                  <a:chOff x="457642" y="346857"/>
                  <a:chExt cx="375937" cy="419137"/>
                </a:xfrm>
              </p:grpSpPr>
              <p:sp>
                <p:nvSpPr>
                  <p:cNvPr id="40" name="椭圆 39"/>
                  <p:cNvSpPr/>
                  <p:nvPr>
                    <p:custDataLst>
                      <p:tags r:id="rId31"/>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32"/>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33"/>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34"/>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35"/>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36"/>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37"/>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38"/>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39"/>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87403"/>
                                        </p:tgtEl>
                                        <p:attrNameLst>
                                          <p:attrName>style.visibility</p:attrName>
                                        </p:attrNameLst>
                                      </p:cBhvr>
                                      <p:to>
                                        <p:strVal val="visible"/>
                                      </p:to>
                                    </p:set>
                                    <p:anim calcmode="lin" valueType="num">
                                      <p:cBhvr additive="base">
                                        <p:cTn id="7" dur="500"/>
                                        <p:tgtEl>
                                          <p:spTgt spid="187403"/>
                                        </p:tgtEl>
                                        <p:attrNameLst>
                                          <p:attrName>ppt_y</p:attrName>
                                        </p:attrNameLst>
                                      </p:cBhvr>
                                      <p:tavLst>
                                        <p:tav tm="0">
                                          <p:val>
                                            <p:strVal val="#ppt_y+#ppt_h*1.125000"/>
                                          </p:val>
                                        </p:tav>
                                        <p:tav tm="100000">
                                          <p:val>
                                            <p:strVal val="#ppt_y"/>
                                          </p:val>
                                        </p:tav>
                                      </p:tavLst>
                                    </p:anim>
                                    <p:animEffect transition="in" filter="wipe(up)">
                                      <p:cBhvr>
                                        <p:cTn id="8" dur="500"/>
                                        <p:tgtEl>
                                          <p:spTgt spid="187403"/>
                                        </p:tgtEl>
                                      </p:cBhvr>
                                    </p:animEffect>
                                  </p:childTnLst>
                                </p:cTn>
                              </p:par>
                            </p:childTnLst>
                          </p:cTn>
                        </p:par>
                      </p:childTnLst>
                    </p:cTn>
                  </p:par>
                  <p:par>
                    <p:cTn id="9" fill="hold" nodeType="clickPar">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15714"/>
                                        </p:tgtEl>
                                        <p:attrNameLst>
                                          <p:attrName>style.visibility</p:attrName>
                                        </p:attrNameLst>
                                      </p:cBhvr>
                                      <p:to>
                                        <p:strVal val="visible"/>
                                      </p:to>
                                    </p:set>
                                    <p:anim calcmode="lin" valueType="num">
                                      <p:cBhvr additive="base">
                                        <p:cTn id="13" dur="500"/>
                                        <p:tgtEl>
                                          <p:spTgt spid="115714"/>
                                        </p:tgtEl>
                                        <p:attrNameLst>
                                          <p:attrName>ppt_y</p:attrName>
                                        </p:attrNameLst>
                                      </p:cBhvr>
                                      <p:tavLst>
                                        <p:tav tm="0">
                                          <p:val>
                                            <p:strVal val="#ppt_y+#ppt_h*1.125000"/>
                                          </p:val>
                                        </p:tav>
                                        <p:tav tm="100000">
                                          <p:val>
                                            <p:strVal val="#ppt_y"/>
                                          </p:val>
                                        </p:tav>
                                      </p:tavLst>
                                    </p:anim>
                                    <p:animEffect transition="in" filter="wipe(up)">
                                      <p:cBhvr>
                                        <p:cTn id="14" dur="500"/>
                                        <p:tgtEl>
                                          <p:spTgt spid="115714"/>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3795"/>
                                        </p:tgtEl>
                                        <p:attrNameLst>
                                          <p:attrName>style.visibility</p:attrName>
                                        </p:attrNameLst>
                                      </p:cBhvr>
                                      <p:to>
                                        <p:strVal val="visible"/>
                                      </p:to>
                                    </p:set>
                                    <p:anim calcmode="lin" valueType="num">
                                      <p:cBhvr additive="base">
                                        <p:cTn id="19" dur="500"/>
                                        <p:tgtEl>
                                          <p:spTgt spid="33795"/>
                                        </p:tgtEl>
                                        <p:attrNameLst>
                                          <p:attrName>ppt_y</p:attrName>
                                        </p:attrNameLst>
                                      </p:cBhvr>
                                      <p:tavLst>
                                        <p:tav tm="0">
                                          <p:val>
                                            <p:strVal val="#ppt_y+#ppt_h*1.125000"/>
                                          </p:val>
                                        </p:tav>
                                        <p:tav tm="100000">
                                          <p:val>
                                            <p:strVal val="#ppt_y"/>
                                          </p:val>
                                        </p:tav>
                                      </p:tavLst>
                                    </p:anim>
                                    <p:animEffect transition="in" filter="wipe(up)">
                                      <p:cBhvr>
                                        <p:cTn id="20" dur="500"/>
                                        <p:tgtEl>
                                          <p:spTgt spid="33795"/>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3797"/>
                                        </p:tgtEl>
                                        <p:attrNameLst>
                                          <p:attrName>style.visibility</p:attrName>
                                        </p:attrNameLst>
                                      </p:cBhvr>
                                      <p:to>
                                        <p:strVal val="visible"/>
                                      </p:to>
                                    </p:set>
                                    <p:anim calcmode="lin" valueType="num">
                                      <p:cBhvr additive="base">
                                        <p:cTn id="25" dur="500"/>
                                        <p:tgtEl>
                                          <p:spTgt spid="33797"/>
                                        </p:tgtEl>
                                        <p:attrNameLst>
                                          <p:attrName>ppt_y</p:attrName>
                                        </p:attrNameLst>
                                      </p:cBhvr>
                                      <p:tavLst>
                                        <p:tav tm="0">
                                          <p:val>
                                            <p:strVal val="#ppt_y+#ppt_h*1.125000"/>
                                          </p:val>
                                        </p:tav>
                                        <p:tav tm="100000">
                                          <p:val>
                                            <p:strVal val="#ppt_y"/>
                                          </p:val>
                                        </p:tav>
                                      </p:tavLst>
                                    </p:anim>
                                    <p:animEffect transition="in" filter="wipe(up)">
                                      <p:cBhvr>
                                        <p:cTn id="26" dur="500"/>
                                        <p:tgtEl>
                                          <p:spTgt spid="33797"/>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3800"/>
                                        </p:tgtEl>
                                        <p:attrNameLst>
                                          <p:attrName>style.visibility</p:attrName>
                                        </p:attrNameLst>
                                      </p:cBhvr>
                                      <p:to>
                                        <p:strVal val="visible"/>
                                      </p:to>
                                    </p:set>
                                    <p:anim calcmode="lin" valueType="num">
                                      <p:cBhvr additive="base">
                                        <p:cTn id="31" dur="500"/>
                                        <p:tgtEl>
                                          <p:spTgt spid="33800"/>
                                        </p:tgtEl>
                                        <p:attrNameLst>
                                          <p:attrName>ppt_y</p:attrName>
                                        </p:attrNameLst>
                                      </p:cBhvr>
                                      <p:tavLst>
                                        <p:tav tm="0">
                                          <p:val>
                                            <p:strVal val="#ppt_y+#ppt_h*1.125000"/>
                                          </p:val>
                                        </p:tav>
                                        <p:tav tm="100000">
                                          <p:val>
                                            <p:strVal val="#ppt_y"/>
                                          </p:val>
                                        </p:tav>
                                      </p:tavLst>
                                    </p:anim>
                                    <p:animEffect transition="in" filter="wipe(up)">
                                      <p:cBhvr>
                                        <p:cTn id="32" dur="500"/>
                                        <p:tgtEl>
                                          <p:spTgt spid="33800"/>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3799"/>
                                        </p:tgtEl>
                                        <p:attrNameLst>
                                          <p:attrName>style.visibility</p:attrName>
                                        </p:attrNameLst>
                                      </p:cBhvr>
                                      <p:to>
                                        <p:strVal val="visible"/>
                                      </p:to>
                                    </p:set>
                                    <p:anim calcmode="lin" valueType="num">
                                      <p:cBhvr additive="base">
                                        <p:cTn id="37" dur="500"/>
                                        <p:tgtEl>
                                          <p:spTgt spid="33799"/>
                                        </p:tgtEl>
                                        <p:attrNameLst>
                                          <p:attrName>ppt_y</p:attrName>
                                        </p:attrNameLst>
                                      </p:cBhvr>
                                      <p:tavLst>
                                        <p:tav tm="0">
                                          <p:val>
                                            <p:strVal val="#ppt_y+#ppt_h*1.125000"/>
                                          </p:val>
                                        </p:tav>
                                        <p:tav tm="100000">
                                          <p:val>
                                            <p:strVal val="#ppt_y"/>
                                          </p:val>
                                        </p:tav>
                                      </p:tavLst>
                                    </p:anim>
                                    <p:animEffect transition="in" filter="wipe(up)">
                                      <p:cBhvr>
                                        <p:cTn id="38" dur="500"/>
                                        <p:tgtEl>
                                          <p:spTgt spid="33799"/>
                                        </p:tgtEl>
                                      </p:cBhvr>
                                    </p:animEffect>
                                  </p:childTnLst>
                                </p:cTn>
                              </p:par>
                            </p:childTnLst>
                          </p:cTn>
                        </p:par>
                      </p:childTnLst>
                    </p:cTn>
                  </p:par>
                  <p:par>
                    <p:cTn id="39" fill="hold" nodeType="clickPar">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3807"/>
                                        </p:tgtEl>
                                        <p:attrNameLst>
                                          <p:attrName>style.visibility</p:attrName>
                                        </p:attrNameLst>
                                      </p:cBhvr>
                                      <p:to>
                                        <p:strVal val="visible"/>
                                      </p:to>
                                    </p:set>
                                    <p:animEffect transition="in" filter="wipe(left)">
                                      <p:cBhvr>
                                        <p:cTn id="43" dur="500"/>
                                        <p:tgtEl>
                                          <p:spTgt spid="33807"/>
                                        </p:tgtEl>
                                      </p:cBhvr>
                                    </p:animEffect>
                                  </p:childTnLst>
                                </p:cTn>
                              </p:par>
                            </p:childTnLst>
                          </p:cTn>
                        </p:par>
                      </p:childTnLst>
                    </p:cTn>
                  </p:par>
                  <p:par>
                    <p:cTn id="44" fill="hold" nodeType="clickPar">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3811"/>
                                        </p:tgtEl>
                                        <p:attrNameLst>
                                          <p:attrName>style.visibility</p:attrName>
                                        </p:attrNameLst>
                                      </p:cBhvr>
                                      <p:to>
                                        <p:strVal val="visible"/>
                                      </p:to>
                                    </p:set>
                                    <p:animEffect transition="in" filter="wipe(left)">
                                      <p:cBhvr>
                                        <p:cTn id="48" dur="500"/>
                                        <p:tgtEl>
                                          <p:spTgt spid="33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p:bldP spid="33795" grpId="0"/>
      <p:bldP spid="33797" grpId="0"/>
      <p:bldP spid="33799" grpId="0"/>
      <p:bldP spid="33800" grpId="0"/>
    </p:bldLst>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mc:AlternateContent>
        <mc:Choice Requires="a14">
          <p:sp>
            <p:nvSpPr>
              <p:cNvPr id="2" name="QB_5#fb80db1c3?vbadefaultcenterpage=1&amp;parentnodeid=bdd100edc&amp;vbahtmlprocessed=1" title=""/>
              <p:cNvSpPr/>
              <p:nvPr>
                <p:custDataLst>
                  <p:tags r:id="rId4"/>
                </p:custDataLst>
              </p:nvPr>
            </p:nvSpPr>
            <p:spPr>
              <a:xfrm>
                <a:off x="539496" y="1470184"/>
                <a:ext cx="11306112" cy="4357624"/>
              </a:xfrm>
              <a:prstGeom prst="rect">
                <a:avLst/>
              </a:prstGeom>
              <a:noFill/>
            </p:spPr>
            <p:txBody>
              <a:bodyPr wrap="none" lIns="0" tIns="0" rIns="0" bIns="0" rtlCol="0" anchor="t"/>
              <a:lstStyle/>
              <a:p>
                <a:pPr algn="l" latinLnBrk="1">
                  <a:lnSpc>
                    <a:spcPts val="4400"/>
                  </a:lnSpc>
                </a:pPr>
                <a:r>
                  <a:rPr lang="en-US" altLang="zh-CN" sz="2400" b="0" i="0">
                    <a:solidFill>
                      <a:srgbClr val="000000"/>
                    </a:solidFill>
                    <a:latin typeface="Times New Roman" panose="02020603050405020304" pitchFamily="18" charset="0"/>
                    <a:ea typeface="微软雅黑"/>
                    <a:cs typeface="Times New Roman" panose="02020603050405020304" pitchFamily="34" charset="-120"/>
                  </a:rPr>
                  <a:t>1.光照停止后暗反应短时间仍然能够持续，但无法长时间正常进行，原因是</a:t>
                </a:r>
                <a:endParaRPr lang="en-US" altLang="zh-CN" sz="2400"/>
              </a:p>
              <a:p>
                <a:pPr latinLnBrk="1">
                  <a:lnSpc>
                    <a:spcPts val="4400"/>
                  </a:lnSpc>
                </a:pP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________________________________________________________________________</a:t>
                </a:r>
                <a:endPar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endParaRPr>
              </a:p>
              <a:p>
                <a:pPr latinLnBrk="1">
                  <a:lnSpc>
                    <a:spcPts val="4400"/>
                  </a:lnSpc>
                </a:pP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________________________________________________________________________</a:t>
                </a:r>
                <a:endPar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endParaRPr>
              </a:p>
              <a:p>
                <a:pPr latinLnBrk="1">
                  <a:lnSpc>
                    <a:spcPts val="4400"/>
                  </a:lnSpc>
                </a:pP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_____________________________________</a:t>
                </a:r>
                <a:r>
                  <a:rPr lang="en-US" altLang="zh-CN" sz="100" b="0" i="0" kern="0" spc="-99900">
                    <a:solidFill>
                      <a:srgbClr val="FFFFFF"/>
                    </a:solidFill>
                    <a:latin typeface="Times New Roman" panose="02020603050405020304" pitchFamily="18" charset="0"/>
                    <a:ea typeface="微软雅黑"/>
                    <a:cs typeface="Times New Roman" panose="02020603050405020304" pitchFamily="34" charset="-120"/>
                  </a:rPr>
                  <a:t>&lt;m&gt;</a:t>
                </a:r>
                <a14:m>
                  <m:oMathPara>
                    <m:oMathParaPr>
                      <m:jc/>
                    </m:oMathParaPr>
                    <m:oMath>
                      <m:sSub>
                        <m:sSubPr>
                          <m:ctrlPr>
                            <a:rPr lang="en-US" altLang="zh-CN" sz="2400" b="0" i="1">
                              <a:solidFill>
                                <a:srgbClr val="000000"/>
                              </a:solidFill>
                              <a:latin typeface="Cambria Math" panose="02040503050406030204" pitchFamily="18" charset="0"/>
                              <a:ea typeface="微软雅黑" panose="020b0503020204020204" charset="-122"/>
                              <a:cs typeface="Times New Roman" panose="02020603050405020304" pitchFamily="34" charset="-120"/>
                            </a:rPr>
                          </m:ctrlPr>
                        </m:sSubPr>
                        <m:e>
                          <m:r>
                            <m:rPr>
                              <m:sty m:val="p"/>
                            </m:rPr>
                            <a:rPr lang="en-US" altLang="zh-CN" sz="2400" b="0" i="0">
                              <a:solidFill>
                                <a:srgbClr val="000000"/>
                              </a:solidFill>
                              <a:latin typeface="Cambria Math" panose="02040503050406030204" pitchFamily="18" charset="0"/>
                              <a:ea typeface="微软雅黑" panose="020b0503020204020204" charset="-122"/>
                              <a:cs typeface="Times New Roman" panose="02020603050405020304" pitchFamily="34" charset="-120"/>
                            </a:rPr>
                            <m:t>CO</m:t>
                          </m:r>
                        </m:e>
                        <m:sub>
                          <m:r>
                            <m:rPr>
                              <m:sty m:val="p"/>
                            </m:rPr>
                            <a:rPr lang="en-US" altLang="zh-CN" sz="2400" b="0" i="0">
                              <a:solidFill>
                                <a:srgbClr val="000000"/>
                              </a:solidFill>
                              <a:latin typeface="Cambria Math" panose="02040503050406030204" pitchFamily="18" charset="0"/>
                              <a:ea typeface="微软雅黑" panose="020b0503020204020204" charset="-122"/>
                              <a:cs typeface="Times New Roman" panose="02020603050405020304" pitchFamily="34" charset="-120"/>
                            </a:rPr>
                            <m:t>2</m:t>
                          </m:r>
                        </m:sub>
                      </m:sSub>
                    </m:oMath>
                  </m:oMathPara>
                </a14:m>
                <a:r>
                  <a:rPr lang="en-US" altLang="zh-CN" sz="100" b="0" i="0" kern="0" spc="-99900">
                    <a:solidFill>
                      <a:srgbClr val="FFFFFF"/>
                    </a:solidFill>
                    <a:latin typeface="Times New Roman" panose="02020603050405020304" pitchFamily="18" charset="0"/>
                    <a:ea typeface="微软雅黑"/>
                    <a:cs typeface="Times New Roman" panose="02020603050405020304" pitchFamily="34" charset="-120"/>
                  </a:rPr>
                  <a:t>&lt;/m&gt;</a:t>
                </a:r>
                <a:r>
                  <a:rPr lang="en-US" altLang="zh-CN" sz="800" b="0" i="0" u="none">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err="1">
                    <a:solidFill>
                      <a:srgbClr val="000000"/>
                    </a:solidFill>
                    <a:latin typeface="Times New Roman" panose="02020603050405020304" pitchFamily="18" charset="0"/>
                    <a:ea typeface="微软雅黑"/>
                    <a:cs typeface="Times New Roman" panose="02020603050405020304" pitchFamily="34" charset="-120"/>
                  </a:rPr>
                  <a:t>不足，暗反应减弱后光反应也无法正</a:t>
                </a:r>
                <a:endParaRPr lang="en-US" altLang="zh-CN" sz="2400" b="0" i="0">
                  <a:solidFill>
                    <a:srgbClr val="000000"/>
                  </a:solidFill>
                  <a:latin typeface="Times New Roman" panose="02020603050405020304" pitchFamily="18" charset="0"/>
                  <a:ea typeface="微软雅黑"/>
                  <a:cs typeface="Times New Roman" panose="02020603050405020304" pitchFamily="34" charset="-120"/>
                </a:endParaRPr>
              </a:p>
              <a:p>
                <a:pPr latinLnBrk="1">
                  <a:lnSpc>
                    <a:spcPts val="4400"/>
                  </a:lnSpc>
                </a:pPr>
                <a:r>
                  <a:rPr lang="en-US" altLang="zh-CN" sz="2400" b="0" i="0">
                    <a:solidFill>
                      <a:srgbClr val="000000"/>
                    </a:solidFill>
                    <a:latin typeface="Times New Roman" panose="02020603050405020304" pitchFamily="18" charset="0"/>
                    <a:ea typeface="微软雅黑"/>
                    <a:cs typeface="Times New Roman" panose="02020603050405020304" pitchFamily="34" charset="-120"/>
                  </a:rPr>
                  <a:t>常进行，原因是</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_________________________________________________________</a:t>
                </a:r>
                <a:endPar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endParaRPr>
              </a:p>
              <a:p>
                <a:pPr latinLnBrk="1">
                  <a:lnSpc>
                    <a:spcPts val="4400"/>
                  </a:lnSpc>
                </a:pP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____________________________________________</a:t>
                </a:r>
                <a:r>
                  <a:rPr lang="en-US" altLang="zh-CN" sz="2400" b="0" i="0">
                    <a:solidFill>
                      <a:srgbClr val="000000"/>
                    </a:solidFill>
                    <a:latin typeface="Times New Roman" panose="02020603050405020304" pitchFamily="18" charset="0"/>
                    <a:ea typeface="微软雅黑"/>
                    <a:cs typeface="Times New Roman" panose="02020603050405020304" pitchFamily="34" charset="-120"/>
                  </a:rPr>
                  <a:t>。</a:t>
                </a:r>
                <a:endParaRPr lang="en-US" altLang="zh-CN" sz="2400"/>
              </a:p>
            </p:txBody>
          </p:sp>
        </mc:Choice>
        <mc:Fallback>
          <p:sp>
            <p:nvSpPr>
              <p:cNvPr id="2" name="QB_5#fb80db1c3?vbadefaultcenterpage=1&amp;parentnodeid=bdd100edc&amp;vbahtmlprocessed=1"/>
              <p:cNvSpPr>
                <a:spLocks noRot="1" noChangeAspect="1" noMove="1" noResize="1" noEditPoints="1" noAdjustHandles="1" noChangeArrowheads="1" noChangeShapeType="1" noTextEdit="1"/>
              </p:cNvSpPr>
              <p:nvPr>
                <p:custDataLst>
                  <p:tags r:id="rId5"/>
                </p:custDataLst>
              </p:nvPr>
            </p:nvSpPr>
            <p:spPr>
              <a:xfrm>
                <a:off x="539496" y="1470184"/>
                <a:ext cx="11306112" cy="4357624"/>
              </a:xfrm>
              <a:prstGeom prst="rect">
                <a:avLst/>
              </a:prstGeom>
              <a:blipFill rotWithShape="1">
                <a:blip r:embed="rId6"/>
                <a:stretch>
                  <a:fillRect l="-3" t="-4" r="3" b="9"/>
                </a:stretch>
              </a:blipFill>
            </p:spPr>
            <p:txBody>
              <a:bodyPr/>
              <a:lstStyle/>
              <a:p>
                <a:r>
                  <a:rPr lang="zh-CN" altLang="en-US">
                    <a:noFill/>
                  </a:rPr>
                  <a:t> </a:t>
                </a:r>
              </a:p>
            </p:txBody>
          </p:sp>
        </mc:Fallback>
      </mc:AlternateContent>
      <mc:AlternateContent>
        <mc:Choice Requires="a14">
          <p:sp>
            <p:nvSpPr>
              <p:cNvPr id="3" name="QB_5_AN.227_1#fb80db1c3.blank?vbadefaultcenterpage=1&amp;parentnodeid=bdd100edc&amp;vbapositionanswer=63&amp;vbahtmlprocessed=1" title=""/>
              <p:cNvSpPr/>
              <p:nvPr>
                <p:custDataLst>
                  <p:tags r:id="rId7"/>
                </p:custDataLst>
              </p:nvPr>
            </p:nvSpPr>
            <p:spPr>
              <a:xfrm>
                <a:off x="602588" y="3672364"/>
                <a:ext cx="11179928" cy="1056640"/>
              </a:xfrm>
              <a:prstGeom prst="rect">
                <a:avLst/>
              </a:prstGeom>
              <a:noFill/>
            </p:spPr>
            <p:txBody>
              <a:bodyPr wrap="square" lIns="0" tIns="0" rIns="0" bIns="0" rtlCol="0" anchor="t"/>
              <a:lstStyle/>
              <a:p>
                <a:pPr latinLnBrk="1">
                  <a:lnSpc>
                    <a:spcPts val="4400"/>
                  </a:lnSpc>
                </a:pPr>
                <a:r>
                  <a:rPr lang="en-US" altLang="zh-CN" sz="2400" b="0" i="0">
                    <a:solidFill>
                      <a:srgbClr val="A00021"/>
                    </a:solidFill>
                    <a:latin typeface="Times New Roman" panose="02020603050405020304" pitchFamily="18" charset="0"/>
                    <a:ea typeface="微软雅黑"/>
                    <a:cs typeface="Times New Roman" panose="02020603050405020304" pitchFamily="34" charset="-120"/>
                  </a:rPr>
                  <a:t>                             </a:t>
                </a:r>
                <a:r>
                  <a:rPr lang="en-US" altLang="zh-CN" sz="2400" b="0" i="0">
                    <a:solidFill>
                      <a:srgbClr val="FF0000"/>
                    </a:solidFill>
                    <a:latin typeface="Times New Roman" panose="02020603050405020304" pitchFamily="18" charset="0"/>
                    <a:ea typeface="微软雅黑"/>
                    <a:cs typeface="Times New Roman" panose="02020603050405020304" pitchFamily="34" charset="-120"/>
                  </a:rPr>
                  <a:t>光反应需要暗反应提供ADP、</a:t>
                </a:r>
                <a:r>
                  <a:rPr lang="en-US" altLang="zh-CN" sz="800" b="0" i="0" u="none">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100" b="0" i="0" kern="0" spc="-99900">
                    <a:solidFill>
                      <a:srgbClr val="FF0000"/>
                    </a:solidFill>
                    <a:latin typeface="Times New Roman" panose="02020603050405020304" pitchFamily="18" charset="0"/>
                    <a:ea typeface="微软雅黑"/>
                    <a:cs typeface="Times New Roman" panose="02020603050405020304" pitchFamily="34" charset="-120"/>
                  </a:rPr>
                  <a:t>&lt;m&gt;</a:t>
                </a:r>
                <a14:m>
                  <m:oMathPara>
                    <m:oMathParaPr>
                      <m:jc/>
                    </m:oMathParaPr>
                    <m:oMath>
                      <m:r>
                        <m:rPr>
                          <m:sty m:val="p"/>
                        </m:rPr>
                        <a:rPr lang="en-US" altLang="zh-CN" sz="2400" b="0" i="0">
                          <a:solidFill>
                            <a:srgbClr val="FF0000"/>
                          </a:solidFill>
                          <a:latin typeface="Cambria Math" panose="02040503050406030204" pitchFamily="18" charset="0"/>
                          <a:ea typeface="微软雅黑" panose="020b0503020204020204" charset="-122"/>
                          <a:cs typeface="Times New Roman" panose="02020603050405020304" pitchFamily="34" charset="-120"/>
                        </a:rPr>
                        <m:t>Pi</m:t>
                      </m:r>
                    </m:oMath>
                  </m:oMathPara>
                </a14:m>
                <a:r>
                  <a:rPr lang="en-US" altLang="zh-CN" sz="100" b="0" i="0" kern="0" spc="-99900">
                    <a:solidFill>
                      <a:srgbClr val="FF0000"/>
                    </a:solidFill>
                    <a:latin typeface="Times New Roman" panose="02020603050405020304" pitchFamily="18" charset="0"/>
                    <a:ea typeface="微软雅黑"/>
                    <a:cs typeface="Times New Roman" panose="02020603050405020304" pitchFamily="34" charset="-120"/>
                  </a:rPr>
                  <a:t>&lt;/m&gt;</a:t>
                </a:r>
                <a:r>
                  <a:rPr lang="en-US" altLang="zh-CN" sz="800" b="0" i="0" u="none">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FF0000"/>
                    </a:solidFill>
                    <a:latin typeface="Times New Roman" panose="02020603050405020304" pitchFamily="18" charset="0"/>
                    <a:ea typeface="微软雅黑"/>
                    <a:cs typeface="Times New Roman" panose="02020603050405020304" pitchFamily="34" charset="-120"/>
                  </a:rPr>
                  <a:t>和</a:t>
                </a:r>
                <a:r>
                  <a:rPr lang="en-US" altLang="zh-CN" sz="800" b="0" i="0" u="none">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100" b="0" i="0" kern="0" spc="-99900">
                    <a:solidFill>
                      <a:srgbClr val="FF0000"/>
                    </a:solidFill>
                    <a:latin typeface="Times New Roman" panose="02020603050405020304" pitchFamily="18" charset="0"/>
                    <a:ea typeface="微软雅黑"/>
                    <a:cs typeface="Times New Roman" panose="02020603050405020304" pitchFamily="34" charset="-120"/>
                  </a:rPr>
                  <a:t>&lt;m&gt;</a:t>
                </a:r>
                <a14:m>
                  <m:oMathPara>
                    <m:oMathParaPr>
                      <m:jc/>
                    </m:oMathParaPr>
                    <m:oMath>
                      <m:sSup>
                        <m:sSupPr>
                          <m:ctrlPr>
                            <a:rPr lang="en-US" altLang="zh-CN" sz="2400" b="0" i="1">
                              <a:solidFill>
                                <a:srgbClr val="FF0000"/>
                              </a:solidFill>
                              <a:latin typeface="Cambria Math" panose="02040503050406030204" pitchFamily="18" charset="0"/>
                              <a:ea typeface="微软雅黑" panose="020b0503020204020204" charset="-122"/>
                              <a:cs typeface="Times New Roman" panose="02020603050405020304" pitchFamily="34" charset="-120"/>
                            </a:rPr>
                          </m:ctrlPr>
                        </m:sSupPr>
                        <m:e>
                          <m:r>
                            <m:rPr>
                              <m:sty m:val="p"/>
                            </m:rPr>
                            <a:rPr lang="en-US" altLang="zh-CN" sz="2400" b="0" i="0">
                              <a:solidFill>
                                <a:srgbClr val="FF0000"/>
                              </a:solidFill>
                              <a:latin typeface="Cambria Math" panose="02040503050406030204" pitchFamily="18" charset="0"/>
                              <a:ea typeface="微软雅黑" panose="020b0503020204020204" charset="-122"/>
                              <a:cs typeface="Times New Roman" panose="02020603050405020304" pitchFamily="34" charset="-120"/>
                            </a:rPr>
                            <m:t>NADP</m:t>
                          </m:r>
                        </m:e>
                        <m:sup>
                          <m:r>
                            <m:rPr>
                              <m:sty m:val="p"/>
                            </m:rPr>
                            <a:rPr lang="en-US" altLang="zh-CN" sz="2400" b="0" i="0">
                              <a:solidFill>
                                <a:srgbClr val="FF0000"/>
                              </a:solidFill>
                              <a:latin typeface="Cambria Math" panose="02040503050406030204" pitchFamily="18" charset="0"/>
                              <a:ea typeface="微软雅黑" panose="020b0503020204020204" charset="-122"/>
                              <a:cs typeface="Times New Roman" panose="02020603050405020304" pitchFamily="34" charset="-120"/>
                            </a:rPr>
                            <m:t>+</m:t>
                          </m:r>
                        </m:sup>
                      </m:sSup>
                    </m:oMath>
                  </m:oMathPara>
                </a14:m>
                <a:r>
                  <a:rPr lang="en-US" altLang="zh-CN" sz="100" b="0" i="0" kern="0" spc="-99900">
                    <a:solidFill>
                      <a:srgbClr val="FF0000"/>
                    </a:solidFill>
                    <a:latin typeface="Times New Roman" panose="02020603050405020304" pitchFamily="18" charset="0"/>
                    <a:ea typeface="微软雅黑"/>
                    <a:cs typeface="Times New Roman" panose="02020603050405020304" pitchFamily="34" charset="-120"/>
                  </a:rPr>
                  <a:t>&lt;/m&gt;</a:t>
                </a:r>
                <a:r>
                  <a:rPr lang="en-US" altLang="zh-CN" sz="800" b="0" i="0" u="none">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FF0000"/>
                    </a:solidFill>
                    <a:latin typeface="Times New Roman" panose="02020603050405020304" pitchFamily="18" charset="0"/>
                    <a:ea typeface="微软雅黑"/>
                    <a:cs typeface="Times New Roman" panose="02020603050405020304" pitchFamily="34" charset="-120"/>
                  </a:rPr>
                  <a:t>，</a:t>
                </a:r>
                <a:r>
                  <a:rPr lang="en-US" altLang="zh-CN" sz="800" b="0" i="0" u="none">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100" b="0" i="0" kern="0" spc="-99900">
                    <a:solidFill>
                      <a:srgbClr val="FF0000"/>
                    </a:solidFill>
                    <a:latin typeface="Times New Roman" panose="02020603050405020304" pitchFamily="18" charset="0"/>
                    <a:ea typeface="微软雅黑"/>
                    <a:cs typeface="Times New Roman" panose="02020603050405020304" pitchFamily="34" charset="-120"/>
                  </a:rPr>
                  <a:t>&lt;m&gt;</a:t>
                </a:r>
                <a14:m>
                  <m:oMathPara>
                    <m:oMathParaPr>
                      <m:jc/>
                    </m:oMathParaPr>
                    <m:oMath>
                      <m:sSub>
                        <m:sSubPr>
                          <m:ctrlPr>
                            <a:rPr lang="en-US" altLang="zh-CN" sz="2400" b="0" i="1">
                              <a:solidFill>
                                <a:srgbClr val="FF0000"/>
                              </a:solidFill>
                              <a:latin typeface="Cambria Math" panose="02040503050406030204" pitchFamily="18" charset="0"/>
                              <a:ea typeface="微软雅黑" panose="020b0503020204020204" charset="-122"/>
                              <a:cs typeface="Times New Roman" panose="02020603050405020304" pitchFamily="34" charset="-120"/>
                            </a:rPr>
                          </m:ctrlPr>
                        </m:sSubPr>
                        <m:e>
                          <m:r>
                            <m:rPr>
                              <m:sty m:val="p"/>
                            </m:rPr>
                            <a:rPr lang="en-US" altLang="zh-CN" sz="2400" b="0" i="0">
                              <a:solidFill>
                                <a:srgbClr val="FF0000"/>
                              </a:solidFill>
                              <a:latin typeface="Cambria Math" panose="02040503050406030204" pitchFamily="18" charset="0"/>
                              <a:ea typeface="微软雅黑" panose="020b0503020204020204" charset="-122"/>
                              <a:cs typeface="Times New Roman" panose="02020603050405020304" pitchFamily="34" charset="-120"/>
                            </a:rPr>
                            <m:t>CO</m:t>
                          </m:r>
                        </m:e>
                        <m:sub>
                          <m:r>
                            <m:rPr>
                              <m:sty m:val="p"/>
                            </m:rPr>
                            <a:rPr lang="en-US" altLang="zh-CN" sz="2400" b="0" i="0">
                              <a:solidFill>
                                <a:srgbClr val="FF0000"/>
                              </a:solidFill>
                              <a:latin typeface="Cambria Math" panose="02040503050406030204" pitchFamily="18" charset="0"/>
                              <a:ea typeface="微软雅黑" panose="020b0503020204020204" charset="-122"/>
                              <a:cs typeface="Times New Roman" panose="02020603050405020304" pitchFamily="34" charset="-120"/>
                            </a:rPr>
                            <m:t>2</m:t>
                          </m:r>
                        </m:sub>
                      </m:sSub>
                    </m:oMath>
                  </m:oMathPara>
                </a14:m>
                <a:r>
                  <a:rPr lang="en-US" altLang="zh-CN" sz="100" b="0" i="0" kern="0" spc="-99900">
                    <a:solidFill>
                      <a:srgbClr val="FF0000"/>
                    </a:solidFill>
                    <a:latin typeface="Times New Roman" panose="02020603050405020304" pitchFamily="18" charset="0"/>
                    <a:ea typeface="微软雅黑"/>
                    <a:cs typeface="Times New Roman" panose="02020603050405020304" pitchFamily="34" charset="-120"/>
                  </a:rPr>
                  <a:t>&lt;/m&gt;</a:t>
                </a:r>
                <a:r>
                  <a:rPr lang="en-US" altLang="zh-CN" sz="800" b="0" i="0" u="none">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FF0000"/>
                    </a:solidFill>
                    <a:latin typeface="Times New Roman" panose="02020603050405020304" pitchFamily="18" charset="0"/>
                    <a:ea typeface="微软雅黑"/>
                    <a:cs typeface="Times New Roman" panose="02020603050405020304" pitchFamily="34" charset="-120"/>
                  </a:rPr>
                  <a:t>不足使暗反应减弱后，光反应在缺少原料的情况下无法正常进行</a:t>
                </a:r>
                <a:endParaRPr lang="en-US" altLang="zh-CN" sz="2400" b="0" i="0">
                  <a:solidFill>
                    <a:srgbClr val="FF0000"/>
                  </a:solidFill>
                  <a:latin typeface="Times New Roman" panose="02020603050405020304" pitchFamily="18" charset="0"/>
                  <a:ea typeface="微软雅黑"/>
                  <a:cs typeface="Times New Roman" panose="02020603050405020304" pitchFamily="34" charset="-120"/>
                </a:endParaRPr>
              </a:p>
            </p:txBody>
          </p:sp>
        </mc:Choice>
        <mc:Fallback>
          <p:sp>
            <p:nvSpPr>
              <p:cNvPr id="3" name="QB_5_AN.227_1#fb80db1c3.blank?vbadefaultcenterpage=1&amp;parentnodeid=bdd100edc&amp;vbapositionanswer=63&amp;vbahtmlprocessed=1"/>
              <p:cNvSpPr>
                <a:spLocks noRot="1" noChangeAspect="1" noMove="1" noResize="1" noEditPoints="1" noAdjustHandles="1" noChangeArrowheads="1" noChangeShapeType="1" noTextEdit="1"/>
              </p:cNvSpPr>
              <p:nvPr>
                <p:custDataLst>
                  <p:tags r:id="rId8"/>
                </p:custDataLst>
              </p:nvPr>
            </p:nvSpPr>
            <p:spPr>
              <a:xfrm>
                <a:off x="602588" y="3672364"/>
                <a:ext cx="11179928" cy="1056640"/>
              </a:xfrm>
              <a:prstGeom prst="rect">
                <a:avLst/>
              </a:prstGeom>
              <a:blipFill rotWithShape="1">
                <a:blip r:embed="rId9"/>
                <a:stretch>
                  <a:fillRect l="-5" t="-15" r="1" b="-5754"/>
                </a:stretch>
              </a:blipFill>
            </p:spPr>
            <p:txBody>
              <a:bodyPr/>
              <a:lstStyle/>
              <a:p>
                <a:r>
                  <a:rPr lang="zh-CN" altLang="en-US">
                    <a:noFill/>
                  </a:rPr>
                  <a:t> </a:t>
                </a:r>
              </a:p>
            </p:txBody>
          </p:sp>
        </mc:Fallback>
      </mc:AlternateContent>
      <mc:AlternateContent>
        <mc:Choice Requires="a14">
          <p:sp>
            <p:nvSpPr>
              <p:cNvPr id="4" name="QB_5_AN.226_1#fb80db1c3?vbadefaultcenterpage=1&amp;parentnodeid=bdd100edc&amp;vbahtmlprocessed=1&amp;haslongtextanswer=1" title=""/>
              <p:cNvSpPr/>
              <p:nvPr>
                <p:custDataLst>
                  <p:tags r:id="rId10"/>
                </p:custDataLst>
              </p:nvPr>
            </p:nvSpPr>
            <p:spPr>
              <a:xfrm>
                <a:off x="539496" y="1993425"/>
                <a:ext cx="11109960" cy="1587310"/>
              </a:xfrm>
              <a:prstGeom prst="rect">
                <a:avLst/>
              </a:prstGeom>
              <a:noFill/>
            </p:spPr>
            <p:txBody>
              <a:bodyPr wrap="square" lIns="0" tIns="0" rIns="0" bIns="0" rtlCol="0" anchor="t"/>
              <a:lstStyle/>
              <a:p>
                <a:pPr latinLnBrk="1">
                  <a:lnSpc>
                    <a:spcPct val="150000"/>
                  </a:lnSpc>
                </a:pP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err="1">
                    <a:solidFill>
                      <a:srgbClr val="FF0000"/>
                    </a:solidFill>
                    <a:latin typeface="Times New Roman" panose="02020603050405020304" pitchFamily="18" charset="0"/>
                    <a:ea typeface="微软雅黑"/>
                    <a:cs typeface="Times New Roman" panose="02020603050405020304" pitchFamily="34" charset="-120"/>
                  </a:rPr>
                  <a:t>暗反应中</a:t>
                </a:r>
                <a:r>
                  <a:rPr lang="en-US" altLang="zh-CN" sz="800" b="0" i="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100" b="0" i="0" kern="0" spc="-99900">
                    <a:solidFill>
                      <a:srgbClr val="FF0000"/>
                    </a:solidFill>
                    <a:latin typeface="Times New Roman" panose="02020603050405020304" pitchFamily="18" charset="0"/>
                    <a:ea typeface="微软雅黑"/>
                    <a:cs typeface="Times New Roman" panose="02020603050405020304" pitchFamily="34" charset="-120"/>
                  </a:rPr>
                  <a:t>&lt;m&gt;</a:t>
                </a:r>
                <a14:m>
                  <m:oMathPara>
                    <m:oMathParaPr>
                      <m:jc/>
                    </m:oMathParaPr>
                    <m:oMath>
                      <m:sSub>
                        <m:sSubPr>
                          <m:ctrlPr>
                            <a:rPr lang="en-US" altLang="zh-CN" sz="2400" b="0" i="1">
                              <a:solidFill>
                                <a:srgbClr val="FF0000"/>
                              </a:solidFill>
                              <a:latin typeface="Cambria Math" panose="02040503050406030204" pitchFamily="18" charset="0"/>
                              <a:ea typeface="微软雅黑" panose="020b0503020204020204" charset="-122"/>
                              <a:cs typeface="Times New Roman" panose="02020603050405020304" pitchFamily="34" charset="-120"/>
                            </a:rPr>
                          </m:ctrlPr>
                        </m:sSubPr>
                        <m:e>
                          <m:r>
                            <m:rPr>
                              <m:sty m:val="p"/>
                            </m:rPr>
                            <a:rPr lang="en-US" altLang="zh-CN" sz="2400" b="0" i="0">
                              <a:solidFill>
                                <a:srgbClr val="FF0000"/>
                              </a:solidFill>
                              <a:latin typeface="Cambria Math" panose="02040503050406030204" pitchFamily="18" charset="0"/>
                              <a:ea typeface="微软雅黑" panose="020b0503020204020204" charset="-122"/>
                              <a:cs typeface="Times New Roman" panose="02020603050405020304" pitchFamily="34" charset="-120"/>
                            </a:rPr>
                            <m:t>C</m:t>
                          </m:r>
                        </m:e>
                        <m:sub>
                          <m:r>
                            <m:rPr>
                              <m:sty m:val="p"/>
                            </m:rPr>
                            <a:rPr lang="en-US" altLang="zh-CN" sz="2400" b="0" i="0">
                              <a:solidFill>
                                <a:srgbClr val="FF0000"/>
                              </a:solidFill>
                              <a:latin typeface="Cambria Math" panose="02040503050406030204" pitchFamily="18" charset="0"/>
                              <a:ea typeface="微软雅黑" panose="020b0503020204020204" charset="-122"/>
                              <a:cs typeface="Times New Roman" panose="02020603050405020304" pitchFamily="34" charset="-120"/>
                            </a:rPr>
                            <m:t>3</m:t>
                          </m:r>
                        </m:sub>
                      </m:sSub>
                    </m:oMath>
                  </m:oMathPara>
                </a14:m>
                <a:r>
                  <a:rPr lang="en-US" altLang="zh-CN" sz="100" b="0" i="0" kern="0" spc="-99900">
                    <a:solidFill>
                      <a:srgbClr val="FF0000"/>
                    </a:solidFill>
                    <a:latin typeface="Times New Roman" panose="02020603050405020304" pitchFamily="18" charset="0"/>
                    <a:ea typeface="微软雅黑"/>
                    <a:cs typeface="Times New Roman" panose="02020603050405020304" pitchFamily="34" charset="-120"/>
                  </a:rPr>
                  <a:t>&lt;/m&gt;</a:t>
                </a:r>
                <a:r>
                  <a:rPr lang="en-US" altLang="zh-CN" sz="800" b="0" i="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FF0000"/>
                    </a:solidFill>
                    <a:latin typeface="Times New Roman" panose="02020603050405020304" pitchFamily="18" charset="0"/>
                    <a:ea typeface="微软雅黑"/>
                    <a:cs typeface="Times New Roman" panose="02020603050405020304" pitchFamily="34" charset="-120"/>
                  </a:rPr>
                  <a:t>的还原需要光反应提供ATP和</a:t>
                </a:r>
                <a:r>
                  <a:rPr lang="en-US" altLang="zh-CN" sz="800" b="0" i="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100" b="0" i="0" kern="0" spc="-99900">
                    <a:solidFill>
                      <a:srgbClr val="FF0000"/>
                    </a:solidFill>
                    <a:latin typeface="Times New Roman" panose="02020603050405020304" pitchFamily="18" charset="0"/>
                    <a:ea typeface="微软雅黑"/>
                    <a:cs typeface="Times New Roman" panose="02020603050405020304" pitchFamily="34" charset="-120"/>
                  </a:rPr>
                  <a:t>&lt;m&gt;</a:t>
                </a:r>
                <a14:m>
                  <m:oMathPara>
                    <m:oMathParaPr>
                      <m:jc/>
                    </m:oMathParaPr>
                    <m:oMath>
                      <m:r>
                        <m:rPr>
                          <m:sty m:val="p"/>
                        </m:rPr>
                        <a:rPr lang="en-US" altLang="zh-CN" sz="2400" b="0" i="0">
                          <a:solidFill>
                            <a:srgbClr val="FF0000"/>
                          </a:solidFill>
                          <a:latin typeface="Cambria Math" panose="02040503050406030204" pitchFamily="18" charset="0"/>
                          <a:ea typeface="微软雅黑" panose="020b0503020204020204" charset="-122"/>
                          <a:cs typeface="Times New Roman" panose="02020603050405020304" pitchFamily="34" charset="-120"/>
                        </a:rPr>
                        <m:t>NADPH</m:t>
                      </m:r>
                    </m:oMath>
                  </m:oMathPara>
                </a14:m>
                <a:r>
                  <a:rPr lang="en-US" altLang="zh-CN" sz="100" b="0" i="0" kern="0" spc="-99900">
                    <a:solidFill>
                      <a:srgbClr val="FF0000"/>
                    </a:solidFill>
                    <a:latin typeface="Times New Roman" panose="02020603050405020304" pitchFamily="18" charset="0"/>
                    <a:ea typeface="微软雅黑"/>
                    <a:cs typeface="Times New Roman" panose="02020603050405020304" pitchFamily="34" charset="-120"/>
                  </a:rPr>
                  <a:t>&lt;/m&gt;</a:t>
                </a:r>
                <a:r>
                  <a:rPr lang="en-US" altLang="zh-CN" sz="800" b="0" i="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FF0000"/>
                    </a:solidFill>
                    <a:latin typeface="Times New Roman" panose="02020603050405020304" pitchFamily="18" charset="0"/>
                    <a:ea typeface="微软雅黑"/>
                    <a:cs typeface="Times New Roman" panose="02020603050405020304" pitchFamily="34" charset="-120"/>
                  </a:rPr>
                  <a:t>，停止光照使光反应停止，叶绿体中仍有少量ATP和</a:t>
                </a:r>
                <a:r>
                  <a:rPr lang="en-US" altLang="zh-CN" sz="800" b="0" i="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100" b="0" i="0" kern="0" spc="-99900">
                    <a:solidFill>
                      <a:srgbClr val="FF0000"/>
                    </a:solidFill>
                    <a:latin typeface="Times New Roman" panose="02020603050405020304" pitchFamily="18" charset="0"/>
                    <a:ea typeface="微软雅黑"/>
                    <a:cs typeface="Times New Roman" panose="02020603050405020304" pitchFamily="34" charset="-120"/>
                  </a:rPr>
                  <a:t>&lt;m&gt;</a:t>
                </a:r>
                <a14:m>
                  <m:oMathPara>
                    <m:oMathParaPr>
                      <m:jc/>
                    </m:oMathParaPr>
                    <m:oMath>
                      <m:r>
                        <m:rPr>
                          <m:sty m:val="p"/>
                        </m:rPr>
                        <a:rPr lang="en-US" altLang="zh-CN" sz="2400" b="0" i="0">
                          <a:solidFill>
                            <a:srgbClr val="FF0000"/>
                          </a:solidFill>
                          <a:latin typeface="Cambria Math" panose="02040503050406030204" pitchFamily="18" charset="0"/>
                          <a:ea typeface="微软雅黑" panose="020b0503020204020204" charset="-122"/>
                          <a:cs typeface="Times New Roman" panose="02020603050405020304" pitchFamily="34" charset="-120"/>
                        </a:rPr>
                        <m:t>NADPH</m:t>
                      </m:r>
                    </m:oMath>
                  </m:oMathPara>
                </a14:m>
                <a:r>
                  <a:rPr lang="en-US" altLang="zh-CN" sz="100" b="0" i="0" kern="0" spc="-99900">
                    <a:solidFill>
                      <a:srgbClr val="FF0000"/>
                    </a:solidFill>
                    <a:latin typeface="Times New Roman" panose="02020603050405020304" pitchFamily="18" charset="0"/>
                    <a:ea typeface="微软雅黑"/>
                    <a:cs typeface="Times New Roman" panose="02020603050405020304" pitchFamily="34" charset="-120"/>
                  </a:rPr>
                  <a:t>&lt;/m&gt;</a:t>
                </a:r>
                <a:r>
                  <a:rPr lang="en-US" altLang="zh-CN" sz="800" b="0" i="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FF0000"/>
                    </a:solidFill>
                    <a:latin typeface="Times New Roman" panose="02020603050405020304" pitchFamily="18" charset="0"/>
                    <a:ea typeface="微软雅黑"/>
                    <a:cs typeface="Times New Roman" panose="02020603050405020304" pitchFamily="34" charset="-120"/>
                  </a:rPr>
                  <a:t>能使暗反应持续进行一段时间；但是这段时间后，暗反应因缺少ATP和</a:t>
                </a:r>
                <a:r>
                  <a:rPr lang="en-US" altLang="zh-CN" sz="800" b="0" i="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100" b="0" i="0" kern="0" spc="-99900">
                    <a:solidFill>
                      <a:srgbClr val="FF0000"/>
                    </a:solidFill>
                    <a:latin typeface="Times New Roman" panose="02020603050405020304" pitchFamily="18" charset="0"/>
                    <a:ea typeface="微软雅黑"/>
                    <a:cs typeface="Times New Roman" panose="02020603050405020304" pitchFamily="34" charset="-120"/>
                  </a:rPr>
                  <a:t>&lt;m&gt;</a:t>
                </a:r>
                <a14:m>
                  <m:oMathPara>
                    <m:oMathParaPr>
                      <m:jc/>
                    </m:oMathParaPr>
                    <m:oMath>
                      <m:r>
                        <m:rPr>
                          <m:sty m:val="p"/>
                        </m:rPr>
                        <a:rPr lang="en-US" altLang="zh-CN" sz="2400" b="0" i="0">
                          <a:solidFill>
                            <a:srgbClr val="FF0000"/>
                          </a:solidFill>
                          <a:latin typeface="Cambria Math" panose="02040503050406030204" pitchFamily="18" charset="0"/>
                          <a:ea typeface="微软雅黑" panose="020b0503020204020204" charset="-122"/>
                          <a:cs typeface="Times New Roman" panose="02020603050405020304" pitchFamily="34" charset="-120"/>
                        </a:rPr>
                        <m:t>NADPH</m:t>
                      </m:r>
                    </m:oMath>
                  </m:oMathPara>
                </a14:m>
                <a:r>
                  <a:rPr lang="en-US" altLang="zh-CN" sz="100" b="0" i="0" kern="0" spc="-99900">
                    <a:solidFill>
                      <a:srgbClr val="FF0000"/>
                    </a:solidFill>
                    <a:latin typeface="Times New Roman" panose="02020603050405020304" pitchFamily="18" charset="0"/>
                    <a:ea typeface="微软雅黑"/>
                    <a:cs typeface="Times New Roman" panose="02020603050405020304" pitchFamily="34" charset="-120"/>
                  </a:rPr>
                  <a:t>&lt;/m&gt;</a:t>
                </a:r>
                <a:r>
                  <a:rPr lang="en-US" altLang="zh-CN" sz="800" b="0" i="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err="1">
                    <a:solidFill>
                      <a:srgbClr val="FF0000"/>
                    </a:solidFill>
                    <a:latin typeface="Times New Roman" panose="02020603050405020304" pitchFamily="18" charset="0"/>
                    <a:ea typeface="微软雅黑"/>
                    <a:cs typeface="Times New Roman" panose="02020603050405020304" pitchFamily="34" charset="-120"/>
                  </a:rPr>
                  <a:t>而无法进行</a:t>
                </a:r>
                <a:endParaRPr lang="en-US" altLang="zh-CN" sz="2400" b="0" i="0" err="1">
                  <a:solidFill>
                    <a:srgbClr val="FF0000"/>
                  </a:solidFill>
                  <a:latin typeface="Times New Roman" panose="02020603050405020304" pitchFamily="18" charset="0"/>
                  <a:ea typeface="微软雅黑"/>
                  <a:cs typeface="Times New Roman" panose="02020603050405020304" pitchFamily="34" charset="-120"/>
                </a:endParaRPr>
              </a:p>
            </p:txBody>
          </p:sp>
        </mc:Choice>
        <mc:Fallback>
          <p:sp>
            <p:nvSpPr>
              <p:cNvPr id="4" name="QB_5_AN.226_1#fb80db1c3?vbadefaultcenterpage=1&amp;parentnodeid=bdd100edc&amp;vbahtmlprocessed=1&amp;haslongtextanswer=1"/>
              <p:cNvSpPr>
                <a:spLocks noRot="1" noChangeAspect="1" noMove="1" noResize="1" noEditPoints="1" noAdjustHandles="1" noChangeArrowheads="1" noChangeShapeType="1" noTextEdit="1"/>
              </p:cNvSpPr>
              <p:nvPr>
                <p:custDataLst>
                  <p:tags r:id="rId11"/>
                </p:custDataLst>
              </p:nvPr>
            </p:nvSpPr>
            <p:spPr>
              <a:xfrm>
                <a:off x="539496" y="1993425"/>
                <a:ext cx="11109960" cy="1587310"/>
              </a:xfrm>
              <a:prstGeom prst="rect">
                <a:avLst/>
              </a:prstGeom>
              <a:blipFill rotWithShape="1">
                <a:blip r:embed="rId12"/>
                <a:stretch>
                  <a:fillRect l="-3" t="-10" r="3" b="-3682"/>
                </a:stretch>
              </a:blipFill>
            </p:spPr>
            <p:txBody>
              <a:bodyPr/>
              <a:lstStyle/>
              <a:p>
                <a:r>
                  <a:rPr lang="zh-CN" altLang="en-US">
                    <a:noFill/>
                  </a:rPr>
                  <a:t> </a:t>
                </a:r>
              </a:p>
            </p:txBody>
          </p:sp>
        </mc:Fallback>
      </mc:AlternateContent>
      <p:grpSp>
        <p:nvGrpSpPr>
          <p:cNvPr id="32" name="组合 31" title=""/>
          <p:cNvGrpSpPr/>
          <p:nvPr>
            <p:custDataLst>
              <p:tags r:id="rId13"/>
            </p:custDataLst>
          </p:nvPr>
        </p:nvGrpSpPr>
        <p:grpSpPr>
          <a:xfrm>
            <a:off x="0" y="147320"/>
            <a:ext cx="12192000" cy="518160"/>
            <a:chOff x="0" y="259"/>
            <a:chExt cx="19200" cy="816"/>
          </a:xfrm>
        </p:grpSpPr>
        <p:grpSp>
          <p:nvGrpSpPr>
            <p:cNvPr id="36" name="组合 35"/>
            <p:cNvGrpSpPr/>
            <p:nvPr>
              <p:custDataLst>
                <p:tags r:id="rId14"/>
              </p:custDataLst>
            </p:nvPr>
          </p:nvGrpSpPr>
          <p:grpSpPr>
            <a:xfrm>
              <a:off x="0" y="261"/>
              <a:ext cx="19200" cy="814"/>
              <a:chOff x="0" y="-57"/>
              <a:chExt cx="19200" cy="814"/>
            </a:xfrm>
          </p:grpSpPr>
          <p:cxnSp>
            <p:nvCxnSpPr>
              <p:cNvPr id="37" name="直接连接符 36"/>
              <p:cNvCxnSpPr/>
              <p:nvPr>
                <p:custDataLst>
                  <p:tags r:id="rId15"/>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16"/>
                </p:custDataLst>
              </p:nvPr>
            </p:nvGrpSpPr>
            <p:grpSpPr>
              <a:xfrm>
                <a:off x="631" y="-57"/>
                <a:ext cx="5765" cy="694"/>
                <a:chOff x="623970" y="1485351"/>
                <a:chExt cx="3660653" cy="440988"/>
              </a:xfrm>
            </p:grpSpPr>
            <p:grpSp>
              <p:nvGrpSpPr>
                <p:cNvPr id="39" name="组合 38"/>
                <p:cNvGrpSpPr>
                  <a:grpSpLocks noChangeAspect="1"/>
                </p:cNvGrpSpPr>
                <p:nvPr>
                  <p:custDataLst>
                    <p:tags r:id="rId17"/>
                  </p:custDataLst>
                </p:nvPr>
              </p:nvGrpSpPr>
              <p:grpSpPr>
                <a:xfrm>
                  <a:off x="623970" y="1630931"/>
                  <a:ext cx="264961" cy="295408"/>
                  <a:chOff x="457642" y="346857"/>
                  <a:chExt cx="375937" cy="419137"/>
                </a:xfrm>
              </p:grpSpPr>
              <p:sp>
                <p:nvSpPr>
                  <p:cNvPr id="40" name="椭圆 39"/>
                  <p:cNvSpPr/>
                  <p:nvPr>
                    <p:custDataLst>
                      <p:tags r:id="rId18"/>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19"/>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20"/>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21"/>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22"/>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23"/>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24"/>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25"/>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26"/>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
        <p:nvSpPr>
          <p:cNvPr id="6" name="文本框 5" title=""/>
          <p:cNvSpPr txBox="1"/>
          <p:nvPr>
            <p:custDataLst>
              <p:tags r:id="rId27"/>
            </p:custDataLst>
          </p:nvPr>
        </p:nvSpPr>
        <p:spPr>
          <a:xfrm>
            <a:off x="221615" y="909955"/>
            <a:ext cx="1868805" cy="553085"/>
          </a:xfrm>
          <a:prstGeom prst="rect">
            <a:avLst/>
          </a:prstGeom>
          <a:noFill/>
        </p:spPr>
        <p:txBody>
          <a:bodyPr wrap="square" rtlCol="0" anchor="t">
            <a:spAutoFit/>
          </a:bodyPr>
          <a:lstStyle/>
          <a:p>
            <a:pPr algn="l" latinLnBrk="1">
              <a:lnSpc>
                <a:spcPct val="100000"/>
              </a:lnSpc>
            </a:pPr>
            <a:r>
              <a:rPr lang="en-US" altLang="zh-CN" sz="3000" b="1">
                <a:solidFill>
                  <a:srgbClr val="000000"/>
                </a:solidFill>
                <a:latin typeface="Times New Roman" panose="02020603050405020304" pitchFamily="18" charset="0"/>
                <a:ea typeface="微软雅黑"/>
                <a:cs typeface="Times New Roman" panose="02020603050405020304" pitchFamily="34" charset="-120"/>
                <a:sym typeface="+mn-ea"/>
              </a:rPr>
              <a:t>教材延伸</a:t>
            </a:r>
            <a:endParaRPr lang="en-US" altLang="zh-CN" sz="3000" b="1">
              <a:solidFill>
                <a:srgbClr val="000000"/>
              </a:solidFill>
              <a:latin typeface="Times New Roman" panose="02020603050405020304" pitchFamily="18" charset="0"/>
              <a:ea typeface="微软雅黑"/>
              <a:cs typeface="Times New Roman" panose="02020603050405020304" pitchFamily="34" charset="-120"/>
              <a:sym typeface="+mn-ea"/>
            </a:endParaRPr>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9" name="矩形 8" title=""/>
          <p:cNvSpPr/>
          <p:nvPr>
            <p:custDataLst>
              <p:tags r:id="rId4"/>
            </p:custDataLst>
          </p:nvPr>
        </p:nvSpPr>
        <p:spPr>
          <a:xfrm>
            <a:off x="221615" y="3043555"/>
            <a:ext cx="11442700" cy="1124585"/>
          </a:xfrm>
          <a:prstGeom prst="rect">
            <a:avLst/>
          </a:prstGeom>
        </p:spPr>
        <p:txBody>
          <a:bodyPr wrap="square">
            <a:spAutoFit/>
          </a:bodyPr>
          <a:lstStyle>
            <a:lvl1pPr defTabSz="913130">
              <a:tabLst>
                <a:tab pos="1687195"/>
              </a:tabLst>
              <a:defRPr>
                <a:solidFill>
                  <a:schemeClr val="tx1"/>
                </a:solidFill>
                <a:latin typeface="Arial"/>
                <a:ea typeface="Arial"/>
                <a:cs typeface="Arial"/>
              </a:defRPr>
            </a:lvl1pPr>
            <a:lvl2pPr marL="742950" indent="-285750" defTabSz="913130">
              <a:tabLst>
                <a:tab pos="1687195"/>
              </a:tabLst>
              <a:defRPr>
                <a:solidFill>
                  <a:schemeClr val="tx1"/>
                </a:solidFill>
                <a:latin typeface="Arial"/>
                <a:ea typeface="Arial"/>
                <a:cs typeface="Arial"/>
              </a:defRPr>
            </a:lvl2pPr>
            <a:lvl3pPr marL="1143000" indent="-228600" defTabSz="913130">
              <a:tabLst>
                <a:tab pos="1687195"/>
              </a:tabLst>
              <a:defRPr>
                <a:solidFill>
                  <a:schemeClr val="tx1"/>
                </a:solidFill>
                <a:latin typeface="Arial"/>
                <a:ea typeface="Arial"/>
                <a:cs typeface="Arial"/>
              </a:defRPr>
            </a:lvl3pPr>
            <a:lvl4pPr marL="1600200" indent="-228600" defTabSz="913130">
              <a:tabLst>
                <a:tab pos="1687195"/>
              </a:tabLst>
              <a:defRPr>
                <a:solidFill>
                  <a:schemeClr val="tx1"/>
                </a:solidFill>
                <a:latin typeface="Arial"/>
                <a:ea typeface="Arial"/>
                <a:cs typeface="Arial"/>
              </a:defRPr>
            </a:lvl4pPr>
            <a:lvl5pPr marL="2057400" indent="-228600" defTabSz="913130">
              <a:tabLst>
                <a:tab pos="1687195"/>
              </a:tabLst>
              <a:defRPr>
                <a:solidFill>
                  <a:schemeClr val="tx1"/>
                </a:solidFill>
                <a:latin typeface="Arial"/>
                <a:ea typeface="Arial"/>
                <a:cs typeface="Arial"/>
              </a:defRPr>
            </a:lvl5pPr>
            <a:lvl6pPr marL="2514600" indent="-228600" defTabSz="913130" eaLnBrk="0" fontAlgn="base" hangingPunct="0">
              <a:spcBef>
                <a:spcPct val="0"/>
              </a:spcBef>
              <a:spcAft>
                <a:spcPct val="0"/>
              </a:spcAft>
              <a:tabLst>
                <a:tab pos="1687195"/>
              </a:tabLst>
              <a:defRPr>
                <a:solidFill>
                  <a:schemeClr val="tx1"/>
                </a:solidFill>
                <a:latin typeface="Arial"/>
                <a:ea typeface="Arial"/>
                <a:cs typeface="Arial"/>
              </a:defRPr>
            </a:lvl6pPr>
            <a:lvl7pPr marL="2971800" indent="-228600" defTabSz="913130" eaLnBrk="0" fontAlgn="base" hangingPunct="0">
              <a:spcBef>
                <a:spcPct val="0"/>
              </a:spcBef>
              <a:spcAft>
                <a:spcPct val="0"/>
              </a:spcAft>
              <a:tabLst>
                <a:tab pos="1687195"/>
              </a:tabLst>
              <a:defRPr>
                <a:solidFill>
                  <a:schemeClr val="tx1"/>
                </a:solidFill>
                <a:latin typeface="Arial"/>
                <a:ea typeface="Arial"/>
                <a:cs typeface="Arial"/>
              </a:defRPr>
            </a:lvl7pPr>
            <a:lvl8pPr marL="3429000" indent="-228600" defTabSz="913130" eaLnBrk="0" fontAlgn="base" hangingPunct="0">
              <a:spcBef>
                <a:spcPct val="0"/>
              </a:spcBef>
              <a:spcAft>
                <a:spcPct val="0"/>
              </a:spcAft>
              <a:tabLst>
                <a:tab pos="1687195"/>
              </a:tabLst>
              <a:defRPr>
                <a:solidFill>
                  <a:schemeClr val="tx1"/>
                </a:solidFill>
                <a:latin typeface="Arial"/>
                <a:ea typeface="Arial"/>
                <a:cs typeface="Arial"/>
              </a:defRPr>
            </a:lvl8pPr>
            <a:lvl9pPr marL="3886200" indent="-228600" defTabSz="913130" eaLnBrk="0" fontAlgn="base" hangingPunct="0">
              <a:spcBef>
                <a:spcPct val="0"/>
              </a:spcBef>
              <a:spcAft>
                <a:spcPct val="0"/>
              </a:spcAft>
              <a:tabLst>
                <a:tab pos="1687195"/>
              </a:tabLst>
              <a:defRPr>
                <a:solidFill>
                  <a:schemeClr val="tx1"/>
                </a:solidFill>
                <a:latin typeface="Arial"/>
                <a:ea typeface="Arial"/>
                <a:cs typeface="Arial"/>
              </a:defRPr>
            </a:lvl9pPr>
          </a:lstStyle>
          <a:p>
            <a:pPr algn="l" eaLnBrk="0" hangingPunct="0">
              <a:lnSpc>
                <a:spcPct val="120000"/>
              </a:lnSpc>
            </a:pPr>
            <a:r>
              <a:rPr lang="en-US" altLang="zh-CN" sz="2800">
                <a:solidFill>
                  <a:srgbClr val="000000"/>
                </a:solidFill>
                <a:latin typeface="黑体" panose="02010609060101010101" charset="-122"/>
                <a:ea typeface="黑体" panose="02010609060101010101" charset="-122"/>
                <a:cs typeface="黑体" panose="02010609060101010101" charset="-122"/>
              </a:rPr>
              <a:t>2.</a:t>
            </a:r>
            <a:r>
              <a:rPr lang="zh-CN" altLang="zh-CN" sz="2800">
                <a:solidFill>
                  <a:srgbClr val="000000"/>
                </a:solidFill>
                <a:latin typeface="黑体" panose="02010609060101010101" charset="-122"/>
                <a:ea typeface="黑体" panose="02010609060101010101" charset="-122"/>
                <a:cs typeface="黑体" panose="02010609060101010101" charset="-122"/>
              </a:rPr>
              <a:t>在总光照时间、总黑暗时间均相同的条件下，光照和黑暗</a:t>
            </a:r>
            <a:r>
              <a:rPr lang="zh-CN" altLang="zh-CN" sz="2800">
                <a:solidFill>
                  <a:srgbClr val="FF0000"/>
                </a:solidFill>
                <a:latin typeface="黑体" panose="02010609060101010101" charset="-122"/>
                <a:ea typeface="黑体" panose="02010609060101010101" charset="-122"/>
                <a:cs typeface="黑体" panose="02010609060101010101" charset="-122"/>
              </a:rPr>
              <a:t>间隔处理</a:t>
            </a:r>
            <a:r>
              <a:rPr lang="zh-CN" altLang="zh-CN" sz="2800">
                <a:solidFill>
                  <a:srgbClr val="000000"/>
                </a:solidFill>
                <a:latin typeface="黑体" panose="02010609060101010101" charset="-122"/>
                <a:ea typeface="黑体" panose="02010609060101010101" charset="-122"/>
                <a:cs typeface="黑体" panose="02010609060101010101" charset="-122"/>
              </a:rPr>
              <a:t>比</a:t>
            </a:r>
            <a:r>
              <a:rPr lang="zh-CN" altLang="zh-CN" sz="2800">
                <a:solidFill>
                  <a:srgbClr val="000000"/>
                </a:solidFill>
                <a:highlight>
                  <a:srgbClr val="FFFF00"/>
                </a:highlight>
                <a:latin typeface="黑体" panose="02010609060101010101" charset="-122"/>
                <a:ea typeface="黑体" panose="02010609060101010101" charset="-122"/>
                <a:cs typeface="黑体" panose="02010609060101010101" charset="-122"/>
              </a:rPr>
              <a:t>一直连续</a:t>
            </a:r>
            <a:r>
              <a:rPr lang="zh-CN" altLang="zh-CN" sz="2800">
                <a:solidFill>
                  <a:srgbClr val="000000"/>
                </a:solidFill>
                <a:latin typeface="黑体" panose="02010609060101010101" charset="-122"/>
                <a:ea typeface="黑体" panose="02010609060101010101" charset="-122"/>
                <a:cs typeface="黑体" panose="02010609060101010101" charset="-122"/>
              </a:rPr>
              <a:t>光照处理有机物的积累量要</a:t>
            </a:r>
            <a:r>
              <a:rPr lang="zh-CN" altLang="zh-CN" sz="2800" u="sng">
                <a:solidFill>
                  <a:srgbClr val="000000"/>
                </a:solidFill>
                <a:latin typeface="黑体" panose="02010609060101010101" charset="-122"/>
                <a:ea typeface="黑体" panose="02010609060101010101" charset="-122"/>
                <a:cs typeface="黑体" panose="02010609060101010101" charset="-122"/>
              </a:rPr>
              <a:t> </a:t>
            </a:r>
            <a:r>
              <a:rPr lang="en-US" altLang="zh-CN" sz="2800" u="sng">
                <a:solidFill>
                  <a:srgbClr val="000000"/>
                </a:solidFill>
                <a:latin typeface="黑体" panose="02010609060101010101" charset="-122"/>
                <a:ea typeface="黑体" panose="02010609060101010101" charset="-122"/>
                <a:cs typeface="黑体" panose="02010609060101010101" charset="-122"/>
              </a:rPr>
              <a:t>        </a:t>
            </a:r>
            <a:r>
              <a:rPr lang="zh-CN" altLang="zh-CN" sz="2800">
                <a:solidFill>
                  <a:srgbClr val="000000"/>
                </a:solidFill>
                <a:latin typeface="黑体" panose="02010609060101010101" charset="-122"/>
                <a:ea typeface="黑体" panose="02010609060101010101" charset="-122"/>
                <a:cs typeface="黑体" panose="02010609060101010101" charset="-122"/>
              </a:rPr>
              <a:t>。</a:t>
            </a:r>
            <a:endParaRPr lang="zh-CN" altLang="zh-CN" sz="2800">
              <a:solidFill>
                <a:srgbClr val="000000"/>
              </a:solidFill>
              <a:latin typeface="黑体" panose="02010609060101010101" charset="-122"/>
              <a:ea typeface="黑体" panose="02010609060101010101" charset="-122"/>
              <a:cs typeface="黑体" panose="02010609060101010101" charset="-122"/>
            </a:endParaRPr>
          </a:p>
        </p:txBody>
      </p:sp>
      <p:sp>
        <p:nvSpPr>
          <p:cNvPr id="10" name="文本框 9" title=""/>
          <p:cNvSpPr txBox="1"/>
          <p:nvPr>
            <p:custDataLst>
              <p:tags r:id="rId5"/>
            </p:custDataLst>
          </p:nvPr>
        </p:nvSpPr>
        <p:spPr>
          <a:xfrm>
            <a:off x="112436" y="4505119"/>
            <a:ext cx="11444114" cy="1470025"/>
          </a:xfrm>
          <a:prstGeom prst="rect">
            <a:avLst/>
          </a:prstGeom>
          <a:noFill/>
          <a:ln w="9525">
            <a:noFill/>
          </a:ln>
        </p:spPr>
        <p:txBody>
          <a:bodyPr wrap="square">
            <a:spAutoFit/>
          </a:bodyPr>
          <a:lstStyle/>
          <a:p>
            <a:pPr algn="l" eaLnBrk="0" hangingPunct="0">
              <a:lnSpc>
                <a:spcPct val="160000"/>
              </a:lnSpc>
              <a:defRPr/>
            </a:pPr>
            <a:r>
              <a:rPr lang="zh-CN" altLang="en-US" sz="2800" b="1">
                <a:solidFill>
                  <a:srgbClr val="0E1DE6"/>
                </a:solidFill>
                <a:latin typeface="黑体" panose="02010609060101010101" charset="-122"/>
                <a:ea typeface="黑体" panose="02010609060101010101" charset="-122"/>
                <a:cs typeface="黑体" panose="02010609060101010101" charset="-122"/>
              </a:rPr>
              <a:t>    随着光照和黑暗的交替进行，</a:t>
            </a:r>
            <a:r>
              <a:rPr lang="zh-CN" altLang="zh-CN" sz="2800" b="1" kern="100">
                <a:solidFill>
                  <a:srgbClr val="0E1DE6"/>
                </a:solidFill>
                <a:latin typeface="黑体" panose="02010609060101010101" charset="-122"/>
                <a:ea typeface="黑体" panose="02010609060101010101" charset="-122"/>
                <a:cs typeface="黑体" panose="02010609060101010101" charset="-122"/>
                <a:sym typeface="+mn-ea"/>
              </a:rPr>
              <a:t>光照和黑暗间隔处理处理组在</a:t>
            </a:r>
            <a:r>
              <a:rPr lang="zh-CN" altLang="en-US" sz="2800" b="1">
                <a:solidFill>
                  <a:srgbClr val="0E1DE6"/>
                </a:solidFill>
                <a:latin typeface="黑体" panose="02010609060101010101" charset="-122"/>
                <a:ea typeface="黑体" panose="02010609060101010101" charset="-122"/>
                <a:cs typeface="黑体" panose="02010609060101010101" charset="-122"/>
              </a:rPr>
              <a:t>光下产生的</a:t>
            </a:r>
            <a:r>
              <a:rPr lang="en-US" altLang="zh-CN" sz="2800" b="1">
                <a:solidFill>
                  <a:srgbClr val="0E1DE6"/>
                </a:solidFill>
                <a:latin typeface="黑体" panose="02010609060101010101" charset="-122"/>
                <a:ea typeface="黑体" panose="02010609060101010101" charset="-122"/>
                <a:cs typeface="黑体" panose="02010609060101010101" charset="-122"/>
              </a:rPr>
              <a:t>NADPH</a:t>
            </a:r>
            <a:r>
              <a:rPr lang="zh-CN" altLang="en-US" sz="2800" b="1">
                <a:solidFill>
                  <a:srgbClr val="0E1DE6"/>
                </a:solidFill>
                <a:latin typeface="黑体" panose="02010609060101010101" charset="-122"/>
                <a:ea typeface="黑体" panose="02010609060101010101" charset="-122"/>
                <a:cs typeface="黑体" panose="02010609060101010101" charset="-122"/>
              </a:rPr>
              <a:t>和</a:t>
            </a:r>
            <a:r>
              <a:rPr lang="en-US" altLang="zh-CN" sz="2800" b="1">
                <a:solidFill>
                  <a:srgbClr val="0E1DE6"/>
                </a:solidFill>
                <a:latin typeface="黑体" panose="02010609060101010101" charset="-122"/>
                <a:ea typeface="黑体" panose="02010609060101010101" charset="-122"/>
                <a:cs typeface="黑体" panose="02010609060101010101" charset="-122"/>
              </a:rPr>
              <a:t>ATP</a:t>
            </a:r>
            <a:r>
              <a:rPr lang="zh-CN" altLang="en-US" sz="2800" b="1">
                <a:solidFill>
                  <a:srgbClr val="0E1DE6"/>
                </a:solidFill>
                <a:latin typeface="黑体" panose="02010609060101010101" charset="-122"/>
                <a:ea typeface="黑体" panose="02010609060101010101" charset="-122"/>
                <a:cs typeface="黑体" panose="02010609060101010101" charset="-122"/>
              </a:rPr>
              <a:t>能够</a:t>
            </a:r>
            <a:r>
              <a:rPr lang="zh-CN" altLang="en-US" sz="2800" b="1" u="sng">
                <a:solidFill>
                  <a:srgbClr val="0E1DE6"/>
                </a:solidFill>
                <a:latin typeface="黑体" panose="02010609060101010101" charset="-122"/>
                <a:ea typeface="黑体" panose="02010609060101010101" charset="-122"/>
                <a:cs typeface="黑体" panose="02010609060101010101" charset="-122"/>
              </a:rPr>
              <a:t> </a:t>
            </a:r>
            <a:r>
              <a:rPr lang="en-US" altLang="zh-CN" sz="2800" b="1" u="sng">
                <a:solidFill>
                  <a:srgbClr val="0E1DE6"/>
                </a:solidFill>
                <a:latin typeface="黑体" panose="02010609060101010101" charset="-122"/>
                <a:ea typeface="黑体" panose="02010609060101010101" charset="-122"/>
                <a:cs typeface="黑体" panose="02010609060101010101" charset="-122"/>
              </a:rPr>
              <a:t>                 </a:t>
            </a:r>
            <a:r>
              <a:rPr lang="zh-CN" altLang="en-US" sz="2800" b="1">
                <a:solidFill>
                  <a:srgbClr val="0E1DE6"/>
                </a:solidFill>
                <a:latin typeface="黑体" panose="02010609060101010101" charset="-122"/>
                <a:ea typeface="黑体" panose="02010609060101010101" charset="-122"/>
                <a:cs typeface="黑体" panose="02010609060101010101" charset="-122"/>
              </a:rPr>
              <a:t>，从而促进了暗反应的进行。</a:t>
            </a:r>
            <a:endParaRPr lang="zh-CN" altLang="en-US" sz="2800" b="1">
              <a:solidFill>
                <a:srgbClr val="0E1DE6"/>
              </a:solidFill>
              <a:latin typeface="黑体" panose="02010609060101010101" charset="-122"/>
              <a:ea typeface="黑体" panose="02010609060101010101" charset="-122"/>
              <a:cs typeface="黑体" panose="02010609060101010101" charset="-122"/>
            </a:endParaRPr>
          </a:p>
        </p:txBody>
      </p:sp>
      <p:sp>
        <p:nvSpPr>
          <p:cNvPr id="14" name="文本框 13" title=""/>
          <p:cNvSpPr txBox="1"/>
          <p:nvPr>
            <p:custDataLst>
              <p:tags r:id="rId6"/>
            </p:custDataLst>
          </p:nvPr>
        </p:nvSpPr>
        <p:spPr>
          <a:xfrm>
            <a:off x="220403" y="1758959"/>
            <a:ext cx="11623151" cy="1124585"/>
          </a:xfrm>
          <a:prstGeom prst="rect">
            <a:avLst/>
          </a:prstGeom>
          <a:noFill/>
        </p:spPr>
        <p:txBody>
          <a:bodyPr wrap="square">
            <a:spAutoFit/>
          </a:bodyPr>
          <a:lstStyle/>
          <a:p>
            <a:pPr algn="just" eaLnBrk="0" hangingPunct="0">
              <a:lnSpc>
                <a:spcPct val="120000"/>
              </a:lnSpc>
            </a:pPr>
            <a:r>
              <a:rPr lang="en-US" altLang="zh-CN" sz="2800">
                <a:solidFill>
                  <a:srgbClr val="000000"/>
                </a:solidFill>
                <a:latin typeface="黑体" panose="02010609060101010101" charset="-122"/>
                <a:ea typeface="黑体" panose="02010609060101010101" charset="-122"/>
                <a:cs typeface="黑体" panose="02010609060101010101" charset="-122"/>
              </a:rPr>
              <a:t>1.</a:t>
            </a:r>
            <a:r>
              <a:rPr lang="zh-CN" altLang="zh-CN" sz="2800">
                <a:solidFill>
                  <a:srgbClr val="000000"/>
                </a:solidFill>
                <a:latin typeface="黑体" panose="02010609060101010101" charset="-122"/>
                <a:ea typeface="黑体" panose="02010609060101010101" charset="-122"/>
                <a:cs typeface="黑体" panose="02010609060101010101" charset="-122"/>
              </a:rPr>
              <a:t>光反应为暗反应提供的</a:t>
            </a:r>
            <a:r>
              <a:rPr lang="en-US" altLang="zh-CN" sz="2800">
                <a:solidFill>
                  <a:srgbClr val="000000"/>
                </a:solidFill>
                <a:latin typeface="黑体" panose="02010609060101010101" charset="-122"/>
                <a:ea typeface="黑体" panose="02010609060101010101" charset="-122"/>
                <a:cs typeface="黑体" panose="02010609060101010101" charset="-122"/>
              </a:rPr>
              <a:t>NADPH</a:t>
            </a:r>
            <a:r>
              <a:rPr lang="zh-CN" altLang="zh-CN" sz="2800">
                <a:solidFill>
                  <a:srgbClr val="000000"/>
                </a:solidFill>
                <a:latin typeface="黑体" panose="02010609060101010101" charset="-122"/>
                <a:ea typeface="黑体" panose="02010609060101010101" charset="-122"/>
                <a:cs typeface="黑体" panose="02010609060101010101" charset="-122"/>
              </a:rPr>
              <a:t>和</a:t>
            </a:r>
            <a:r>
              <a:rPr lang="en-US" altLang="zh-CN" sz="2800">
                <a:solidFill>
                  <a:srgbClr val="000000"/>
                </a:solidFill>
                <a:latin typeface="黑体" panose="02010609060101010101" charset="-122"/>
                <a:ea typeface="黑体" panose="02010609060101010101" charset="-122"/>
                <a:cs typeface="黑体" panose="02010609060101010101" charset="-122"/>
              </a:rPr>
              <a:t>ATP</a:t>
            </a:r>
            <a:r>
              <a:rPr lang="zh-CN" altLang="zh-CN" sz="2800">
                <a:solidFill>
                  <a:srgbClr val="000000"/>
                </a:solidFill>
                <a:latin typeface="黑体" panose="02010609060101010101" charset="-122"/>
                <a:ea typeface="黑体" panose="02010609060101010101" charset="-122"/>
                <a:cs typeface="黑体" panose="02010609060101010101" charset="-122"/>
              </a:rPr>
              <a:t>在叶绿体基质中有少量的积累，在</a:t>
            </a:r>
            <a:r>
              <a:rPr lang="zh-CN" altLang="zh-CN" sz="2800">
                <a:solidFill>
                  <a:srgbClr val="FF0000"/>
                </a:solidFill>
                <a:latin typeface="黑体" panose="02010609060101010101" charset="-122"/>
                <a:ea typeface="黑体" panose="02010609060101010101" charset="-122"/>
                <a:cs typeface="黑体" panose="02010609060101010101" charset="-122"/>
              </a:rPr>
              <a:t>光反应停止时，暗反应仍可持续进行一段时间</a:t>
            </a:r>
            <a:r>
              <a:rPr lang="zh-CN" altLang="zh-CN" sz="2800">
                <a:solidFill>
                  <a:srgbClr val="000000"/>
                </a:solidFill>
                <a:latin typeface="黑体" panose="02010609060101010101" charset="-122"/>
                <a:ea typeface="黑体" panose="02010609060101010101" charset="-122"/>
                <a:cs typeface="黑体" panose="02010609060101010101" charset="-122"/>
              </a:rPr>
              <a:t>，有机物还能继续合成。</a:t>
            </a:r>
            <a:endParaRPr lang="zh-CN" altLang="zh-CN" sz="2800">
              <a:solidFill>
                <a:srgbClr val="000000"/>
              </a:solidFill>
              <a:latin typeface="黑体" panose="02010609060101010101" charset="-122"/>
              <a:ea typeface="黑体" panose="02010609060101010101" charset="-122"/>
              <a:cs typeface="黑体" panose="02010609060101010101" charset="-122"/>
            </a:endParaRPr>
          </a:p>
        </p:txBody>
      </p:sp>
      <p:grpSp>
        <p:nvGrpSpPr>
          <p:cNvPr id="32" name="组合 31" title=""/>
          <p:cNvGrpSpPr/>
          <p:nvPr>
            <p:custDataLst>
              <p:tags r:id="rId7"/>
            </p:custDataLst>
          </p:nvPr>
        </p:nvGrpSpPr>
        <p:grpSpPr>
          <a:xfrm>
            <a:off x="0" y="147320"/>
            <a:ext cx="12192000" cy="518160"/>
            <a:chOff x="0" y="259"/>
            <a:chExt cx="19200" cy="816"/>
          </a:xfrm>
        </p:grpSpPr>
        <p:grpSp>
          <p:nvGrpSpPr>
            <p:cNvPr id="36" name="组合 35"/>
            <p:cNvGrpSpPr/>
            <p:nvPr>
              <p:custDataLst>
                <p:tags r:id="rId8"/>
              </p:custDataLst>
            </p:nvPr>
          </p:nvGrpSpPr>
          <p:grpSpPr>
            <a:xfrm>
              <a:off x="0" y="261"/>
              <a:ext cx="19200" cy="814"/>
              <a:chOff x="0" y="-57"/>
              <a:chExt cx="19200" cy="814"/>
            </a:xfrm>
          </p:grpSpPr>
          <p:cxnSp>
            <p:nvCxnSpPr>
              <p:cNvPr id="37" name="直接连接符 36"/>
              <p:cNvCxnSpPr/>
              <p:nvPr>
                <p:custDataLst>
                  <p:tags r:id="rId9"/>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10"/>
                </p:custDataLst>
              </p:nvPr>
            </p:nvGrpSpPr>
            <p:grpSpPr>
              <a:xfrm>
                <a:off x="631" y="-57"/>
                <a:ext cx="5765" cy="694"/>
                <a:chOff x="623970" y="1485351"/>
                <a:chExt cx="3660653" cy="440988"/>
              </a:xfrm>
            </p:grpSpPr>
            <p:grpSp>
              <p:nvGrpSpPr>
                <p:cNvPr id="39" name="组合 38"/>
                <p:cNvGrpSpPr>
                  <a:grpSpLocks noChangeAspect="1"/>
                </p:cNvGrpSpPr>
                <p:nvPr>
                  <p:custDataLst>
                    <p:tags r:id="rId11"/>
                  </p:custDataLst>
                </p:nvPr>
              </p:nvGrpSpPr>
              <p:grpSpPr>
                <a:xfrm>
                  <a:off x="623970" y="1630931"/>
                  <a:ext cx="264961" cy="295408"/>
                  <a:chOff x="457642" y="346857"/>
                  <a:chExt cx="375937" cy="419137"/>
                </a:xfrm>
              </p:grpSpPr>
              <p:sp>
                <p:nvSpPr>
                  <p:cNvPr id="40" name="椭圆 39"/>
                  <p:cNvSpPr/>
                  <p:nvPr>
                    <p:custDataLst>
                      <p:tags r:id="rId12"/>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13"/>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14"/>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15"/>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16"/>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17"/>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18"/>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19"/>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20"/>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
        <p:nvSpPr>
          <p:cNvPr id="2" name="文本框 1" title=""/>
          <p:cNvSpPr txBox="1"/>
          <p:nvPr>
            <p:custDataLst>
              <p:tags r:id="rId21"/>
            </p:custDataLst>
          </p:nvPr>
        </p:nvSpPr>
        <p:spPr>
          <a:xfrm>
            <a:off x="220345" y="779780"/>
            <a:ext cx="11226165" cy="521970"/>
          </a:xfrm>
          <a:prstGeom prst="rect">
            <a:avLst/>
          </a:prstGeom>
          <a:noFill/>
        </p:spPr>
        <p:txBody>
          <a:bodyPr wrap="square" rtlCol="0" anchor="t">
            <a:spAutoFit/>
          </a:bodyPr>
          <a:lstStyle/>
          <a:p>
            <a:pPr eaLnBrk="1" hangingPunct="1"/>
            <a:r>
              <a:rPr lang="zh-CN" altLang="zh-CN" sz="2800" b="1" kern="100">
                <a:highlight>
                  <a:srgbClr val="FFFF00"/>
                </a:highlight>
                <a:latin typeface="黑体" panose="02010609060101010101" charset="-122"/>
                <a:ea typeface="黑体" panose="02010609060101010101" charset="-122"/>
                <a:cs typeface="Times New Roman" panose="02020603050405020304" pitchFamily="18" charset="0"/>
                <a:sym typeface="+mn-ea"/>
              </a:rPr>
              <a:t>【补充】</a:t>
            </a:r>
            <a:r>
              <a:rPr lang="zh-CN" altLang="zh-CN" sz="2800" b="1" kern="100">
                <a:latin typeface="幼圆" panose="02010509060101010101" pitchFamily="49" charset="-122"/>
                <a:ea typeface="幼圆" panose="02010509060101010101" pitchFamily="49" charset="-122"/>
                <a:cs typeface="Times New Roman" panose="02020603050405020304" pitchFamily="18" charset="0"/>
                <a:sym typeface="+mn-ea"/>
              </a:rPr>
              <a:t>连续光照和间隔光照下的有机物合成量分析</a:t>
            </a:r>
            <a:endParaRPr lang="zh-CN" altLang="zh-CN" sz="2800" b="1" kern="100">
              <a:latin typeface="幼圆" panose="02010509060101010101" pitchFamily="49" charset="-122"/>
              <a:ea typeface="幼圆" panose="02010509060101010101" pitchFamily="49" charset="-122"/>
              <a:cs typeface="Times New Roman" panose="02020603050405020304" pitchFamily="18" charset="0"/>
              <a:sym typeface="+mn-ea"/>
            </a:endParaRPr>
          </a:p>
        </p:txBody>
      </p:sp>
      <p:sp>
        <p:nvSpPr>
          <p:cNvPr id="3" name="文本框 2" title=""/>
          <p:cNvSpPr txBox="1"/>
          <p:nvPr>
            <p:custDataLst>
              <p:tags r:id="rId22"/>
            </p:custDataLst>
          </p:nvPr>
        </p:nvSpPr>
        <p:spPr>
          <a:xfrm>
            <a:off x="6353175" y="3559810"/>
            <a:ext cx="6096000" cy="521970"/>
          </a:xfrm>
          <a:prstGeom prst="rect">
            <a:avLst/>
          </a:prstGeom>
          <a:noFill/>
        </p:spPr>
        <p:txBody>
          <a:bodyPr wrap="square" rtlCol="0" anchor="t">
            <a:spAutoFit/>
          </a:bodyPr>
          <a:lstStyle/>
          <a:p>
            <a:r>
              <a:rPr lang="zh-CN" altLang="zh-CN" sz="2800">
                <a:solidFill>
                  <a:srgbClr val="FF0000"/>
                </a:solidFill>
                <a:latin typeface="黑体" panose="02010609060101010101" charset="-122"/>
                <a:ea typeface="黑体" panose="02010609060101010101" charset="-122"/>
                <a:cs typeface="黑体" panose="02010609060101010101" charset="-122"/>
                <a:sym typeface="+mn-ea"/>
              </a:rPr>
              <a:t>多</a:t>
            </a:r>
            <a:endParaRPr lang="zh-CN" altLang="zh-CN" sz="2800">
              <a:solidFill>
                <a:srgbClr val="FF0000"/>
              </a:solidFill>
              <a:latin typeface="黑体" panose="02010609060101010101" charset="-122"/>
              <a:ea typeface="黑体" panose="02010609060101010101" charset="-122"/>
              <a:cs typeface="黑体" panose="02010609060101010101" charset="-122"/>
              <a:sym typeface="+mn-ea"/>
            </a:endParaRPr>
          </a:p>
        </p:txBody>
      </p:sp>
      <p:sp>
        <p:nvSpPr>
          <p:cNvPr id="4" name="文本框 3" title=""/>
          <p:cNvSpPr txBox="1"/>
          <p:nvPr>
            <p:custDataLst>
              <p:tags r:id="rId23"/>
            </p:custDataLst>
          </p:nvPr>
        </p:nvSpPr>
        <p:spPr>
          <a:xfrm>
            <a:off x="3479800" y="5306060"/>
            <a:ext cx="6096000" cy="521970"/>
          </a:xfrm>
          <a:prstGeom prst="rect">
            <a:avLst/>
          </a:prstGeom>
          <a:noFill/>
        </p:spPr>
        <p:txBody>
          <a:bodyPr wrap="square" rtlCol="0" anchor="t">
            <a:spAutoFit/>
          </a:bodyPr>
          <a:lstStyle/>
          <a:p>
            <a:r>
              <a:rPr lang="zh-CN" altLang="en-US" sz="2800" b="1">
                <a:solidFill>
                  <a:srgbClr val="FF0000"/>
                </a:solidFill>
                <a:latin typeface="黑体" panose="02010609060101010101" charset="-122"/>
                <a:ea typeface="黑体" panose="02010609060101010101" charset="-122"/>
                <a:cs typeface="黑体" panose="02010609060101010101" charset="-122"/>
                <a:sym typeface="+mn-ea"/>
              </a:rPr>
              <a:t>及时的利用和再生</a:t>
            </a:r>
            <a:endParaRPr lang="zh-CN" altLang="en-US" sz="2800" b="1">
              <a:solidFill>
                <a:srgbClr val="FF0000"/>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4" grpId="0"/>
    </p:bldLst>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100" name="文本框 99" title=""/>
          <p:cNvSpPr txBox="1"/>
          <p:nvPr>
            <p:custDataLst>
              <p:tags r:id="rId4"/>
            </p:custDataLst>
          </p:nvPr>
        </p:nvSpPr>
        <p:spPr>
          <a:xfrm>
            <a:off x="221615" y="1233170"/>
            <a:ext cx="11317605" cy="3969385"/>
          </a:xfrm>
          <a:prstGeom prst="rect">
            <a:avLst/>
          </a:prstGeom>
          <a:noFill/>
          <a:ln w="9525">
            <a:noFill/>
          </a:ln>
        </p:spPr>
        <p:txBody>
          <a:bodyPr wrap="square">
            <a:spAutoFit/>
          </a:bodyPr>
          <a:lstStyle/>
          <a:p>
            <a:pPr indent="0" algn="just">
              <a:lnSpc>
                <a:spcPct val="150000"/>
              </a:lnSpc>
            </a:pPr>
            <a:r>
              <a:rPr lang="en-US" altLang="zh-CN" sz="2800">
                <a:solidFill>
                  <a:srgbClr val="0E1DE6"/>
                </a:solidFill>
                <a:latin typeface="黑体" panose="02010609060101010101" charset="-122"/>
                <a:ea typeface="黑体" panose="02010609060101010101" charset="-122"/>
                <a:cs typeface="黑体" panose="02010609060101010101" charset="-122"/>
              </a:rPr>
              <a:t>1.</a:t>
            </a:r>
            <a:r>
              <a:rPr lang="zh-CN" sz="2800">
                <a:solidFill>
                  <a:srgbClr val="0E1DE6"/>
                </a:solidFill>
                <a:latin typeface="黑体" panose="02010609060101010101" charset="-122"/>
                <a:ea typeface="黑体" panose="02010609060101010101" charset="-122"/>
                <a:cs typeface="黑体" panose="02010609060101010101" charset="-122"/>
              </a:rPr>
              <a:t>将单细胞绿藻置于适宜的温度、光照以及充足的</a:t>
            </a:r>
            <a:r>
              <a:rPr lang="en-US" sz="2800">
                <a:solidFill>
                  <a:srgbClr val="0E1DE6"/>
                </a:solidFill>
                <a:latin typeface="黑体" panose="02010609060101010101" charset="-122"/>
                <a:ea typeface="黑体" panose="02010609060101010101" charset="-122"/>
                <a:cs typeface="黑体" panose="02010609060101010101" charset="-122"/>
              </a:rPr>
              <a:t>CO</a:t>
            </a:r>
            <a:r>
              <a:rPr lang="en-US" sz="2800" baseline="-25000">
                <a:solidFill>
                  <a:srgbClr val="0E1DE6"/>
                </a:solidFill>
                <a:latin typeface="黑体" panose="02010609060101010101" charset="-122"/>
                <a:ea typeface="黑体" panose="02010609060101010101" charset="-122"/>
                <a:cs typeface="黑体" panose="02010609060101010101" charset="-122"/>
              </a:rPr>
              <a:t>2</a:t>
            </a:r>
            <a:r>
              <a:rPr lang="zh-CN" sz="2800">
                <a:solidFill>
                  <a:srgbClr val="0E1DE6"/>
                </a:solidFill>
                <a:latin typeface="黑体" panose="02010609060101010101" charset="-122"/>
                <a:ea typeface="黑体" panose="02010609060101010101" charset="-122"/>
                <a:cs typeface="黑体" panose="02010609060101010101" charset="-122"/>
              </a:rPr>
              <a:t>条件下培养，经一段时间后，突然停止光照，则下列叙述中不会发生的是</a:t>
            </a:r>
            <a:r>
              <a:rPr lang="en-US" sz="2800">
                <a:solidFill>
                  <a:srgbClr val="0E1DE6"/>
                </a:solidFill>
                <a:latin typeface="黑体" panose="02010609060101010101" charset="-122"/>
                <a:ea typeface="黑体" panose="02010609060101010101" charset="-122"/>
                <a:cs typeface="黑体" panose="02010609060101010101" charset="-122"/>
              </a:rPr>
              <a:t>(</a:t>
            </a:r>
            <a:r>
              <a:rPr lang="zh-CN" sz="2800">
                <a:solidFill>
                  <a:srgbClr val="0E1DE6"/>
                </a:solidFill>
                <a:latin typeface="黑体" panose="02010609060101010101" charset="-122"/>
                <a:ea typeface="黑体" panose="02010609060101010101" charset="-122"/>
                <a:cs typeface="黑体" panose="02010609060101010101" charset="-122"/>
              </a:rPr>
              <a:t>　</a:t>
            </a:r>
            <a:r>
              <a:rPr lang="en-US" altLang="zh-CN" sz="2800">
                <a:solidFill>
                  <a:srgbClr val="0E1DE6"/>
                </a:solidFill>
                <a:latin typeface="黑体" panose="02010609060101010101" charset="-122"/>
                <a:ea typeface="黑体" panose="02010609060101010101" charset="-122"/>
                <a:cs typeface="黑体" panose="02010609060101010101" charset="-122"/>
              </a:rPr>
              <a:t>   </a:t>
            </a:r>
            <a:r>
              <a:rPr lang="zh-CN" sz="2800">
                <a:solidFill>
                  <a:srgbClr val="0E1DE6"/>
                </a:solidFill>
                <a:latin typeface="黑体" panose="02010609060101010101" charset="-122"/>
                <a:ea typeface="黑体" panose="02010609060101010101" charset="-122"/>
                <a:cs typeface="黑体" panose="02010609060101010101" charset="-122"/>
              </a:rPr>
              <a:t>　</a:t>
            </a:r>
            <a:r>
              <a:rPr lang="en-US" sz="2800">
                <a:solidFill>
                  <a:srgbClr val="0E1DE6"/>
                </a:solidFill>
                <a:latin typeface="黑体" panose="02010609060101010101" charset="-122"/>
                <a:ea typeface="黑体" panose="02010609060101010101" charset="-122"/>
                <a:cs typeface="黑体" panose="02010609060101010101" charset="-122"/>
              </a:rPr>
              <a:t>)</a:t>
            </a:r>
            <a:endParaRPr lang="en-US" sz="2800">
              <a:solidFill>
                <a:srgbClr val="0E1DE6"/>
              </a:solidFill>
              <a:latin typeface="黑体" panose="02010609060101010101" charset="-122"/>
              <a:ea typeface="黑体" panose="02010609060101010101" charset="-122"/>
              <a:cs typeface="黑体" panose="02010609060101010101" charset="-122"/>
            </a:endParaRPr>
          </a:p>
          <a:p>
            <a:pPr indent="0" algn="just">
              <a:lnSpc>
                <a:spcPct val="150000"/>
              </a:lnSpc>
            </a:pPr>
            <a:r>
              <a:rPr lang="en-US" sz="2800">
                <a:solidFill>
                  <a:schemeClr val="tx1">
                    <a:lumMod val="85000"/>
                    <a:lumOff val="15000"/>
                  </a:schemeClr>
                </a:solidFill>
                <a:latin typeface="黑体" panose="02010609060101010101" charset="-122"/>
                <a:ea typeface="黑体" panose="02010609060101010101" charset="-122"/>
                <a:cs typeface="黑体" panose="02010609060101010101" charset="-122"/>
              </a:rPr>
              <a:t>A</a:t>
            </a:r>
            <a:r>
              <a:rPr lang="zh-CN" sz="2800">
                <a:solidFill>
                  <a:schemeClr val="tx1">
                    <a:lumMod val="85000"/>
                    <a:lumOff val="15000"/>
                  </a:schemeClr>
                </a:solidFill>
                <a:latin typeface="黑体" panose="02010609060101010101" charset="-122"/>
                <a:ea typeface="黑体" panose="02010609060101010101" charset="-122"/>
                <a:cs typeface="黑体" panose="02010609060101010101" charset="-122"/>
              </a:rPr>
              <a:t>．光反应停止，不能形成</a:t>
            </a:r>
            <a:r>
              <a:rPr lang="en-US" sz="2800">
                <a:solidFill>
                  <a:schemeClr val="tx1">
                    <a:lumMod val="85000"/>
                    <a:lumOff val="15000"/>
                  </a:schemeClr>
                </a:solidFill>
                <a:latin typeface="黑体" panose="02010609060101010101" charset="-122"/>
                <a:ea typeface="黑体" panose="02010609060101010101" charset="-122"/>
                <a:cs typeface="黑体" panose="02010609060101010101" charset="-122"/>
              </a:rPr>
              <a:t>NADPH</a:t>
            </a:r>
            <a:r>
              <a:rPr lang="zh-CN" sz="2800">
                <a:solidFill>
                  <a:schemeClr val="tx1">
                    <a:lumMod val="85000"/>
                    <a:lumOff val="15000"/>
                  </a:schemeClr>
                </a:solidFill>
                <a:latin typeface="黑体" panose="02010609060101010101" charset="-122"/>
                <a:ea typeface="黑体" panose="02010609060101010101" charset="-122"/>
                <a:cs typeface="黑体" panose="02010609060101010101" charset="-122"/>
              </a:rPr>
              <a:t>和</a:t>
            </a:r>
            <a:r>
              <a:rPr lang="en-US" sz="2800">
                <a:solidFill>
                  <a:schemeClr val="tx1">
                    <a:lumMod val="85000"/>
                    <a:lumOff val="15000"/>
                  </a:schemeClr>
                </a:solidFill>
                <a:latin typeface="黑体" panose="02010609060101010101" charset="-122"/>
                <a:ea typeface="黑体" panose="02010609060101010101" charset="-122"/>
                <a:cs typeface="黑体" panose="02010609060101010101" charset="-122"/>
              </a:rPr>
              <a:t>ATP</a:t>
            </a:r>
            <a:endParaRPr lang="en-US" sz="2800">
              <a:solidFill>
                <a:schemeClr val="tx1">
                  <a:lumMod val="85000"/>
                  <a:lumOff val="15000"/>
                </a:schemeClr>
              </a:solidFill>
              <a:latin typeface="黑体" panose="02010609060101010101" charset="-122"/>
              <a:ea typeface="黑体" panose="02010609060101010101" charset="-122"/>
              <a:cs typeface="黑体" panose="02010609060101010101" charset="-122"/>
            </a:endParaRPr>
          </a:p>
          <a:p>
            <a:pPr indent="0" algn="just">
              <a:lnSpc>
                <a:spcPct val="150000"/>
              </a:lnSpc>
            </a:pPr>
            <a:r>
              <a:rPr lang="en-US" sz="2800">
                <a:solidFill>
                  <a:schemeClr val="tx1">
                    <a:lumMod val="85000"/>
                    <a:lumOff val="15000"/>
                  </a:schemeClr>
                </a:solidFill>
                <a:latin typeface="黑体" panose="02010609060101010101" charset="-122"/>
                <a:ea typeface="黑体" panose="02010609060101010101" charset="-122"/>
                <a:cs typeface="黑体" panose="02010609060101010101" charset="-122"/>
              </a:rPr>
              <a:t>B</a:t>
            </a:r>
            <a:r>
              <a:rPr lang="zh-CN" sz="2800">
                <a:solidFill>
                  <a:schemeClr val="tx1">
                    <a:lumMod val="85000"/>
                    <a:lumOff val="15000"/>
                  </a:schemeClr>
                </a:solidFill>
                <a:latin typeface="黑体" panose="02010609060101010101" charset="-122"/>
                <a:ea typeface="黑体" panose="02010609060101010101" charset="-122"/>
                <a:cs typeface="黑体" panose="02010609060101010101" charset="-122"/>
              </a:rPr>
              <a:t>．短时间内暗反应仍进行，</a:t>
            </a:r>
            <a:r>
              <a:rPr lang="en-US" sz="2800">
                <a:solidFill>
                  <a:schemeClr val="tx1">
                    <a:lumMod val="85000"/>
                    <a:lumOff val="15000"/>
                  </a:schemeClr>
                </a:solidFill>
                <a:latin typeface="黑体" panose="02010609060101010101" charset="-122"/>
                <a:ea typeface="黑体" panose="02010609060101010101" charset="-122"/>
                <a:cs typeface="黑体" panose="02010609060101010101" charset="-122"/>
              </a:rPr>
              <a:t>CO</a:t>
            </a:r>
            <a:r>
              <a:rPr lang="en-US" sz="2800" baseline="-25000">
                <a:solidFill>
                  <a:schemeClr val="tx1">
                    <a:lumMod val="85000"/>
                    <a:lumOff val="15000"/>
                  </a:schemeClr>
                </a:solidFill>
                <a:latin typeface="黑体" panose="02010609060101010101" charset="-122"/>
                <a:ea typeface="黑体" panose="02010609060101010101" charset="-122"/>
                <a:cs typeface="黑体" panose="02010609060101010101" charset="-122"/>
              </a:rPr>
              <a:t>2</a:t>
            </a:r>
            <a:r>
              <a:rPr lang="zh-CN" sz="2800">
                <a:solidFill>
                  <a:schemeClr val="tx1">
                    <a:lumMod val="85000"/>
                    <a:lumOff val="15000"/>
                  </a:schemeClr>
                </a:solidFill>
                <a:latin typeface="黑体" panose="02010609060101010101" charset="-122"/>
                <a:ea typeface="黑体" panose="02010609060101010101" charset="-122"/>
                <a:cs typeface="黑体" panose="02010609060101010101" charset="-122"/>
              </a:rPr>
              <a:t>与</a:t>
            </a:r>
            <a:r>
              <a:rPr lang="en-US" sz="2800">
                <a:solidFill>
                  <a:schemeClr val="tx1">
                    <a:lumMod val="85000"/>
                    <a:lumOff val="15000"/>
                  </a:schemeClr>
                </a:solidFill>
                <a:latin typeface="黑体" panose="02010609060101010101" charset="-122"/>
                <a:ea typeface="黑体" panose="02010609060101010101" charset="-122"/>
                <a:cs typeface="黑体" panose="02010609060101010101" charset="-122"/>
              </a:rPr>
              <a:t>C</a:t>
            </a:r>
            <a:r>
              <a:rPr lang="en-US" sz="2800" baseline="-25000">
                <a:solidFill>
                  <a:schemeClr val="tx1">
                    <a:lumMod val="85000"/>
                    <a:lumOff val="15000"/>
                  </a:schemeClr>
                </a:solidFill>
                <a:latin typeface="黑体" panose="02010609060101010101" charset="-122"/>
                <a:ea typeface="黑体" panose="02010609060101010101" charset="-122"/>
                <a:cs typeface="黑体" panose="02010609060101010101" charset="-122"/>
              </a:rPr>
              <a:t>5</a:t>
            </a:r>
            <a:r>
              <a:rPr lang="zh-CN" sz="2800">
                <a:solidFill>
                  <a:schemeClr val="tx1">
                    <a:lumMod val="85000"/>
                    <a:lumOff val="15000"/>
                  </a:schemeClr>
                </a:solidFill>
                <a:latin typeface="黑体" panose="02010609060101010101" charset="-122"/>
                <a:ea typeface="黑体" panose="02010609060101010101" charset="-122"/>
                <a:cs typeface="黑体" panose="02010609060101010101" charset="-122"/>
              </a:rPr>
              <a:t>继续结合形成</a:t>
            </a:r>
            <a:r>
              <a:rPr lang="en-US" sz="2800">
                <a:solidFill>
                  <a:schemeClr val="tx1">
                    <a:lumMod val="85000"/>
                    <a:lumOff val="15000"/>
                  </a:schemeClr>
                </a:solidFill>
                <a:latin typeface="黑体" panose="02010609060101010101" charset="-122"/>
                <a:ea typeface="黑体" panose="02010609060101010101" charset="-122"/>
                <a:cs typeface="黑体" panose="02010609060101010101" charset="-122"/>
              </a:rPr>
              <a:t>C</a:t>
            </a:r>
            <a:r>
              <a:rPr lang="en-US" sz="2800" baseline="-25000">
                <a:solidFill>
                  <a:schemeClr val="tx1">
                    <a:lumMod val="85000"/>
                    <a:lumOff val="15000"/>
                  </a:schemeClr>
                </a:solidFill>
                <a:latin typeface="黑体" panose="02010609060101010101" charset="-122"/>
                <a:ea typeface="黑体" panose="02010609060101010101" charset="-122"/>
                <a:cs typeface="黑体" panose="02010609060101010101" charset="-122"/>
              </a:rPr>
              <a:t>3</a:t>
            </a:r>
            <a:endParaRPr lang="en-US" sz="2800" baseline="-25000">
              <a:solidFill>
                <a:schemeClr val="tx1">
                  <a:lumMod val="85000"/>
                  <a:lumOff val="15000"/>
                </a:schemeClr>
              </a:solidFill>
              <a:latin typeface="黑体" panose="02010609060101010101" charset="-122"/>
              <a:ea typeface="黑体" panose="02010609060101010101" charset="-122"/>
              <a:cs typeface="黑体" panose="02010609060101010101" charset="-122"/>
            </a:endParaRPr>
          </a:p>
          <a:p>
            <a:pPr indent="0" algn="just">
              <a:lnSpc>
                <a:spcPct val="150000"/>
              </a:lnSpc>
            </a:pPr>
            <a:r>
              <a:rPr lang="en-US" sz="2800">
                <a:solidFill>
                  <a:schemeClr val="tx1">
                    <a:lumMod val="85000"/>
                    <a:lumOff val="15000"/>
                  </a:schemeClr>
                </a:solidFill>
                <a:latin typeface="黑体" panose="02010609060101010101" charset="-122"/>
                <a:ea typeface="黑体" panose="02010609060101010101" charset="-122"/>
                <a:cs typeface="黑体" panose="02010609060101010101" charset="-122"/>
              </a:rPr>
              <a:t>C</a:t>
            </a:r>
            <a:r>
              <a:rPr lang="zh-CN" sz="2800">
                <a:solidFill>
                  <a:schemeClr val="tx1">
                    <a:lumMod val="85000"/>
                    <a:lumOff val="15000"/>
                  </a:schemeClr>
                </a:solidFill>
                <a:latin typeface="黑体" panose="02010609060101010101" charset="-122"/>
                <a:ea typeface="黑体" panose="02010609060101010101" charset="-122"/>
                <a:cs typeface="黑体" panose="02010609060101010101" charset="-122"/>
              </a:rPr>
              <a:t>．短时间内绿藻体内</a:t>
            </a:r>
            <a:r>
              <a:rPr lang="en-US" sz="2800">
                <a:solidFill>
                  <a:schemeClr val="tx1">
                    <a:lumMod val="85000"/>
                    <a:lumOff val="15000"/>
                  </a:schemeClr>
                </a:solidFill>
                <a:latin typeface="黑体" panose="02010609060101010101" charset="-122"/>
                <a:ea typeface="黑体" panose="02010609060101010101" charset="-122"/>
                <a:cs typeface="黑体" panose="02010609060101010101" charset="-122"/>
              </a:rPr>
              <a:t>C</a:t>
            </a:r>
            <a:r>
              <a:rPr lang="en-US" sz="2800" baseline="-25000">
                <a:solidFill>
                  <a:schemeClr val="tx1">
                    <a:lumMod val="85000"/>
                    <a:lumOff val="15000"/>
                  </a:schemeClr>
                </a:solidFill>
                <a:latin typeface="黑体" panose="02010609060101010101" charset="-122"/>
                <a:ea typeface="黑体" panose="02010609060101010101" charset="-122"/>
                <a:cs typeface="黑体" panose="02010609060101010101" charset="-122"/>
              </a:rPr>
              <a:t>3</a:t>
            </a:r>
            <a:r>
              <a:rPr lang="zh-CN" sz="2800">
                <a:solidFill>
                  <a:schemeClr val="tx1">
                    <a:lumMod val="85000"/>
                    <a:lumOff val="15000"/>
                  </a:schemeClr>
                </a:solidFill>
                <a:latin typeface="黑体" panose="02010609060101010101" charset="-122"/>
                <a:ea typeface="黑体" panose="02010609060101010101" charset="-122"/>
                <a:cs typeface="黑体" panose="02010609060101010101" charset="-122"/>
              </a:rPr>
              <a:t>的含量会上升</a:t>
            </a:r>
            <a:endParaRPr lang="zh-CN" sz="2800">
              <a:solidFill>
                <a:schemeClr val="tx1">
                  <a:lumMod val="85000"/>
                  <a:lumOff val="15000"/>
                </a:schemeClr>
              </a:solidFill>
              <a:latin typeface="黑体" panose="02010609060101010101" charset="-122"/>
              <a:ea typeface="黑体" panose="02010609060101010101" charset="-122"/>
              <a:cs typeface="黑体" panose="02010609060101010101" charset="-122"/>
            </a:endParaRPr>
          </a:p>
          <a:p>
            <a:pPr indent="0" algn="just">
              <a:lnSpc>
                <a:spcPct val="150000"/>
              </a:lnSpc>
            </a:pPr>
            <a:r>
              <a:rPr lang="en-US" sz="2800">
                <a:solidFill>
                  <a:schemeClr val="tx1">
                    <a:lumMod val="85000"/>
                    <a:lumOff val="15000"/>
                  </a:schemeClr>
                </a:solidFill>
                <a:latin typeface="黑体" panose="02010609060101010101" charset="-122"/>
                <a:ea typeface="黑体" panose="02010609060101010101" charset="-122"/>
                <a:cs typeface="黑体" panose="02010609060101010101" charset="-122"/>
              </a:rPr>
              <a:t>D</a:t>
            </a:r>
            <a:r>
              <a:rPr lang="zh-CN" sz="2800">
                <a:solidFill>
                  <a:schemeClr val="tx1">
                    <a:lumMod val="85000"/>
                    <a:lumOff val="15000"/>
                  </a:schemeClr>
                </a:solidFill>
                <a:latin typeface="黑体" panose="02010609060101010101" charset="-122"/>
                <a:ea typeface="黑体" panose="02010609060101010101" charset="-122"/>
                <a:cs typeface="黑体" panose="02010609060101010101" charset="-122"/>
              </a:rPr>
              <a:t>．由于没有</a:t>
            </a:r>
            <a:r>
              <a:rPr lang="en-US" sz="2800">
                <a:solidFill>
                  <a:schemeClr val="tx1">
                    <a:lumMod val="85000"/>
                    <a:lumOff val="15000"/>
                  </a:schemeClr>
                </a:solidFill>
                <a:latin typeface="黑体" panose="02010609060101010101" charset="-122"/>
                <a:ea typeface="黑体" panose="02010609060101010101" charset="-122"/>
                <a:cs typeface="黑体" panose="02010609060101010101" charset="-122"/>
              </a:rPr>
              <a:t>NADPH</a:t>
            </a:r>
            <a:r>
              <a:rPr lang="zh-CN" sz="2800">
                <a:solidFill>
                  <a:schemeClr val="tx1">
                    <a:lumMod val="85000"/>
                    <a:lumOff val="15000"/>
                  </a:schemeClr>
                </a:solidFill>
                <a:latin typeface="黑体" panose="02010609060101010101" charset="-122"/>
                <a:ea typeface="黑体" panose="02010609060101010101" charset="-122"/>
                <a:cs typeface="黑体" panose="02010609060101010101" charset="-122"/>
              </a:rPr>
              <a:t>和</a:t>
            </a:r>
            <a:r>
              <a:rPr lang="en-US" sz="2800">
                <a:solidFill>
                  <a:schemeClr val="tx1">
                    <a:lumMod val="85000"/>
                    <a:lumOff val="15000"/>
                  </a:schemeClr>
                </a:solidFill>
                <a:latin typeface="黑体" panose="02010609060101010101" charset="-122"/>
                <a:ea typeface="黑体" panose="02010609060101010101" charset="-122"/>
                <a:cs typeface="黑体" panose="02010609060101010101" charset="-122"/>
              </a:rPr>
              <a:t>ATP</a:t>
            </a:r>
            <a:r>
              <a:rPr lang="zh-CN" sz="2800">
                <a:solidFill>
                  <a:schemeClr val="tx1">
                    <a:lumMod val="85000"/>
                    <a:lumOff val="15000"/>
                  </a:schemeClr>
                </a:solidFill>
                <a:latin typeface="黑体" panose="02010609060101010101" charset="-122"/>
                <a:ea typeface="黑体" panose="02010609060101010101" charset="-122"/>
                <a:cs typeface="黑体" panose="02010609060101010101" charset="-122"/>
              </a:rPr>
              <a:t>供应，</a:t>
            </a:r>
            <a:r>
              <a:rPr lang="en-US" sz="2800">
                <a:solidFill>
                  <a:schemeClr val="tx1">
                    <a:lumMod val="85000"/>
                    <a:lumOff val="15000"/>
                  </a:schemeClr>
                </a:solidFill>
                <a:latin typeface="黑体" panose="02010609060101010101" charset="-122"/>
                <a:ea typeface="黑体" panose="02010609060101010101" charset="-122"/>
                <a:cs typeface="黑体" panose="02010609060101010101" charset="-122"/>
              </a:rPr>
              <a:t>C</a:t>
            </a:r>
            <a:r>
              <a:rPr lang="en-US" sz="2800" baseline="-25000">
                <a:solidFill>
                  <a:schemeClr val="tx1">
                    <a:lumMod val="85000"/>
                    <a:lumOff val="15000"/>
                  </a:schemeClr>
                </a:solidFill>
                <a:latin typeface="黑体" panose="02010609060101010101" charset="-122"/>
                <a:ea typeface="黑体" panose="02010609060101010101" charset="-122"/>
                <a:cs typeface="黑体" panose="02010609060101010101" charset="-122"/>
              </a:rPr>
              <a:t>3</a:t>
            </a:r>
            <a:r>
              <a:rPr lang="zh-CN" sz="2800">
                <a:solidFill>
                  <a:schemeClr val="tx1">
                    <a:lumMod val="85000"/>
                    <a:lumOff val="15000"/>
                  </a:schemeClr>
                </a:solidFill>
                <a:latin typeface="黑体" panose="02010609060101010101" charset="-122"/>
                <a:ea typeface="黑体" panose="02010609060101010101" charset="-122"/>
                <a:cs typeface="黑体" panose="02010609060101010101" charset="-122"/>
              </a:rPr>
              <a:t>不能形成糖类等物质，积累了许多</a:t>
            </a:r>
            <a:r>
              <a:rPr lang="en-US" sz="2800">
                <a:solidFill>
                  <a:schemeClr val="tx1">
                    <a:lumMod val="85000"/>
                    <a:lumOff val="15000"/>
                  </a:schemeClr>
                </a:solidFill>
                <a:latin typeface="黑体" panose="02010609060101010101" charset="-122"/>
                <a:ea typeface="黑体" panose="02010609060101010101" charset="-122"/>
                <a:cs typeface="黑体" panose="02010609060101010101" charset="-122"/>
              </a:rPr>
              <a:t>C</a:t>
            </a:r>
            <a:r>
              <a:rPr lang="en-US" sz="2800" baseline="-25000">
                <a:solidFill>
                  <a:schemeClr val="tx1">
                    <a:lumMod val="85000"/>
                    <a:lumOff val="15000"/>
                  </a:schemeClr>
                </a:solidFill>
                <a:latin typeface="黑体" panose="02010609060101010101" charset="-122"/>
                <a:ea typeface="黑体" panose="02010609060101010101" charset="-122"/>
                <a:cs typeface="黑体" panose="02010609060101010101" charset="-122"/>
              </a:rPr>
              <a:t>5</a:t>
            </a:r>
            <a:endParaRPr lang="en-US" altLang="en-US" sz="2800" baseline="-25000">
              <a:solidFill>
                <a:schemeClr val="tx1">
                  <a:lumMod val="85000"/>
                  <a:lumOff val="15000"/>
                </a:schemeClr>
              </a:solidFill>
              <a:latin typeface="黑体" panose="02010609060101010101" charset="-122"/>
              <a:ea typeface="黑体" panose="02010609060101010101" charset="-122"/>
              <a:cs typeface="黑体" panose="02010609060101010101" charset="-122"/>
            </a:endParaRPr>
          </a:p>
        </p:txBody>
      </p:sp>
      <p:sp>
        <p:nvSpPr>
          <p:cNvPr id="3" name="文本框 2" title=""/>
          <p:cNvSpPr txBox="1"/>
          <p:nvPr>
            <p:custDataLst>
              <p:tags r:id="rId5"/>
            </p:custDataLst>
          </p:nvPr>
        </p:nvSpPr>
        <p:spPr>
          <a:xfrm>
            <a:off x="9758680" y="1737995"/>
            <a:ext cx="612775" cy="922020"/>
          </a:xfrm>
          <a:prstGeom prst="rect">
            <a:avLst/>
          </a:prstGeom>
          <a:noFill/>
        </p:spPr>
        <p:txBody>
          <a:bodyPr wrap="square" rtlCol="0">
            <a:spAutoFit/>
          </a:bodyPr>
          <a:lstStyle/>
          <a:p>
            <a:pPr algn="l"/>
            <a:r>
              <a:rPr lang="en-US" sz="5400" b="1">
                <a:solidFill>
                  <a:srgbClr val="FF0000"/>
                </a:solidFill>
                <a:latin typeface="Times New Roman" panose="02020603050405020304" pitchFamily="18" charset="0"/>
                <a:ea typeface="微软雅黑"/>
                <a:cs typeface="Times New Roman" panose="02020603050405020304" pitchFamily="18" charset="0"/>
                <a:sym typeface="+mn-ea"/>
              </a:rPr>
              <a:t>D</a:t>
            </a:r>
            <a:endParaRPr lang="en-US" altLang="en-US" sz="5400" b="1">
              <a:solidFill>
                <a:srgbClr val="FF0000"/>
              </a:solidFill>
              <a:latin typeface="Times New Roman" panose="02020603050405020304" pitchFamily="18" charset="0"/>
              <a:ea typeface="微软雅黑"/>
              <a:cs typeface="Times New Roman" panose="02020603050405020304" pitchFamily="18" charset="0"/>
              <a:sym typeface="+mn-ea"/>
            </a:endParaRPr>
          </a:p>
        </p:txBody>
      </p:sp>
      <p:grpSp>
        <p:nvGrpSpPr>
          <p:cNvPr id="32" name="组合 31" title=""/>
          <p:cNvGrpSpPr/>
          <p:nvPr>
            <p:custDataLst>
              <p:tags r:id="rId6"/>
            </p:custDataLst>
          </p:nvPr>
        </p:nvGrpSpPr>
        <p:grpSpPr>
          <a:xfrm>
            <a:off x="0" y="125095"/>
            <a:ext cx="12192000" cy="518160"/>
            <a:chOff x="0" y="259"/>
            <a:chExt cx="19200" cy="816"/>
          </a:xfrm>
        </p:grpSpPr>
        <p:grpSp>
          <p:nvGrpSpPr>
            <p:cNvPr id="36" name="组合 35"/>
            <p:cNvGrpSpPr/>
            <p:nvPr>
              <p:custDataLst>
                <p:tags r:id="rId7"/>
              </p:custDataLst>
            </p:nvPr>
          </p:nvGrpSpPr>
          <p:grpSpPr>
            <a:xfrm>
              <a:off x="0" y="261"/>
              <a:ext cx="19200" cy="814"/>
              <a:chOff x="0" y="-57"/>
              <a:chExt cx="19200" cy="814"/>
            </a:xfrm>
          </p:grpSpPr>
          <p:cxnSp>
            <p:nvCxnSpPr>
              <p:cNvPr id="37" name="直接连接符 36"/>
              <p:cNvCxnSpPr/>
              <p:nvPr>
                <p:custDataLst>
                  <p:tags r:id="rId8"/>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9"/>
                </p:custDataLst>
              </p:nvPr>
            </p:nvGrpSpPr>
            <p:grpSpPr>
              <a:xfrm>
                <a:off x="631" y="-57"/>
                <a:ext cx="4391" cy="694"/>
                <a:chOff x="623970" y="1485351"/>
                <a:chExt cx="2788192" cy="440988"/>
              </a:xfrm>
            </p:grpSpPr>
            <p:grpSp>
              <p:nvGrpSpPr>
                <p:cNvPr id="39" name="组合 38"/>
                <p:cNvGrpSpPr>
                  <a:grpSpLocks noChangeAspect="1"/>
                </p:cNvGrpSpPr>
                <p:nvPr>
                  <p:custDataLst>
                    <p:tags r:id="rId10"/>
                  </p:custDataLst>
                </p:nvPr>
              </p:nvGrpSpPr>
              <p:grpSpPr>
                <a:xfrm>
                  <a:off x="623970" y="1630931"/>
                  <a:ext cx="264961" cy="295408"/>
                  <a:chOff x="457642" y="346857"/>
                  <a:chExt cx="375937" cy="419137"/>
                </a:xfrm>
              </p:grpSpPr>
              <p:sp>
                <p:nvSpPr>
                  <p:cNvPr id="40" name="椭圆 39"/>
                  <p:cNvSpPr/>
                  <p:nvPr>
                    <p:custDataLst>
                      <p:tags r:id="rId11"/>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12"/>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13"/>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14"/>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15"/>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16"/>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17"/>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18"/>
                  </p:custDataLst>
                </p:nvPr>
              </p:nvSpPr>
              <p:spPr>
                <a:xfrm>
                  <a:off x="1793601" y="1485351"/>
                  <a:ext cx="1618561"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习题检测</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19"/>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Tree>
    <p:custDataLst>
      <p:tags r:id="rId20"/>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00" name="文本框 99" title=""/>
          <p:cNvSpPr txBox="1"/>
          <p:nvPr>
            <p:custDataLst>
              <p:tags r:id="rId3"/>
            </p:custDataLst>
          </p:nvPr>
        </p:nvSpPr>
        <p:spPr>
          <a:xfrm>
            <a:off x="221615" y="862330"/>
            <a:ext cx="11970385" cy="3969385"/>
          </a:xfrm>
          <a:prstGeom prst="rect">
            <a:avLst/>
          </a:prstGeom>
          <a:noFill/>
          <a:ln w="9525">
            <a:noFill/>
          </a:ln>
        </p:spPr>
        <p:txBody>
          <a:bodyPr wrap="square">
            <a:spAutoFit/>
          </a:bodyPr>
          <a:lstStyle/>
          <a:p>
            <a:pPr indent="0">
              <a:lnSpc>
                <a:spcPct val="150000"/>
              </a:lnSpc>
            </a:pPr>
            <a:r>
              <a:rPr lang="en-US" altLang="zh-CN" sz="2800">
                <a:solidFill>
                  <a:srgbClr val="0E1DE6"/>
                </a:solidFill>
                <a:latin typeface="黑体" panose="02010609060101010101" charset="-122"/>
                <a:ea typeface="黑体" panose="02010609060101010101" charset="-122"/>
                <a:cs typeface="黑体" panose="02010609060101010101" charset="-122"/>
              </a:rPr>
              <a:t>2.</a:t>
            </a:r>
            <a:r>
              <a:rPr sz="2800">
                <a:solidFill>
                  <a:srgbClr val="0E1DE6"/>
                </a:solidFill>
                <a:latin typeface="黑体" panose="02010609060101010101" charset="-122"/>
                <a:ea typeface="黑体" panose="02010609060101010101" charset="-122"/>
                <a:cs typeface="黑体" panose="02010609060101010101" charset="-122"/>
              </a:rPr>
              <a:t>（2023·全国·统考高考真题）植物叶片中的色素对植物的生长发育有重要作用。下列有关叶绿体中色素的叙述，错误的是（</a:t>
            </a:r>
            <a:r>
              <a:rPr lang="en-US" sz="2800">
                <a:solidFill>
                  <a:srgbClr val="0E1DE6"/>
                </a:solidFill>
                <a:latin typeface="黑体" panose="02010609060101010101" charset="-122"/>
                <a:ea typeface="黑体" panose="02010609060101010101" charset="-122"/>
                <a:cs typeface="黑体" panose="02010609060101010101" charset="-122"/>
              </a:rPr>
              <a:t>  </a:t>
            </a:r>
            <a:r>
              <a:rPr sz="2800">
                <a:solidFill>
                  <a:srgbClr val="0E1DE6"/>
                </a:solidFill>
                <a:latin typeface="黑体" panose="02010609060101010101" charset="-122"/>
                <a:ea typeface="黑体" panose="02010609060101010101" charset="-122"/>
                <a:cs typeface="黑体" panose="02010609060101010101" charset="-122"/>
              </a:rPr>
              <a:t>    ）</a:t>
            </a:r>
            <a:endParaRPr sz="2800">
              <a:solidFill>
                <a:srgbClr val="0E1DE6"/>
              </a:solidFill>
              <a:latin typeface="黑体" panose="02010609060101010101" charset="-122"/>
              <a:ea typeface="黑体" panose="02010609060101010101" charset="-122"/>
              <a:cs typeface="黑体" panose="02010609060101010101" charset="-122"/>
            </a:endParaRPr>
          </a:p>
          <a:p>
            <a:pPr indent="0">
              <a:lnSpc>
                <a:spcPct val="150000"/>
              </a:lnSpc>
            </a:pPr>
            <a:r>
              <a:rPr sz="2800">
                <a:latin typeface="黑体" panose="02010609060101010101" charset="-122"/>
                <a:ea typeface="黑体" panose="02010609060101010101" charset="-122"/>
                <a:cs typeface="黑体" panose="02010609060101010101" charset="-122"/>
              </a:rPr>
              <a:t>A</a:t>
            </a:r>
            <a:r>
              <a:rPr lang="en-US" sz="2800">
                <a:latin typeface="黑体" panose="02010609060101010101" charset="-122"/>
                <a:ea typeface="黑体" panose="02010609060101010101" charset="-122"/>
                <a:cs typeface="黑体" panose="02010609060101010101" charset="-122"/>
              </a:rPr>
              <a:t>.</a:t>
            </a:r>
            <a:r>
              <a:rPr sz="2800">
                <a:latin typeface="黑体" panose="02010609060101010101" charset="-122"/>
                <a:ea typeface="黑体" panose="02010609060101010101" charset="-122"/>
                <a:cs typeface="黑体" panose="02010609060101010101" charset="-122"/>
              </a:rPr>
              <a:t>氮元素和镁元素是构成叶绿素分子的重要元素</a:t>
            </a:r>
            <a:endParaRPr sz="2800">
              <a:latin typeface="黑体" panose="02010609060101010101" charset="-122"/>
              <a:ea typeface="黑体" panose="02010609060101010101" charset="-122"/>
              <a:cs typeface="黑体" panose="02010609060101010101" charset="-122"/>
            </a:endParaRPr>
          </a:p>
          <a:p>
            <a:pPr indent="0">
              <a:lnSpc>
                <a:spcPct val="150000"/>
              </a:lnSpc>
            </a:pPr>
            <a:r>
              <a:rPr sz="2800">
                <a:latin typeface="黑体" panose="02010609060101010101" charset="-122"/>
                <a:ea typeface="黑体" panose="02010609060101010101" charset="-122"/>
                <a:cs typeface="黑体" panose="02010609060101010101" charset="-122"/>
              </a:rPr>
              <a:t>B</a:t>
            </a:r>
            <a:r>
              <a:rPr lang="en-US" sz="2800">
                <a:latin typeface="黑体" panose="02010609060101010101" charset="-122"/>
                <a:ea typeface="黑体" panose="02010609060101010101" charset="-122"/>
                <a:cs typeface="黑体" panose="02010609060101010101" charset="-122"/>
              </a:rPr>
              <a:t>.</a:t>
            </a:r>
            <a:r>
              <a:rPr sz="2800">
                <a:latin typeface="黑体" panose="02010609060101010101" charset="-122"/>
                <a:ea typeface="黑体" panose="02010609060101010101" charset="-122"/>
                <a:cs typeface="黑体" panose="02010609060101010101" charset="-122"/>
              </a:rPr>
              <a:t>叶绿素和类胡萝卜素存在于叶绿体中类囊体的薄膜上</a:t>
            </a:r>
            <a:endParaRPr sz="2800">
              <a:latin typeface="黑体" panose="02010609060101010101" charset="-122"/>
              <a:ea typeface="黑体" panose="02010609060101010101" charset="-122"/>
              <a:cs typeface="黑体" panose="02010609060101010101" charset="-122"/>
            </a:endParaRPr>
          </a:p>
          <a:p>
            <a:pPr indent="0">
              <a:lnSpc>
                <a:spcPct val="150000"/>
              </a:lnSpc>
            </a:pPr>
            <a:r>
              <a:rPr sz="2800">
                <a:latin typeface="黑体" panose="02010609060101010101" charset="-122"/>
                <a:ea typeface="黑体" panose="02010609060101010101" charset="-122"/>
                <a:cs typeface="黑体" panose="02010609060101010101" charset="-122"/>
              </a:rPr>
              <a:t>C</a:t>
            </a:r>
            <a:r>
              <a:rPr lang="en-US" sz="2800">
                <a:latin typeface="黑体" panose="02010609060101010101" charset="-122"/>
                <a:ea typeface="黑体" panose="02010609060101010101" charset="-122"/>
                <a:cs typeface="黑体" panose="02010609060101010101" charset="-122"/>
              </a:rPr>
              <a:t>.</a:t>
            </a:r>
            <a:r>
              <a:rPr sz="2800">
                <a:latin typeface="黑体" panose="02010609060101010101" charset="-122"/>
                <a:ea typeface="黑体" panose="02010609060101010101" charset="-122"/>
                <a:cs typeface="黑体" panose="02010609060101010101" charset="-122"/>
              </a:rPr>
              <a:t>用不同波长的光照射类胡萝卜素溶液，其吸收光谱在蓝紫光区有吸收峰</a:t>
            </a:r>
            <a:endParaRPr sz="2800">
              <a:latin typeface="黑体" panose="02010609060101010101" charset="-122"/>
              <a:ea typeface="黑体" panose="02010609060101010101" charset="-122"/>
              <a:cs typeface="黑体" panose="02010609060101010101" charset="-122"/>
            </a:endParaRPr>
          </a:p>
          <a:p>
            <a:pPr indent="0">
              <a:lnSpc>
                <a:spcPct val="150000"/>
              </a:lnSpc>
            </a:pPr>
            <a:r>
              <a:rPr sz="2800">
                <a:latin typeface="黑体" panose="02010609060101010101" charset="-122"/>
                <a:ea typeface="黑体" panose="02010609060101010101" charset="-122"/>
                <a:cs typeface="黑体" panose="02010609060101010101" charset="-122"/>
              </a:rPr>
              <a:t>D</a:t>
            </a:r>
            <a:r>
              <a:rPr lang="en-US" sz="2800">
                <a:latin typeface="黑体" panose="02010609060101010101" charset="-122"/>
                <a:ea typeface="黑体" panose="02010609060101010101" charset="-122"/>
                <a:cs typeface="黑体" panose="02010609060101010101" charset="-122"/>
              </a:rPr>
              <a:t>.</a:t>
            </a:r>
            <a:r>
              <a:rPr sz="2800">
                <a:latin typeface="黑体" panose="02010609060101010101" charset="-122"/>
                <a:ea typeface="黑体" panose="02010609060101010101" charset="-122"/>
                <a:cs typeface="黑体" panose="02010609060101010101" charset="-122"/>
              </a:rPr>
              <a:t>叶绿体中的色素在层析液中的溶解度越高，随层析液在滤纸上扩散得越慢</a:t>
            </a:r>
            <a:endParaRPr sz="2800">
              <a:latin typeface="黑体" panose="02010609060101010101" charset="-122"/>
              <a:ea typeface="黑体" panose="02010609060101010101" charset="-122"/>
              <a:cs typeface="黑体" panose="02010609060101010101" charset="-122"/>
            </a:endParaRPr>
          </a:p>
        </p:txBody>
      </p:sp>
      <p:sp>
        <p:nvSpPr>
          <p:cNvPr id="3" name="文本框 2" title=""/>
          <p:cNvSpPr txBox="1"/>
          <p:nvPr>
            <p:custDataLst>
              <p:tags r:id="rId4"/>
            </p:custDataLst>
          </p:nvPr>
        </p:nvSpPr>
        <p:spPr>
          <a:xfrm>
            <a:off x="8633460" y="1618615"/>
            <a:ext cx="1461770" cy="645160"/>
          </a:xfrm>
          <a:prstGeom prst="rect">
            <a:avLst/>
          </a:prstGeom>
          <a:noFill/>
          <a:ln w="9525">
            <a:noFill/>
          </a:ln>
        </p:spPr>
        <p:txBody>
          <a:bodyPr wrap="square">
            <a:spAutoFit/>
          </a:bodyPr>
          <a:lstStyle/>
          <a:p>
            <a:pPr indent="0"/>
            <a:r>
              <a:rPr lang="en-US" sz="3600" b="1">
                <a:solidFill>
                  <a:srgbClr val="FF0000"/>
                </a:solidFill>
                <a:latin typeface="微软雅黑" panose="020b0503020204020204" charset="-122"/>
                <a:ea typeface="微软雅黑"/>
              </a:rPr>
              <a:t>D</a:t>
            </a:r>
            <a:endParaRPr lang="en-US" altLang="en-US" sz="3600" b="1">
              <a:solidFill>
                <a:srgbClr val="FF0000"/>
              </a:solidFill>
              <a:latin typeface="微软雅黑" panose="020b0503020204020204" charset="-122"/>
              <a:ea typeface="微软雅黑"/>
            </a:endParaRPr>
          </a:p>
        </p:txBody>
      </p:sp>
      <p:grpSp>
        <p:nvGrpSpPr>
          <p:cNvPr id="32" name="组合 31" title=""/>
          <p:cNvGrpSpPr/>
          <p:nvPr>
            <p:custDataLst>
              <p:tags r:id="rId5"/>
            </p:custDataLst>
          </p:nvPr>
        </p:nvGrpSpPr>
        <p:grpSpPr>
          <a:xfrm>
            <a:off x="0" y="125095"/>
            <a:ext cx="12192000" cy="518160"/>
            <a:chOff x="0" y="259"/>
            <a:chExt cx="19200" cy="816"/>
          </a:xfrm>
        </p:grpSpPr>
        <p:grpSp>
          <p:nvGrpSpPr>
            <p:cNvPr id="36" name="组合 35"/>
            <p:cNvGrpSpPr/>
            <p:nvPr>
              <p:custDataLst>
                <p:tags r:id="rId6"/>
              </p:custDataLst>
            </p:nvPr>
          </p:nvGrpSpPr>
          <p:grpSpPr>
            <a:xfrm>
              <a:off x="0" y="261"/>
              <a:ext cx="19200" cy="814"/>
              <a:chOff x="0" y="-57"/>
              <a:chExt cx="19200" cy="814"/>
            </a:xfrm>
          </p:grpSpPr>
          <p:cxnSp>
            <p:nvCxnSpPr>
              <p:cNvPr id="37" name="直接连接符 36"/>
              <p:cNvCxnSpPr/>
              <p:nvPr>
                <p:custDataLst>
                  <p:tags r:id="rId7"/>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8"/>
                </p:custDataLst>
              </p:nvPr>
            </p:nvGrpSpPr>
            <p:grpSpPr>
              <a:xfrm>
                <a:off x="631" y="-57"/>
                <a:ext cx="4391" cy="694"/>
                <a:chOff x="623970" y="1485351"/>
                <a:chExt cx="2788192" cy="440988"/>
              </a:xfrm>
            </p:grpSpPr>
            <p:grpSp>
              <p:nvGrpSpPr>
                <p:cNvPr id="39" name="组合 38"/>
                <p:cNvGrpSpPr>
                  <a:grpSpLocks noChangeAspect="1"/>
                </p:cNvGrpSpPr>
                <p:nvPr>
                  <p:custDataLst>
                    <p:tags r:id="rId9"/>
                  </p:custDataLst>
                </p:nvPr>
              </p:nvGrpSpPr>
              <p:grpSpPr>
                <a:xfrm>
                  <a:off x="623970" y="1630931"/>
                  <a:ext cx="264961" cy="295408"/>
                  <a:chOff x="457642" y="346857"/>
                  <a:chExt cx="375937" cy="419137"/>
                </a:xfrm>
              </p:grpSpPr>
              <p:sp>
                <p:nvSpPr>
                  <p:cNvPr id="40" name="椭圆 39"/>
                  <p:cNvSpPr/>
                  <p:nvPr>
                    <p:custDataLst>
                      <p:tags r:id="rId10"/>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11"/>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12"/>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13"/>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14"/>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15"/>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16"/>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17"/>
                  </p:custDataLst>
                </p:nvPr>
              </p:nvSpPr>
              <p:spPr>
                <a:xfrm>
                  <a:off x="1793601" y="1485351"/>
                  <a:ext cx="1618561"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习题检测</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18"/>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5" name="TextBox 1" title=""/>
          <p:cNvSpPr>
            <a:spLocks noChangeArrowheads="1"/>
          </p:cNvSpPr>
          <p:nvPr>
            <p:custDataLst>
              <p:tags r:id="rId4"/>
            </p:custDataLst>
          </p:nvPr>
        </p:nvSpPr>
        <p:spPr bwMode="auto">
          <a:xfrm>
            <a:off x="262255" y="895985"/>
            <a:ext cx="11507470" cy="215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2800">
                <a:solidFill>
                  <a:srgbClr val="0E1DE6"/>
                </a:solidFill>
                <a:latin typeface="黑体" panose="02010609060101010101" charset="-122"/>
                <a:ea typeface="黑体" panose="02010609060101010101" charset="-122"/>
                <a:cs typeface="黑体" panose="02010609060101010101" charset="-122"/>
              </a:rPr>
              <a:t>2. </a:t>
            </a:r>
            <a:r>
              <a:rPr lang="zh-CN" altLang="en-US" sz="2800">
                <a:solidFill>
                  <a:srgbClr val="0E1DE6"/>
                </a:solidFill>
                <a:latin typeface="黑体" panose="02010609060101010101" charset="-122"/>
                <a:ea typeface="黑体" panose="02010609060101010101" charset="-122"/>
                <a:cs typeface="黑体" panose="02010609060101010101" charset="-122"/>
              </a:rPr>
              <a:t>对</a:t>
            </a:r>
            <a:r>
              <a:rPr lang="en-US" altLang="zh-CN" sz="2800">
                <a:solidFill>
                  <a:srgbClr val="0E1DE6"/>
                </a:solidFill>
                <a:latin typeface="黑体" panose="02010609060101010101" charset="-122"/>
                <a:ea typeface="黑体" panose="02010609060101010101" charset="-122"/>
                <a:cs typeface="黑体" panose="02010609060101010101" charset="-122"/>
              </a:rPr>
              <a:t>3</a:t>
            </a:r>
            <a:r>
              <a:rPr lang="zh-CN" altLang="en-US" sz="2800">
                <a:solidFill>
                  <a:srgbClr val="0E1DE6"/>
                </a:solidFill>
                <a:latin typeface="黑体" panose="02010609060101010101" charset="-122"/>
                <a:ea typeface="黑体" panose="02010609060101010101" charset="-122"/>
                <a:cs typeface="黑体" panose="02010609060101010101" charset="-122"/>
              </a:rPr>
              <a:t>株大小，长势相同的植株分别进行如下处理：甲连续光照</a:t>
            </a:r>
            <a:r>
              <a:rPr lang="en-US" altLang="zh-CN" sz="2800">
                <a:solidFill>
                  <a:srgbClr val="0E1DE6"/>
                </a:solidFill>
                <a:latin typeface="黑体" panose="02010609060101010101" charset="-122"/>
                <a:ea typeface="黑体" panose="02010609060101010101" charset="-122"/>
                <a:cs typeface="黑体" panose="02010609060101010101" charset="-122"/>
              </a:rPr>
              <a:t>5h</a:t>
            </a:r>
            <a:r>
              <a:rPr lang="zh-CN" altLang="en-US" sz="2800">
                <a:solidFill>
                  <a:srgbClr val="0E1DE6"/>
                </a:solidFill>
                <a:latin typeface="黑体" panose="02010609060101010101" charset="-122"/>
                <a:ea typeface="黑体" panose="02010609060101010101" charset="-122"/>
                <a:cs typeface="黑体" panose="02010609060101010101" charset="-122"/>
              </a:rPr>
              <a:t>，再在黑暗中</a:t>
            </a:r>
            <a:r>
              <a:rPr lang="en-US" altLang="zh-CN" sz="2800">
                <a:solidFill>
                  <a:srgbClr val="0E1DE6"/>
                </a:solidFill>
                <a:latin typeface="黑体" panose="02010609060101010101" charset="-122"/>
                <a:ea typeface="黑体" panose="02010609060101010101" charset="-122"/>
                <a:cs typeface="黑体" panose="02010609060101010101" charset="-122"/>
              </a:rPr>
              <a:t>5h</a:t>
            </a:r>
            <a:r>
              <a:rPr lang="zh-CN" altLang="en-US" sz="2800">
                <a:solidFill>
                  <a:srgbClr val="0E1DE6"/>
                </a:solidFill>
                <a:latin typeface="黑体" panose="02010609060101010101" charset="-122"/>
                <a:ea typeface="黑体" panose="02010609060101010101" charset="-122"/>
                <a:cs typeface="黑体" panose="02010609060101010101" charset="-122"/>
              </a:rPr>
              <a:t>；乙先光照</a:t>
            </a:r>
            <a:r>
              <a:rPr lang="en-US" altLang="zh-CN" sz="2800">
                <a:solidFill>
                  <a:srgbClr val="0E1DE6"/>
                </a:solidFill>
                <a:latin typeface="黑体" panose="02010609060101010101" charset="-122"/>
                <a:ea typeface="黑体" panose="02010609060101010101" charset="-122"/>
                <a:cs typeface="黑体" panose="02010609060101010101" charset="-122"/>
              </a:rPr>
              <a:t>1h</a:t>
            </a:r>
            <a:r>
              <a:rPr lang="zh-CN" altLang="en-US" sz="2800">
                <a:solidFill>
                  <a:srgbClr val="0E1DE6"/>
                </a:solidFill>
                <a:latin typeface="黑体" panose="02010609060101010101" charset="-122"/>
                <a:ea typeface="黑体" panose="02010609060101010101" charset="-122"/>
                <a:cs typeface="黑体" panose="02010609060101010101" charset="-122"/>
              </a:rPr>
              <a:t>，再在黑暗中</a:t>
            </a:r>
            <a:r>
              <a:rPr lang="en-US" altLang="zh-CN" sz="2800">
                <a:solidFill>
                  <a:srgbClr val="0E1DE6"/>
                </a:solidFill>
                <a:latin typeface="黑体" panose="02010609060101010101" charset="-122"/>
                <a:ea typeface="黑体" panose="02010609060101010101" charset="-122"/>
                <a:cs typeface="黑体" panose="02010609060101010101" charset="-122"/>
              </a:rPr>
              <a:t>1h</a:t>
            </a:r>
            <a:r>
              <a:rPr lang="zh-CN" altLang="en-US" sz="2800">
                <a:solidFill>
                  <a:srgbClr val="0E1DE6"/>
                </a:solidFill>
                <a:latin typeface="黑体" panose="02010609060101010101" charset="-122"/>
                <a:ea typeface="黑体" panose="02010609060101010101" charset="-122"/>
                <a:cs typeface="黑体" panose="02010609060101010101" charset="-122"/>
              </a:rPr>
              <a:t>，连续交替共</a:t>
            </a:r>
            <a:r>
              <a:rPr lang="en-US" altLang="zh-CN" sz="2800">
                <a:solidFill>
                  <a:srgbClr val="0E1DE6"/>
                </a:solidFill>
                <a:latin typeface="黑体" panose="02010609060101010101" charset="-122"/>
                <a:ea typeface="黑体" panose="02010609060101010101" charset="-122"/>
                <a:cs typeface="黑体" panose="02010609060101010101" charset="-122"/>
              </a:rPr>
              <a:t>10h</a:t>
            </a:r>
            <a:r>
              <a:rPr lang="zh-CN" altLang="en-US" sz="2800">
                <a:solidFill>
                  <a:srgbClr val="0E1DE6"/>
                </a:solidFill>
                <a:latin typeface="黑体" panose="02010609060101010101" charset="-122"/>
                <a:ea typeface="黑体" panose="02010609060101010101" charset="-122"/>
                <a:cs typeface="黑体" panose="02010609060101010101" charset="-122"/>
              </a:rPr>
              <a:t>；丙先光照</a:t>
            </a:r>
            <a:r>
              <a:rPr lang="en-US" altLang="zh-CN" sz="2800">
                <a:solidFill>
                  <a:srgbClr val="0E1DE6"/>
                </a:solidFill>
                <a:latin typeface="黑体" panose="02010609060101010101" charset="-122"/>
                <a:ea typeface="黑体" panose="02010609060101010101" charset="-122"/>
                <a:cs typeface="黑体" panose="02010609060101010101" charset="-122"/>
              </a:rPr>
              <a:t>5s</a:t>
            </a:r>
            <a:r>
              <a:rPr lang="zh-CN" altLang="en-US" sz="2800">
                <a:solidFill>
                  <a:srgbClr val="0E1DE6"/>
                </a:solidFill>
                <a:latin typeface="黑体" panose="02010609060101010101" charset="-122"/>
                <a:ea typeface="黑体" panose="02010609060101010101" charset="-122"/>
                <a:cs typeface="黑体" panose="02010609060101010101" charset="-122"/>
              </a:rPr>
              <a:t>，再在黑暗中</a:t>
            </a:r>
            <a:r>
              <a:rPr lang="en-US" altLang="zh-CN" sz="2800">
                <a:solidFill>
                  <a:srgbClr val="0E1DE6"/>
                </a:solidFill>
                <a:latin typeface="黑体" panose="02010609060101010101" charset="-122"/>
                <a:ea typeface="黑体" panose="02010609060101010101" charset="-122"/>
                <a:cs typeface="黑体" panose="02010609060101010101" charset="-122"/>
              </a:rPr>
              <a:t>5s</a:t>
            </a:r>
            <a:r>
              <a:rPr lang="zh-CN" altLang="en-US" sz="2800">
                <a:solidFill>
                  <a:srgbClr val="0E1DE6"/>
                </a:solidFill>
                <a:latin typeface="黑体" panose="02010609060101010101" charset="-122"/>
                <a:ea typeface="黑体" panose="02010609060101010101" charset="-122"/>
                <a:cs typeface="黑体" panose="02010609060101010101" charset="-122"/>
              </a:rPr>
              <a:t>，连续交替共</a:t>
            </a:r>
            <a:r>
              <a:rPr lang="en-US" altLang="zh-CN" sz="2800">
                <a:solidFill>
                  <a:srgbClr val="0E1DE6"/>
                </a:solidFill>
                <a:latin typeface="黑体" panose="02010609060101010101" charset="-122"/>
                <a:ea typeface="黑体" panose="02010609060101010101" charset="-122"/>
                <a:cs typeface="黑体" panose="02010609060101010101" charset="-122"/>
              </a:rPr>
              <a:t>10h</a:t>
            </a:r>
            <a:r>
              <a:rPr lang="zh-CN" altLang="en-US" sz="2800">
                <a:solidFill>
                  <a:srgbClr val="0E1DE6"/>
                </a:solidFill>
                <a:latin typeface="黑体" panose="02010609060101010101" charset="-122"/>
                <a:ea typeface="黑体" panose="02010609060101010101" charset="-122"/>
                <a:cs typeface="黑体" panose="02010609060101010101" charset="-122"/>
              </a:rPr>
              <a:t>。在其他条件相同的情况下，它们体内有机物含量是（　　　）</a:t>
            </a:r>
            <a:endParaRPr lang="zh-CN" altLang="en-US" sz="2800">
              <a:solidFill>
                <a:srgbClr val="0E1DE6"/>
              </a:solidFill>
              <a:latin typeface="黑体" panose="02010609060101010101" charset="-122"/>
              <a:ea typeface="黑体" panose="02010609060101010101" charset="-122"/>
              <a:cs typeface="黑体" panose="02010609060101010101" charset="-122"/>
            </a:endParaRPr>
          </a:p>
        </p:txBody>
      </p:sp>
      <p:sp>
        <p:nvSpPr>
          <p:cNvPr id="6" name="矩形 5" title=""/>
          <p:cNvSpPr>
            <a:spLocks noChangeArrowheads="1"/>
          </p:cNvSpPr>
          <p:nvPr>
            <p:custDataLst>
              <p:tags r:id="rId5"/>
            </p:custDataLst>
          </p:nvPr>
        </p:nvSpPr>
        <p:spPr bwMode="auto">
          <a:xfrm>
            <a:off x="260668" y="3307080"/>
            <a:ext cx="11390313" cy="127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3200">
                <a:solidFill>
                  <a:srgbClr val="080808"/>
                </a:solidFill>
                <a:latin typeface="黑体" panose="02010609060101010101" charset="-122"/>
                <a:ea typeface="黑体" panose="02010609060101010101" charset="-122"/>
                <a:cs typeface="黑体" panose="02010609060101010101" charset="-122"/>
              </a:rPr>
              <a:t>A. </a:t>
            </a:r>
            <a:r>
              <a:rPr lang="zh-CN" altLang="en-US" sz="3200">
                <a:solidFill>
                  <a:srgbClr val="080808"/>
                </a:solidFill>
                <a:latin typeface="黑体" panose="02010609060101010101" charset="-122"/>
                <a:ea typeface="黑体" panose="02010609060101010101" charset="-122"/>
                <a:cs typeface="黑体" panose="02010609060101010101" charset="-122"/>
              </a:rPr>
              <a:t>丙</a:t>
            </a:r>
            <a:r>
              <a:rPr lang="en-US" altLang="zh-CN" sz="3200">
                <a:solidFill>
                  <a:srgbClr val="080808"/>
                </a:solidFill>
                <a:latin typeface="黑体" panose="02010609060101010101" charset="-122"/>
                <a:ea typeface="黑体" panose="02010609060101010101" charset="-122"/>
                <a:cs typeface="黑体" panose="02010609060101010101" charset="-122"/>
              </a:rPr>
              <a:t>=</a:t>
            </a:r>
            <a:r>
              <a:rPr lang="zh-CN" altLang="en-US" sz="3200">
                <a:solidFill>
                  <a:srgbClr val="080808"/>
                </a:solidFill>
                <a:latin typeface="黑体" panose="02010609060101010101" charset="-122"/>
                <a:ea typeface="黑体" panose="02010609060101010101" charset="-122"/>
                <a:cs typeface="黑体" panose="02010609060101010101" charset="-122"/>
              </a:rPr>
              <a:t>乙</a:t>
            </a:r>
            <a:r>
              <a:rPr lang="en-US" altLang="zh-CN" sz="3200">
                <a:solidFill>
                  <a:srgbClr val="080808"/>
                </a:solidFill>
                <a:latin typeface="黑体" panose="02010609060101010101" charset="-122"/>
                <a:ea typeface="黑体" panose="02010609060101010101" charset="-122"/>
                <a:cs typeface="黑体" panose="02010609060101010101" charset="-122"/>
              </a:rPr>
              <a:t>&gt;</a:t>
            </a:r>
            <a:r>
              <a:rPr lang="zh-CN" altLang="en-US" sz="3200">
                <a:solidFill>
                  <a:srgbClr val="080808"/>
                </a:solidFill>
                <a:latin typeface="黑体" panose="02010609060101010101" charset="-122"/>
                <a:ea typeface="黑体" panose="02010609060101010101" charset="-122"/>
                <a:cs typeface="黑体" panose="02010609060101010101" charset="-122"/>
              </a:rPr>
              <a:t>甲　　</a:t>
            </a:r>
            <a:r>
              <a:rPr lang="en-US" altLang="zh-CN" sz="3200">
                <a:solidFill>
                  <a:srgbClr val="080808"/>
                </a:solidFill>
                <a:latin typeface="黑体" panose="02010609060101010101" charset="-122"/>
                <a:ea typeface="黑体" panose="02010609060101010101" charset="-122"/>
                <a:cs typeface="黑体" panose="02010609060101010101" charset="-122"/>
              </a:rPr>
              <a:t>           B. </a:t>
            </a:r>
            <a:r>
              <a:rPr lang="zh-CN" altLang="en-US" sz="3200">
                <a:solidFill>
                  <a:srgbClr val="080808"/>
                </a:solidFill>
                <a:latin typeface="黑体" panose="02010609060101010101" charset="-122"/>
                <a:ea typeface="黑体" panose="02010609060101010101" charset="-122"/>
                <a:cs typeface="黑体" panose="02010609060101010101" charset="-122"/>
              </a:rPr>
              <a:t>甲</a:t>
            </a:r>
            <a:r>
              <a:rPr lang="en-US" altLang="zh-CN" sz="3200">
                <a:solidFill>
                  <a:srgbClr val="080808"/>
                </a:solidFill>
                <a:latin typeface="黑体" panose="02010609060101010101" charset="-122"/>
                <a:ea typeface="黑体" panose="02010609060101010101" charset="-122"/>
                <a:cs typeface="黑体" panose="02010609060101010101" charset="-122"/>
              </a:rPr>
              <a:t>=</a:t>
            </a:r>
            <a:r>
              <a:rPr lang="zh-CN" altLang="en-US" sz="3200">
                <a:solidFill>
                  <a:srgbClr val="080808"/>
                </a:solidFill>
                <a:latin typeface="黑体" panose="02010609060101010101" charset="-122"/>
                <a:ea typeface="黑体" panose="02010609060101010101" charset="-122"/>
                <a:cs typeface="黑体" panose="02010609060101010101" charset="-122"/>
              </a:rPr>
              <a:t>乙</a:t>
            </a:r>
            <a:r>
              <a:rPr lang="en-US" altLang="zh-CN" sz="3200">
                <a:solidFill>
                  <a:srgbClr val="080808"/>
                </a:solidFill>
                <a:latin typeface="黑体" panose="02010609060101010101" charset="-122"/>
                <a:ea typeface="黑体" panose="02010609060101010101" charset="-122"/>
                <a:cs typeface="黑体" panose="02010609060101010101" charset="-122"/>
              </a:rPr>
              <a:t>=</a:t>
            </a:r>
            <a:r>
              <a:rPr lang="zh-CN" altLang="en-US" sz="3200">
                <a:solidFill>
                  <a:srgbClr val="080808"/>
                </a:solidFill>
                <a:latin typeface="黑体" panose="02010609060101010101" charset="-122"/>
                <a:ea typeface="黑体" panose="02010609060101010101" charset="-122"/>
                <a:cs typeface="黑体" panose="02010609060101010101" charset="-122"/>
              </a:rPr>
              <a:t>丙</a:t>
            </a:r>
            <a:r>
              <a:rPr lang="zh-CN" altLang="en-US" sz="3200">
                <a:solidFill>
                  <a:srgbClr val="080808"/>
                </a:solidFill>
                <a:latin typeface="黑体" panose="02010609060101010101" charset="-122"/>
                <a:ea typeface="黑体" panose="02010609060101010101" charset="-122"/>
                <a:cs typeface="黑体" panose="02010609060101010101" charset="-122"/>
                <a:sym typeface="宋体" panose="02010600030101010101" pitchFamily="2" charset="-122"/>
              </a:rPr>
              <a:t>　　</a:t>
            </a:r>
            <a:endParaRPr lang="zh-CN" altLang="en-US" sz="3200">
              <a:solidFill>
                <a:srgbClr val="080808"/>
              </a:solidFill>
              <a:latin typeface="黑体" panose="02010609060101010101" charset="-122"/>
              <a:ea typeface="黑体" panose="02010609060101010101" charset="-122"/>
              <a:cs typeface="黑体" panose="02010609060101010101" charset="-122"/>
              <a:sym typeface="宋体" panose="02010600030101010101" pitchFamily="2" charset="-122"/>
            </a:endParaRPr>
          </a:p>
          <a:p>
            <a:pPr>
              <a:lnSpc>
                <a:spcPct val="120000"/>
              </a:lnSpc>
            </a:pPr>
            <a:r>
              <a:rPr lang="en-US" altLang="zh-CN" sz="3200">
                <a:solidFill>
                  <a:srgbClr val="080808"/>
                </a:solidFill>
                <a:latin typeface="黑体" panose="02010609060101010101" charset="-122"/>
                <a:ea typeface="黑体" panose="02010609060101010101" charset="-122"/>
                <a:cs typeface="黑体" panose="02010609060101010101" charset="-122"/>
                <a:sym typeface="宋体" panose="02010600030101010101" pitchFamily="2" charset="-122"/>
              </a:rPr>
              <a:t>C. </a:t>
            </a:r>
            <a:r>
              <a:rPr lang="zh-CN" altLang="en-US" sz="3200">
                <a:solidFill>
                  <a:srgbClr val="080808"/>
                </a:solidFill>
                <a:latin typeface="黑体" panose="02010609060101010101" charset="-122"/>
                <a:ea typeface="黑体" panose="02010609060101010101" charset="-122"/>
                <a:cs typeface="黑体" panose="02010609060101010101" charset="-122"/>
                <a:sym typeface="宋体" panose="02010600030101010101" pitchFamily="2" charset="-122"/>
              </a:rPr>
              <a:t>丙</a:t>
            </a:r>
            <a:r>
              <a:rPr lang="en-US" altLang="zh-CN" sz="3200">
                <a:solidFill>
                  <a:srgbClr val="080808"/>
                </a:solidFill>
                <a:latin typeface="黑体" panose="02010609060101010101" charset="-122"/>
                <a:ea typeface="黑体" panose="02010609060101010101" charset="-122"/>
                <a:cs typeface="黑体" panose="02010609060101010101" charset="-122"/>
                <a:sym typeface="宋体" panose="02010600030101010101" pitchFamily="2" charset="-122"/>
              </a:rPr>
              <a:t>&gt;</a:t>
            </a:r>
            <a:r>
              <a:rPr lang="zh-CN" altLang="en-US" sz="3200">
                <a:solidFill>
                  <a:srgbClr val="080808"/>
                </a:solidFill>
                <a:latin typeface="黑体" panose="02010609060101010101" charset="-122"/>
                <a:ea typeface="黑体" panose="02010609060101010101" charset="-122"/>
                <a:cs typeface="黑体" panose="02010609060101010101" charset="-122"/>
                <a:sym typeface="宋体" panose="02010600030101010101" pitchFamily="2" charset="-122"/>
              </a:rPr>
              <a:t>乙</a:t>
            </a:r>
            <a:r>
              <a:rPr lang="en-US" altLang="zh-CN" sz="3200">
                <a:solidFill>
                  <a:srgbClr val="080808"/>
                </a:solidFill>
                <a:latin typeface="黑体" panose="02010609060101010101" charset="-122"/>
                <a:ea typeface="黑体" panose="02010609060101010101" charset="-122"/>
                <a:cs typeface="黑体" panose="02010609060101010101" charset="-122"/>
                <a:sym typeface="宋体" panose="02010600030101010101" pitchFamily="2" charset="-122"/>
              </a:rPr>
              <a:t>&gt;</a:t>
            </a:r>
            <a:r>
              <a:rPr lang="zh-CN" altLang="en-US" sz="3200">
                <a:solidFill>
                  <a:srgbClr val="080808"/>
                </a:solidFill>
                <a:latin typeface="黑体" panose="02010609060101010101" charset="-122"/>
                <a:ea typeface="黑体" panose="02010609060101010101" charset="-122"/>
                <a:cs typeface="黑体" panose="02010609060101010101" charset="-122"/>
                <a:sym typeface="宋体" panose="02010600030101010101" pitchFamily="2" charset="-122"/>
              </a:rPr>
              <a:t>甲　　</a:t>
            </a:r>
            <a:r>
              <a:rPr lang="en-US" altLang="zh-CN" sz="3200">
                <a:solidFill>
                  <a:srgbClr val="080808"/>
                </a:solidFill>
                <a:latin typeface="黑体" panose="02010609060101010101" charset="-122"/>
                <a:ea typeface="黑体" panose="02010609060101010101" charset="-122"/>
                <a:cs typeface="黑体" panose="02010609060101010101" charset="-122"/>
                <a:sym typeface="宋体" panose="02010600030101010101" pitchFamily="2" charset="-122"/>
              </a:rPr>
              <a:t>           D. </a:t>
            </a:r>
            <a:r>
              <a:rPr lang="zh-CN" altLang="en-US" sz="3200">
                <a:solidFill>
                  <a:srgbClr val="080808"/>
                </a:solidFill>
                <a:latin typeface="黑体" panose="02010609060101010101" charset="-122"/>
                <a:ea typeface="黑体" panose="02010609060101010101" charset="-122"/>
                <a:cs typeface="黑体" panose="02010609060101010101" charset="-122"/>
                <a:sym typeface="宋体" panose="02010600030101010101" pitchFamily="2" charset="-122"/>
              </a:rPr>
              <a:t>甲</a:t>
            </a:r>
            <a:r>
              <a:rPr lang="en-US" altLang="zh-CN" sz="3200">
                <a:solidFill>
                  <a:srgbClr val="080808"/>
                </a:solidFill>
                <a:latin typeface="黑体" panose="02010609060101010101" charset="-122"/>
                <a:ea typeface="黑体" panose="02010609060101010101" charset="-122"/>
                <a:cs typeface="黑体" panose="02010609060101010101" charset="-122"/>
                <a:sym typeface="宋体" panose="02010600030101010101" pitchFamily="2" charset="-122"/>
              </a:rPr>
              <a:t>&gt;</a:t>
            </a:r>
            <a:r>
              <a:rPr lang="zh-CN" altLang="en-US" sz="3200">
                <a:solidFill>
                  <a:srgbClr val="080808"/>
                </a:solidFill>
                <a:latin typeface="黑体" panose="02010609060101010101" charset="-122"/>
                <a:ea typeface="黑体" panose="02010609060101010101" charset="-122"/>
                <a:cs typeface="黑体" panose="02010609060101010101" charset="-122"/>
                <a:sym typeface="宋体" panose="02010600030101010101" pitchFamily="2" charset="-122"/>
              </a:rPr>
              <a:t>乙</a:t>
            </a:r>
            <a:r>
              <a:rPr lang="en-US" altLang="zh-CN" sz="3200">
                <a:solidFill>
                  <a:srgbClr val="080808"/>
                </a:solidFill>
                <a:latin typeface="黑体" panose="02010609060101010101" charset="-122"/>
                <a:ea typeface="黑体" panose="02010609060101010101" charset="-122"/>
                <a:cs typeface="黑体" panose="02010609060101010101" charset="-122"/>
                <a:sym typeface="宋体" panose="02010600030101010101" pitchFamily="2" charset="-122"/>
              </a:rPr>
              <a:t>&gt;</a:t>
            </a:r>
            <a:r>
              <a:rPr lang="zh-CN" altLang="en-US" sz="3200">
                <a:solidFill>
                  <a:srgbClr val="080808"/>
                </a:solidFill>
                <a:latin typeface="黑体" panose="02010609060101010101" charset="-122"/>
                <a:ea typeface="黑体" panose="02010609060101010101" charset="-122"/>
                <a:cs typeface="黑体" panose="02010609060101010101" charset="-122"/>
                <a:sym typeface="宋体" panose="02010600030101010101" pitchFamily="2" charset="-122"/>
              </a:rPr>
              <a:t>丙</a:t>
            </a:r>
            <a:endParaRPr lang="zh-CN" altLang="en-US" sz="3200">
              <a:solidFill>
                <a:srgbClr val="080808"/>
              </a:solidFill>
              <a:latin typeface="黑体" panose="02010609060101010101" charset="-122"/>
              <a:ea typeface="黑体" panose="02010609060101010101" charset="-122"/>
              <a:cs typeface="黑体" panose="02010609060101010101" charset="-122"/>
              <a:sym typeface="宋体" panose="02010600030101010101" pitchFamily="2" charset="-122"/>
            </a:endParaRPr>
          </a:p>
        </p:txBody>
      </p:sp>
      <p:sp>
        <p:nvSpPr>
          <p:cNvPr id="8" name="文本框 12" title=""/>
          <p:cNvSpPr>
            <a:spLocks noChangeArrowheads="1"/>
          </p:cNvSpPr>
          <p:nvPr>
            <p:custDataLst>
              <p:tags r:id="rId6"/>
            </p:custDataLst>
          </p:nvPr>
        </p:nvSpPr>
        <p:spPr bwMode="auto">
          <a:xfrm>
            <a:off x="2701290" y="2441575"/>
            <a:ext cx="628650" cy="77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pPr>
              <a:lnSpc>
                <a:spcPct val="110000"/>
              </a:lnSpc>
            </a:pPr>
            <a:r>
              <a:rPr lang="en-US" altLang="zh-CN" sz="4400" b="1">
                <a:solidFill>
                  <a:srgbClr val="FF0000"/>
                </a:solidFill>
                <a:latin typeface="Times New Roman" panose="02020603050405020304" pitchFamily="18" charset="0"/>
                <a:ea typeface="黑体" panose="02010609060101010101" charset="-122"/>
              </a:rPr>
              <a:t>C </a:t>
            </a:r>
            <a:endParaRPr lang="en-US" altLang="zh-CN" sz="4400" b="1">
              <a:solidFill>
                <a:srgbClr val="FF0000"/>
              </a:solidFill>
              <a:latin typeface="Times New Roman" panose="02020603050405020304" pitchFamily="18" charset="0"/>
              <a:ea typeface="黑体" panose="02010609060101010101" charset="-122"/>
            </a:endParaRPr>
          </a:p>
        </p:txBody>
      </p:sp>
      <p:sp>
        <p:nvSpPr>
          <p:cNvPr id="2" name="TextBox 1" title=""/>
          <p:cNvSpPr txBox="1"/>
          <p:nvPr>
            <p:custDataLst>
              <p:tags r:id="rId7"/>
            </p:custDataLst>
          </p:nvPr>
        </p:nvSpPr>
        <p:spPr>
          <a:xfrm>
            <a:off x="221693" y="4673263"/>
            <a:ext cx="11390313" cy="1217641"/>
          </a:xfrm>
          <a:prstGeom prst="rect">
            <a:avLst/>
          </a:prstGeom>
          <a:noFill/>
        </p:spPr>
        <p:txBody>
          <a:bodyPr wrap="square" rtlCol="0">
            <a:spAutoFit/>
          </a:bodyPr>
          <a:lstStyle/>
          <a:p>
            <a:pPr>
              <a:lnSpc>
                <a:spcPct val="120000"/>
              </a:lnSpc>
            </a:pPr>
            <a:r>
              <a:rPr lang="zh-CN" altLang="en-US" sz="3200" b="1">
                <a:solidFill>
                  <a:srgbClr val="0070C0"/>
                </a:solidFill>
                <a:latin typeface="Times New Roman" panose="02020603050405020304" pitchFamily="18" charset="0"/>
                <a:ea typeface="楷体" panose="02010609060101010101" pitchFamily="49" charset="-122"/>
                <a:cs typeface="Times New Roman" panose="02020603050405020304" pitchFamily="18" charset="0"/>
              </a:rPr>
              <a:t>        光反应停止后，暗反应还会继续进行一段时间，设光反应停止后，暗反应继续进行</a:t>
            </a:r>
            <a:r>
              <a:rPr lang="en-US" altLang="zh-CN" sz="3200" b="1">
                <a:solidFill>
                  <a:srgbClr val="0070C0"/>
                </a:solidFill>
                <a:latin typeface="Times New Roman" panose="02020603050405020304" pitchFamily="18" charset="0"/>
                <a:ea typeface="楷体" panose="02010609060101010101" pitchFamily="49" charset="-122"/>
                <a:cs typeface="Times New Roman" panose="02020603050405020304" pitchFamily="18" charset="0"/>
              </a:rPr>
              <a:t>3s</a:t>
            </a:r>
            <a:r>
              <a:rPr lang="zh-CN" altLang="en-US" sz="3200" b="1">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3200" b="1">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TextBox 9" title=""/>
          <p:cNvSpPr txBox="1"/>
          <p:nvPr>
            <p:custDataLst>
              <p:tags r:id="rId8"/>
            </p:custDataLst>
          </p:nvPr>
        </p:nvSpPr>
        <p:spPr>
          <a:xfrm>
            <a:off x="262504" y="5983947"/>
            <a:ext cx="7417685" cy="584775"/>
          </a:xfrm>
          <a:prstGeom prst="rect">
            <a:avLst/>
          </a:prstGeom>
          <a:noFill/>
        </p:spPr>
        <p:txBody>
          <a:bodyPr wrap="square" rtlCol="0">
            <a:spAutoFit/>
          </a:bodyPr>
          <a:lstStyle/>
          <a:p>
            <a:r>
              <a:rPr lang="zh-CN" altLang="en-US" sz="32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暗反应时间越长，（</a:t>
            </a:r>
            <a:r>
              <a:rPr lang="en-US" altLang="zh-CN" sz="32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CH</a:t>
            </a:r>
            <a:r>
              <a:rPr lang="en-US" altLang="zh-CN" sz="3200" b="1" baseline="-2500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2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O</a:t>
            </a:r>
            <a:r>
              <a:rPr lang="zh-CN" altLang="en-US" sz="32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）含量越多。</a:t>
            </a:r>
            <a:endParaRPr lang="zh-CN" altLang="en-US" sz="3200" b="1">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32" name="组合 31" title=""/>
          <p:cNvGrpSpPr/>
          <p:nvPr>
            <p:custDataLst>
              <p:tags r:id="rId9"/>
            </p:custDataLst>
          </p:nvPr>
        </p:nvGrpSpPr>
        <p:grpSpPr>
          <a:xfrm>
            <a:off x="0" y="125095"/>
            <a:ext cx="12192000" cy="518160"/>
            <a:chOff x="0" y="259"/>
            <a:chExt cx="19200" cy="816"/>
          </a:xfrm>
        </p:grpSpPr>
        <p:grpSp>
          <p:nvGrpSpPr>
            <p:cNvPr id="36" name="组合 35"/>
            <p:cNvGrpSpPr/>
            <p:nvPr>
              <p:custDataLst>
                <p:tags r:id="rId10"/>
              </p:custDataLst>
            </p:nvPr>
          </p:nvGrpSpPr>
          <p:grpSpPr>
            <a:xfrm>
              <a:off x="0" y="261"/>
              <a:ext cx="19200" cy="814"/>
              <a:chOff x="0" y="-57"/>
              <a:chExt cx="19200" cy="814"/>
            </a:xfrm>
          </p:grpSpPr>
          <p:cxnSp>
            <p:nvCxnSpPr>
              <p:cNvPr id="37" name="直接连接符 36"/>
              <p:cNvCxnSpPr/>
              <p:nvPr>
                <p:custDataLst>
                  <p:tags r:id="rId11"/>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12"/>
                </p:custDataLst>
              </p:nvPr>
            </p:nvGrpSpPr>
            <p:grpSpPr>
              <a:xfrm>
                <a:off x="631" y="-57"/>
                <a:ext cx="4391" cy="694"/>
                <a:chOff x="623970" y="1485351"/>
                <a:chExt cx="2788192" cy="440988"/>
              </a:xfrm>
            </p:grpSpPr>
            <p:grpSp>
              <p:nvGrpSpPr>
                <p:cNvPr id="39" name="组合 38"/>
                <p:cNvGrpSpPr>
                  <a:grpSpLocks noChangeAspect="1"/>
                </p:cNvGrpSpPr>
                <p:nvPr>
                  <p:custDataLst>
                    <p:tags r:id="rId13"/>
                  </p:custDataLst>
                </p:nvPr>
              </p:nvGrpSpPr>
              <p:grpSpPr>
                <a:xfrm>
                  <a:off x="623970" y="1630931"/>
                  <a:ext cx="264961" cy="295408"/>
                  <a:chOff x="457642" y="346857"/>
                  <a:chExt cx="375937" cy="419137"/>
                </a:xfrm>
              </p:grpSpPr>
              <p:sp>
                <p:nvSpPr>
                  <p:cNvPr id="40" name="椭圆 39"/>
                  <p:cNvSpPr/>
                  <p:nvPr>
                    <p:custDataLst>
                      <p:tags r:id="rId14"/>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15"/>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16"/>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17"/>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18"/>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19"/>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20"/>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21"/>
                  </p:custDataLst>
                </p:nvPr>
              </p:nvSpPr>
              <p:spPr>
                <a:xfrm>
                  <a:off x="1793601" y="1485351"/>
                  <a:ext cx="1618561"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习题检测</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22"/>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10" grpId="0"/>
    </p:bldLst>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31762" name="文本框 23" title=""/>
          <p:cNvSpPr txBox="1">
            <a:spLocks noChangeArrowheads="1"/>
          </p:cNvSpPr>
          <p:nvPr>
            <p:custDataLst>
              <p:tags r:id="rId4"/>
            </p:custDataLst>
          </p:nvPr>
        </p:nvSpPr>
        <p:spPr bwMode="auto">
          <a:xfrm>
            <a:off x="2567305" y="6060440"/>
            <a:ext cx="294594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eaLnBrk="1" hangingPunct="1"/>
            <a:endParaRPr lang="zh-CN" altLang="en-US" sz="2800" b="1">
              <a:solidFill>
                <a:srgbClr val="117A68"/>
              </a:solidFill>
              <a:latin typeface="微软雅黑" panose="020b0503020204020204" charset="-122"/>
            </a:endParaRPr>
          </a:p>
        </p:txBody>
      </p:sp>
      <p:sp>
        <p:nvSpPr>
          <p:cNvPr id="8" name="文本框 4" title=""/>
          <p:cNvSpPr txBox="1"/>
          <p:nvPr>
            <p:custDataLst>
              <p:tags r:id="rId5"/>
            </p:custDataLst>
          </p:nvPr>
        </p:nvSpPr>
        <p:spPr>
          <a:xfrm>
            <a:off x="830299" y="2686576"/>
            <a:ext cx="9982200" cy="583565"/>
          </a:xfrm>
          <a:prstGeom prst="rect">
            <a:avLst/>
          </a:prstGeom>
          <a:solidFill>
            <a:srgbClr val="92D050"/>
          </a:solidFill>
        </p:spPr>
        <p:txBody>
          <a:bodyPr wrap="none" rtlCol="0" anchor="t">
            <a:spAutoFit/>
          </a:bodyPr>
          <a:lstStyle/>
          <a:p>
            <a:pPr>
              <a:spcBef>
                <a:spcPct val="50000"/>
              </a:spcBef>
            </a:pPr>
            <a:r>
              <a:rPr lang="zh-CN" altLang="en-US" sz="3200" b="1">
                <a:solidFill>
                  <a:schemeClr val="tx1"/>
                </a:solidFill>
                <a:latin typeface="幼圆" panose="02010509060101010101" pitchFamily="49" charset="-122"/>
                <a:ea typeface="幼圆" panose="02010509060101010101" pitchFamily="49" charset="-122"/>
                <a:sym typeface="+mn-ea"/>
              </a:rPr>
              <a:t>例如：硝化细菌、硫细菌、铁细菌等少数种类的细菌。</a:t>
            </a:r>
            <a:endParaRPr lang="zh-CN" altLang="en-US" sz="3200" b="1">
              <a:solidFill>
                <a:schemeClr val="tx1"/>
              </a:solidFill>
              <a:latin typeface="幼圆" panose="02010509060101010101" pitchFamily="49" charset="-122"/>
              <a:ea typeface="幼圆" panose="02010509060101010101" pitchFamily="49" charset="-122"/>
              <a:sym typeface="+mn-ea"/>
            </a:endParaRPr>
          </a:p>
        </p:txBody>
      </p:sp>
      <p:grpSp>
        <p:nvGrpSpPr>
          <p:cNvPr id="9" name="组合 8" title=""/>
          <p:cNvGrpSpPr/>
          <p:nvPr>
            <p:custDataLst>
              <p:tags r:id="rId6"/>
            </p:custDataLst>
          </p:nvPr>
        </p:nvGrpSpPr>
        <p:grpSpPr>
          <a:xfrm>
            <a:off x="1831290" y="3632134"/>
            <a:ext cx="7981554" cy="584364"/>
            <a:chOff x="0" y="96"/>
            <a:chExt cx="5040" cy="369"/>
          </a:xfrm>
        </p:grpSpPr>
        <p:sp>
          <p:nvSpPr>
            <p:cNvPr id="10" name="文本框 43013"/>
            <p:cNvSpPr txBox="1"/>
            <p:nvPr>
              <p:custDataLst>
                <p:tags r:id="rId7"/>
              </p:custDataLst>
            </p:nvPr>
          </p:nvSpPr>
          <p:spPr>
            <a:xfrm>
              <a:off x="0" y="96"/>
              <a:ext cx="5040" cy="369"/>
            </a:xfrm>
            <a:prstGeom prst="rect">
              <a:avLst/>
            </a:prstGeom>
            <a:noFill/>
            <a:ln w="9525">
              <a:noFill/>
            </a:ln>
          </p:spPr>
          <p:txBody>
            <a:bodyPr wrap="square">
              <a:spAutoFit/>
            </a:bodyPr>
            <a:lstStyle/>
            <a:p>
              <a:pPr>
                <a:spcBef>
                  <a:spcPct val="50000"/>
                </a:spcBef>
              </a:pPr>
              <a:r>
                <a:rPr lang="en-US" altLang="zh-CN" sz="3200" b="1">
                  <a:solidFill>
                    <a:srgbClr val="080808"/>
                  </a:solidFill>
                  <a:latin typeface="Times New Roman" panose="02020603050405020304" pitchFamily="18" charset="0"/>
                  <a:cs typeface="Times New Roman" panose="02020603050405020304" pitchFamily="18" charset="0"/>
                </a:rPr>
                <a:t>2NH</a:t>
              </a:r>
              <a:r>
                <a:rPr lang="en-US" altLang="zh-CN" sz="3200" b="1" baseline="-25000">
                  <a:solidFill>
                    <a:srgbClr val="080808"/>
                  </a:solidFill>
                  <a:latin typeface="Times New Roman" panose="02020603050405020304" pitchFamily="18" charset="0"/>
                  <a:cs typeface="Times New Roman" panose="02020603050405020304" pitchFamily="18" charset="0"/>
                </a:rPr>
                <a:t>3</a:t>
              </a:r>
              <a:r>
                <a:rPr lang="en-US" altLang="zh-CN" sz="3200" b="1">
                  <a:solidFill>
                    <a:srgbClr val="080808"/>
                  </a:solidFill>
                  <a:latin typeface="Times New Roman" panose="02020603050405020304" pitchFamily="18" charset="0"/>
                  <a:cs typeface="Times New Roman" panose="02020603050405020304" pitchFamily="18" charset="0"/>
                </a:rPr>
                <a:t>+3O</a:t>
              </a:r>
              <a:r>
                <a:rPr lang="en-US" altLang="zh-CN" sz="3200" b="1" baseline="-25000">
                  <a:solidFill>
                    <a:srgbClr val="080808"/>
                  </a:solidFill>
                  <a:latin typeface="Times New Roman" panose="02020603050405020304" pitchFamily="18" charset="0"/>
                  <a:cs typeface="Times New Roman" panose="02020603050405020304" pitchFamily="18" charset="0"/>
                </a:rPr>
                <a:t>2                     </a:t>
              </a:r>
              <a:r>
                <a:rPr lang="en-US" altLang="zh-CN" sz="3200" b="1">
                  <a:solidFill>
                    <a:srgbClr val="080808"/>
                  </a:solidFill>
                  <a:latin typeface="Times New Roman" panose="02020603050405020304" pitchFamily="18" charset="0"/>
                  <a:cs typeface="Times New Roman" panose="02020603050405020304" pitchFamily="18" charset="0"/>
                </a:rPr>
                <a:t>    2HNO</a:t>
              </a:r>
              <a:r>
                <a:rPr lang="en-US" altLang="zh-CN" sz="3200" b="1" baseline="-25000">
                  <a:solidFill>
                    <a:srgbClr val="080808"/>
                  </a:solidFill>
                  <a:latin typeface="Times New Roman" panose="02020603050405020304" pitchFamily="18" charset="0"/>
                  <a:cs typeface="Times New Roman" panose="02020603050405020304" pitchFamily="18" charset="0"/>
                </a:rPr>
                <a:t>2</a:t>
              </a:r>
              <a:r>
                <a:rPr lang="en-US" altLang="zh-CN" sz="3200" b="1">
                  <a:solidFill>
                    <a:srgbClr val="080808"/>
                  </a:solidFill>
                  <a:latin typeface="Times New Roman" panose="02020603050405020304" pitchFamily="18" charset="0"/>
                  <a:cs typeface="Times New Roman" panose="02020603050405020304" pitchFamily="18" charset="0"/>
                </a:rPr>
                <a:t>+2H</a:t>
              </a:r>
              <a:r>
                <a:rPr lang="en-US" altLang="zh-CN" sz="3200" b="1" baseline="-25000">
                  <a:solidFill>
                    <a:srgbClr val="080808"/>
                  </a:solidFill>
                  <a:latin typeface="Times New Roman" panose="02020603050405020304" pitchFamily="18" charset="0"/>
                  <a:cs typeface="Times New Roman" panose="02020603050405020304" pitchFamily="18" charset="0"/>
                </a:rPr>
                <a:t>2</a:t>
              </a:r>
              <a:r>
                <a:rPr lang="en-US" altLang="zh-CN" sz="3200" b="1">
                  <a:solidFill>
                    <a:srgbClr val="080808"/>
                  </a:solidFill>
                  <a:latin typeface="Times New Roman" panose="02020603050405020304" pitchFamily="18" charset="0"/>
                  <a:cs typeface="Times New Roman" panose="02020603050405020304" pitchFamily="18" charset="0"/>
                </a:rPr>
                <a:t>O+</a:t>
              </a:r>
              <a:r>
                <a:rPr lang="zh-CN" altLang="en-US" sz="2800" b="1">
                  <a:solidFill>
                    <a:srgbClr val="080808"/>
                  </a:solidFill>
                  <a:latin typeface="Times New Roman" panose="02020603050405020304" pitchFamily="18" charset="0"/>
                  <a:cs typeface="Times New Roman" panose="02020603050405020304" pitchFamily="18" charset="0"/>
                </a:rPr>
                <a:t>能量</a:t>
              </a:r>
              <a:endParaRPr lang="zh-CN" altLang="en-US" sz="3200" b="1">
                <a:solidFill>
                  <a:srgbClr val="080808"/>
                </a:solidFill>
                <a:latin typeface="Times New Roman" panose="02020603050405020304" pitchFamily="18" charset="0"/>
                <a:cs typeface="Times New Roman" panose="02020603050405020304" pitchFamily="18" charset="0"/>
              </a:endParaRPr>
            </a:p>
          </p:txBody>
        </p:sp>
        <p:sp>
          <p:nvSpPr>
            <p:cNvPr id="13" name="直接连接符 12"/>
            <p:cNvSpPr/>
            <p:nvPr>
              <p:custDataLst>
                <p:tags r:id="rId8"/>
              </p:custDataLst>
            </p:nvPr>
          </p:nvSpPr>
          <p:spPr>
            <a:xfrm>
              <a:off x="1374" y="265"/>
              <a:ext cx="816" cy="0"/>
            </a:xfrm>
            <a:prstGeom prst="line">
              <a:avLst/>
            </a:prstGeom>
            <a:ln w="28575" cap="flat" cmpd="sng">
              <a:solidFill>
                <a:srgbClr val="FF0000"/>
              </a:solidFill>
              <a:prstDash val="solid"/>
              <a:headEnd type="none" w="med" len="med"/>
              <a:tailEnd type="triangle" w="med" len="med"/>
            </a:ln>
          </p:spPr>
          <p:txBody>
            <a:bodyPr/>
            <a:lstStyle/>
            <a:p>
              <a:endParaRPr lang="zh-CN" altLang="en-US" sz="3200">
                <a:solidFill>
                  <a:srgbClr val="080808"/>
                </a:solidFill>
              </a:endParaRPr>
            </a:p>
          </p:txBody>
        </p:sp>
      </p:grpSp>
      <p:grpSp>
        <p:nvGrpSpPr>
          <p:cNvPr id="15" name="组合 14" title=""/>
          <p:cNvGrpSpPr/>
          <p:nvPr>
            <p:custDataLst>
              <p:tags r:id="rId9"/>
            </p:custDataLst>
          </p:nvPr>
        </p:nvGrpSpPr>
        <p:grpSpPr>
          <a:xfrm>
            <a:off x="1831290" y="4471993"/>
            <a:ext cx="6863503" cy="584365"/>
            <a:chOff x="0" y="96"/>
            <a:chExt cx="4334" cy="369"/>
          </a:xfrm>
        </p:grpSpPr>
        <p:sp>
          <p:nvSpPr>
            <p:cNvPr id="16" name="文本框 43018"/>
            <p:cNvSpPr txBox="1"/>
            <p:nvPr>
              <p:custDataLst>
                <p:tags r:id="rId10"/>
              </p:custDataLst>
            </p:nvPr>
          </p:nvSpPr>
          <p:spPr>
            <a:xfrm>
              <a:off x="0" y="96"/>
              <a:ext cx="4334" cy="369"/>
            </a:xfrm>
            <a:prstGeom prst="rect">
              <a:avLst/>
            </a:prstGeom>
            <a:noFill/>
            <a:ln w="9525">
              <a:noFill/>
            </a:ln>
          </p:spPr>
          <p:txBody>
            <a:bodyPr wrap="square">
              <a:spAutoFit/>
            </a:bodyPr>
            <a:lstStyle/>
            <a:p>
              <a:pPr>
                <a:spcBef>
                  <a:spcPct val="50000"/>
                </a:spcBef>
              </a:pPr>
              <a:r>
                <a:rPr lang="en-US" altLang="zh-CN" sz="3200" b="1">
                  <a:solidFill>
                    <a:srgbClr val="080808"/>
                  </a:solidFill>
                  <a:latin typeface="Times New Roman" panose="02020603050405020304" pitchFamily="18" charset="0"/>
                  <a:cs typeface="Times New Roman" panose="02020603050405020304" pitchFamily="18" charset="0"/>
                </a:rPr>
                <a:t>2HNO</a:t>
              </a:r>
              <a:r>
                <a:rPr lang="en-US" altLang="zh-CN" sz="3200" b="1" baseline="-25000">
                  <a:solidFill>
                    <a:srgbClr val="080808"/>
                  </a:solidFill>
                  <a:latin typeface="Times New Roman" panose="02020603050405020304" pitchFamily="18" charset="0"/>
                  <a:cs typeface="Times New Roman" panose="02020603050405020304" pitchFamily="18" charset="0"/>
                </a:rPr>
                <a:t>2</a:t>
              </a:r>
              <a:r>
                <a:rPr lang="en-US" altLang="zh-CN" sz="3200" b="1">
                  <a:solidFill>
                    <a:srgbClr val="080808"/>
                  </a:solidFill>
                  <a:latin typeface="Times New Roman" panose="02020603050405020304" pitchFamily="18" charset="0"/>
                  <a:cs typeface="Times New Roman" panose="02020603050405020304" pitchFamily="18" charset="0"/>
                </a:rPr>
                <a:t>+O</a:t>
              </a:r>
              <a:r>
                <a:rPr lang="en-US" altLang="zh-CN" sz="3200" b="1" baseline="-25000">
                  <a:solidFill>
                    <a:srgbClr val="080808"/>
                  </a:solidFill>
                  <a:latin typeface="Times New Roman" panose="02020603050405020304" pitchFamily="18" charset="0"/>
                  <a:cs typeface="Times New Roman" panose="02020603050405020304" pitchFamily="18" charset="0"/>
                </a:rPr>
                <a:t>2                       </a:t>
              </a:r>
              <a:r>
                <a:rPr lang="en-US" altLang="zh-CN" sz="3200" b="1">
                  <a:solidFill>
                    <a:srgbClr val="080808"/>
                  </a:solidFill>
                  <a:latin typeface="Times New Roman" panose="02020603050405020304" pitchFamily="18" charset="0"/>
                  <a:cs typeface="Times New Roman" panose="02020603050405020304" pitchFamily="18" charset="0"/>
                </a:rPr>
                <a:t>     2HNO</a:t>
              </a:r>
              <a:r>
                <a:rPr lang="en-US" altLang="zh-CN" sz="3200" b="1" baseline="-25000">
                  <a:solidFill>
                    <a:srgbClr val="080808"/>
                  </a:solidFill>
                  <a:latin typeface="Times New Roman" panose="02020603050405020304" pitchFamily="18" charset="0"/>
                  <a:cs typeface="Times New Roman" panose="02020603050405020304" pitchFamily="18" charset="0"/>
                </a:rPr>
                <a:t>3</a:t>
              </a:r>
              <a:r>
                <a:rPr lang="en-US" altLang="zh-CN" sz="3200" b="1">
                  <a:solidFill>
                    <a:srgbClr val="080808"/>
                  </a:solidFill>
                  <a:latin typeface="Times New Roman" panose="02020603050405020304" pitchFamily="18" charset="0"/>
                  <a:cs typeface="Times New Roman" panose="02020603050405020304" pitchFamily="18" charset="0"/>
                </a:rPr>
                <a:t>+</a:t>
              </a:r>
              <a:r>
                <a:rPr lang="zh-CN" altLang="en-US" sz="2800" b="1">
                  <a:solidFill>
                    <a:srgbClr val="080808"/>
                  </a:solidFill>
                  <a:latin typeface="Times New Roman" panose="02020603050405020304" pitchFamily="18" charset="0"/>
                  <a:cs typeface="Times New Roman" panose="02020603050405020304" pitchFamily="18" charset="0"/>
                </a:rPr>
                <a:t>能量</a:t>
              </a:r>
              <a:endParaRPr lang="zh-CN" altLang="en-US" sz="3200" b="1">
                <a:solidFill>
                  <a:srgbClr val="080808"/>
                </a:solidFill>
                <a:latin typeface="Times New Roman" panose="02020603050405020304" pitchFamily="18" charset="0"/>
                <a:cs typeface="Times New Roman" panose="02020603050405020304" pitchFamily="18" charset="0"/>
              </a:endParaRPr>
            </a:p>
          </p:txBody>
        </p:sp>
        <p:sp>
          <p:nvSpPr>
            <p:cNvPr id="18" name="直接连接符 17"/>
            <p:cNvSpPr/>
            <p:nvPr>
              <p:custDataLst>
                <p:tags r:id="rId11"/>
              </p:custDataLst>
            </p:nvPr>
          </p:nvSpPr>
          <p:spPr>
            <a:xfrm flipV="1">
              <a:off x="1374" y="283"/>
              <a:ext cx="975" cy="5"/>
            </a:xfrm>
            <a:prstGeom prst="line">
              <a:avLst/>
            </a:prstGeom>
            <a:ln w="28575" cap="flat" cmpd="sng">
              <a:solidFill>
                <a:srgbClr val="FF0000"/>
              </a:solidFill>
              <a:prstDash val="solid"/>
              <a:headEnd type="none" w="med" len="med"/>
              <a:tailEnd type="triangle" w="med" len="med"/>
            </a:ln>
          </p:spPr>
          <p:txBody>
            <a:bodyPr/>
            <a:lstStyle/>
            <a:p>
              <a:endParaRPr lang="zh-CN" altLang="en-US" sz="3200">
                <a:solidFill>
                  <a:srgbClr val="080808"/>
                </a:solidFill>
              </a:endParaRPr>
            </a:p>
          </p:txBody>
        </p:sp>
      </p:grpSp>
      <p:grpSp>
        <p:nvGrpSpPr>
          <p:cNvPr id="20" name="组合 19" title=""/>
          <p:cNvGrpSpPr/>
          <p:nvPr>
            <p:custDataLst>
              <p:tags r:id="rId12"/>
            </p:custDataLst>
          </p:nvPr>
        </p:nvGrpSpPr>
        <p:grpSpPr>
          <a:xfrm>
            <a:off x="5551265" y="4192791"/>
            <a:ext cx="3143528" cy="1688163"/>
            <a:chOff x="79" y="50"/>
            <a:chExt cx="1985" cy="1066"/>
          </a:xfrm>
        </p:grpSpPr>
        <p:sp>
          <p:nvSpPr>
            <p:cNvPr id="21" name="直接连接符 20"/>
            <p:cNvSpPr/>
            <p:nvPr>
              <p:custDataLst>
                <p:tags r:id="rId13"/>
              </p:custDataLst>
            </p:nvPr>
          </p:nvSpPr>
          <p:spPr>
            <a:xfrm flipH="1">
              <a:off x="1488" y="622"/>
              <a:ext cx="0" cy="146"/>
            </a:xfrm>
            <a:prstGeom prst="line">
              <a:avLst/>
            </a:prstGeom>
            <a:ln w="28575" cap="flat" cmpd="sng">
              <a:solidFill>
                <a:srgbClr val="FF0000"/>
              </a:solidFill>
              <a:prstDash val="solid"/>
              <a:headEnd type="none" w="med" len="med"/>
              <a:tailEnd type="none" w="med" len="med"/>
            </a:ln>
          </p:spPr>
          <p:txBody>
            <a:bodyPr/>
            <a:lstStyle/>
            <a:p>
              <a:endParaRPr lang="zh-CN" altLang="en-US"/>
            </a:p>
          </p:txBody>
        </p:sp>
        <p:sp>
          <p:nvSpPr>
            <p:cNvPr id="22" name="直接连接符 21"/>
            <p:cNvSpPr/>
            <p:nvPr>
              <p:custDataLst>
                <p:tags r:id="rId14"/>
              </p:custDataLst>
            </p:nvPr>
          </p:nvSpPr>
          <p:spPr>
            <a:xfrm flipH="1">
              <a:off x="2064" y="50"/>
              <a:ext cx="0" cy="718"/>
            </a:xfrm>
            <a:prstGeom prst="line">
              <a:avLst/>
            </a:prstGeom>
            <a:ln w="28575" cap="flat" cmpd="sng">
              <a:solidFill>
                <a:srgbClr val="FF0000"/>
              </a:solidFill>
              <a:prstDash val="solid"/>
              <a:headEnd type="none" w="med" len="med"/>
              <a:tailEnd type="none" w="med" len="med"/>
            </a:ln>
          </p:spPr>
          <p:txBody>
            <a:bodyPr/>
            <a:lstStyle/>
            <a:p>
              <a:endParaRPr lang="zh-CN" altLang="en-US"/>
            </a:p>
          </p:txBody>
        </p:sp>
        <p:sp>
          <p:nvSpPr>
            <p:cNvPr id="23" name="直接连接符 22"/>
            <p:cNvSpPr/>
            <p:nvPr>
              <p:custDataLst>
                <p:tags r:id="rId15"/>
              </p:custDataLst>
            </p:nvPr>
          </p:nvSpPr>
          <p:spPr>
            <a:xfrm flipV="1">
              <a:off x="79" y="768"/>
              <a:ext cx="1985" cy="14"/>
            </a:xfrm>
            <a:prstGeom prst="line">
              <a:avLst/>
            </a:prstGeom>
            <a:ln w="28575" cap="flat" cmpd="sng">
              <a:solidFill>
                <a:srgbClr val="FF0000"/>
              </a:solidFill>
              <a:prstDash val="solid"/>
              <a:headEnd type="none" w="med" len="med"/>
              <a:tailEnd type="none" w="med" len="med"/>
            </a:ln>
          </p:spPr>
          <p:txBody>
            <a:bodyPr/>
            <a:lstStyle/>
            <a:p>
              <a:endParaRPr lang="zh-CN" altLang="en-US"/>
            </a:p>
          </p:txBody>
        </p:sp>
        <p:sp>
          <p:nvSpPr>
            <p:cNvPr id="24" name="直接连接符 23"/>
            <p:cNvSpPr/>
            <p:nvPr>
              <p:custDataLst>
                <p:tags r:id="rId16"/>
              </p:custDataLst>
            </p:nvPr>
          </p:nvSpPr>
          <p:spPr>
            <a:xfrm flipH="1">
              <a:off x="79" y="768"/>
              <a:ext cx="0" cy="348"/>
            </a:xfrm>
            <a:prstGeom prst="line">
              <a:avLst/>
            </a:prstGeom>
            <a:ln w="28575" cap="flat" cmpd="sng">
              <a:solidFill>
                <a:srgbClr val="FF0000"/>
              </a:solidFill>
              <a:prstDash val="solid"/>
              <a:headEnd type="none" w="med" len="med"/>
              <a:tailEnd type="triangle" w="med" len="med"/>
            </a:ln>
          </p:spPr>
          <p:txBody>
            <a:bodyPr/>
            <a:lstStyle/>
            <a:p>
              <a:endParaRPr lang="zh-CN" altLang="en-US"/>
            </a:p>
          </p:txBody>
        </p:sp>
      </p:grpSp>
      <p:grpSp>
        <p:nvGrpSpPr>
          <p:cNvPr id="4" name="组合 3" title=""/>
          <p:cNvGrpSpPr/>
          <p:nvPr>
            <p:custDataLst>
              <p:tags r:id="rId17"/>
            </p:custDataLst>
          </p:nvPr>
        </p:nvGrpSpPr>
        <p:grpSpPr>
          <a:xfrm>
            <a:off x="548958" y="5881001"/>
            <a:ext cx="8545819" cy="692052"/>
            <a:chOff x="-39328" y="4787871"/>
            <a:chExt cx="8545819" cy="692052"/>
          </a:xfrm>
        </p:grpSpPr>
        <p:grpSp>
          <p:nvGrpSpPr>
            <p:cNvPr id="25" name="组合 24"/>
            <p:cNvGrpSpPr/>
            <p:nvPr>
              <p:custDataLst>
                <p:tags r:id="rId18"/>
              </p:custDataLst>
            </p:nvPr>
          </p:nvGrpSpPr>
          <p:grpSpPr>
            <a:xfrm>
              <a:off x="1969219" y="4787871"/>
              <a:ext cx="6537272" cy="692052"/>
              <a:chOff x="0" y="28"/>
              <a:chExt cx="4128" cy="437"/>
            </a:xfrm>
          </p:grpSpPr>
          <p:sp>
            <p:nvSpPr>
              <p:cNvPr id="26" name="文本框 43028"/>
              <p:cNvSpPr txBox="1"/>
              <p:nvPr>
                <p:custDataLst>
                  <p:tags r:id="rId19"/>
                </p:custDataLst>
              </p:nvPr>
            </p:nvSpPr>
            <p:spPr>
              <a:xfrm>
                <a:off x="0" y="96"/>
                <a:ext cx="4128" cy="369"/>
              </a:xfrm>
              <a:prstGeom prst="rect">
                <a:avLst/>
              </a:prstGeom>
              <a:noFill/>
              <a:ln w="9525">
                <a:noFill/>
              </a:ln>
            </p:spPr>
            <p:txBody>
              <a:bodyPr>
                <a:spAutoFit/>
              </a:bodyPr>
              <a:lstStyle/>
              <a:p>
                <a:pPr>
                  <a:spcBef>
                    <a:spcPct val="50000"/>
                  </a:spcBef>
                </a:pPr>
                <a:r>
                  <a:rPr lang="en-US" altLang="zh-CN" sz="3200" b="1">
                    <a:solidFill>
                      <a:srgbClr val="0E1DE6"/>
                    </a:solidFill>
                    <a:latin typeface="Times New Roman" panose="02020603050405020304" pitchFamily="18" charset="0"/>
                    <a:ea typeface="微软雅黑"/>
                    <a:cs typeface="Times New Roman" panose="02020603050405020304" pitchFamily="18" charset="0"/>
                  </a:rPr>
                  <a:t>6CO</a:t>
                </a:r>
                <a:r>
                  <a:rPr lang="en-US" altLang="zh-CN" sz="3200" b="1" baseline="-25000">
                    <a:solidFill>
                      <a:srgbClr val="0E1DE6"/>
                    </a:solidFill>
                    <a:latin typeface="Times New Roman" panose="02020603050405020304" pitchFamily="18" charset="0"/>
                    <a:ea typeface="微软雅黑"/>
                    <a:cs typeface="Times New Roman" panose="02020603050405020304" pitchFamily="18" charset="0"/>
                  </a:rPr>
                  <a:t>2</a:t>
                </a:r>
                <a:r>
                  <a:rPr lang="en-US" altLang="zh-CN" sz="3200" b="1">
                    <a:solidFill>
                      <a:srgbClr val="0E1DE6"/>
                    </a:solidFill>
                    <a:latin typeface="Times New Roman" panose="02020603050405020304" pitchFamily="18" charset="0"/>
                    <a:ea typeface="微软雅黑"/>
                    <a:cs typeface="Times New Roman" panose="02020603050405020304" pitchFamily="18" charset="0"/>
                  </a:rPr>
                  <a:t>+6H</a:t>
                </a:r>
                <a:r>
                  <a:rPr lang="en-US" altLang="zh-CN" sz="3200" b="1" baseline="-25000">
                    <a:solidFill>
                      <a:srgbClr val="0E1DE6"/>
                    </a:solidFill>
                    <a:latin typeface="Times New Roman" panose="02020603050405020304" pitchFamily="18" charset="0"/>
                    <a:ea typeface="微软雅黑"/>
                    <a:cs typeface="Times New Roman" panose="02020603050405020304" pitchFamily="18" charset="0"/>
                  </a:rPr>
                  <a:t>2</a:t>
                </a:r>
                <a:r>
                  <a:rPr lang="en-US" altLang="zh-CN" sz="3200" b="1">
                    <a:solidFill>
                      <a:srgbClr val="0E1DE6"/>
                    </a:solidFill>
                    <a:latin typeface="Times New Roman" panose="02020603050405020304" pitchFamily="18" charset="0"/>
                    <a:ea typeface="微软雅黑"/>
                    <a:cs typeface="Times New Roman" panose="02020603050405020304" pitchFamily="18" charset="0"/>
                  </a:rPr>
                  <a:t>O </a:t>
                </a:r>
                <a:r>
                  <a:rPr lang="en-US" altLang="zh-CN" sz="3200" b="1">
                    <a:solidFill>
                      <a:srgbClr val="7030A0"/>
                    </a:solidFill>
                    <a:latin typeface="Times New Roman" panose="02020603050405020304" pitchFamily="18" charset="0"/>
                    <a:ea typeface="微软雅黑"/>
                    <a:cs typeface="Times New Roman" panose="02020603050405020304" pitchFamily="18" charset="0"/>
                  </a:rPr>
                  <a:t>              </a:t>
                </a:r>
                <a:r>
                  <a:rPr lang="en-US" altLang="zh-CN" sz="3200" b="1">
                    <a:solidFill>
                      <a:srgbClr val="0E1DE6"/>
                    </a:solidFill>
                    <a:latin typeface="Times New Roman" panose="02020603050405020304" pitchFamily="18" charset="0"/>
                    <a:ea typeface="微软雅黑"/>
                    <a:cs typeface="Times New Roman" panose="02020603050405020304" pitchFamily="18" charset="0"/>
                  </a:rPr>
                  <a:t>2C</a:t>
                </a:r>
                <a:r>
                  <a:rPr lang="en-US" altLang="zh-CN" sz="3200" b="1" baseline="-25000">
                    <a:solidFill>
                      <a:srgbClr val="0E1DE6"/>
                    </a:solidFill>
                    <a:latin typeface="Times New Roman" panose="02020603050405020304" pitchFamily="18" charset="0"/>
                    <a:ea typeface="微软雅黑"/>
                    <a:cs typeface="Times New Roman" panose="02020603050405020304" pitchFamily="18" charset="0"/>
                  </a:rPr>
                  <a:t>6</a:t>
                </a:r>
                <a:r>
                  <a:rPr lang="en-US" altLang="zh-CN" sz="3200" b="1">
                    <a:solidFill>
                      <a:srgbClr val="0E1DE6"/>
                    </a:solidFill>
                    <a:latin typeface="Times New Roman" panose="02020603050405020304" pitchFamily="18" charset="0"/>
                    <a:ea typeface="微软雅黑"/>
                    <a:cs typeface="Times New Roman" panose="02020603050405020304" pitchFamily="18" charset="0"/>
                  </a:rPr>
                  <a:t>H</a:t>
                </a:r>
                <a:r>
                  <a:rPr lang="en-US" altLang="zh-CN" sz="3200" b="1" baseline="-25000">
                    <a:solidFill>
                      <a:srgbClr val="0E1DE6"/>
                    </a:solidFill>
                    <a:latin typeface="Times New Roman" panose="02020603050405020304" pitchFamily="18" charset="0"/>
                    <a:ea typeface="微软雅黑"/>
                    <a:cs typeface="Times New Roman" panose="02020603050405020304" pitchFamily="18" charset="0"/>
                  </a:rPr>
                  <a:t>12</a:t>
                </a:r>
                <a:r>
                  <a:rPr lang="en-US" altLang="zh-CN" sz="3200" b="1">
                    <a:solidFill>
                      <a:srgbClr val="0E1DE6"/>
                    </a:solidFill>
                    <a:latin typeface="Times New Roman" panose="02020603050405020304" pitchFamily="18" charset="0"/>
                    <a:ea typeface="微软雅黑"/>
                    <a:cs typeface="Times New Roman" panose="02020603050405020304" pitchFamily="18" charset="0"/>
                  </a:rPr>
                  <a:t>O</a:t>
                </a:r>
                <a:r>
                  <a:rPr lang="en-US" altLang="zh-CN" sz="3200" b="1" baseline="-25000">
                    <a:solidFill>
                      <a:srgbClr val="0E1DE6"/>
                    </a:solidFill>
                    <a:latin typeface="Times New Roman" panose="02020603050405020304" pitchFamily="18" charset="0"/>
                    <a:ea typeface="微软雅黑"/>
                    <a:cs typeface="Times New Roman" panose="02020603050405020304" pitchFamily="18" charset="0"/>
                  </a:rPr>
                  <a:t>6</a:t>
                </a:r>
                <a:r>
                  <a:rPr lang="en-US" altLang="zh-CN" sz="3200" b="1">
                    <a:solidFill>
                      <a:srgbClr val="0E1DE6"/>
                    </a:solidFill>
                    <a:latin typeface="Times New Roman" panose="02020603050405020304" pitchFamily="18" charset="0"/>
                    <a:ea typeface="微软雅黑"/>
                    <a:cs typeface="Times New Roman" panose="02020603050405020304" pitchFamily="18" charset="0"/>
                  </a:rPr>
                  <a:t>+ 6O</a:t>
                </a:r>
                <a:r>
                  <a:rPr lang="en-US" altLang="zh-CN" sz="3200" b="1" baseline="-25000">
                    <a:solidFill>
                      <a:srgbClr val="0E1DE6"/>
                    </a:solidFill>
                    <a:latin typeface="Times New Roman" panose="02020603050405020304" pitchFamily="18" charset="0"/>
                    <a:ea typeface="微软雅黑"/>
                    <a:cs typeface="Times New Roman" panose="02020603050405020304" pitchFamily="18" charset="0"/>
                  </a:rPr>
                  <a:t>2</a:t>
                </a:r>
                <a:endParaRPr lang="en-US" altLang="zh-CN" sz="3200" b="1" baseline="-25000">
                  <a:solidFill>
                    <a:srgbClr val="0E1DE6"/>
                  </a:solidFill>
                  <a:latin typeface="Times New Roman" panose="02020603050405020304" pitchFamily="18" charset="0"/>
                  <a:ea typeface="微软雅黑"/>
                  <a:cs typeface="Times New Roman" panose="02020603050405020304" pitchFamily="18" charset="0"/>
                </a:endParaRPr>
              </a:p>
            </p:txBody>
          </p:sp>
          <p:grpSp>
            <p:nvGrpSpPr>
              <p:cNvPr id="27" name="组合 26"/>
              <p:cNvGrpSpPr/>
              <p:nvPr>
                <p:custDataLst>
                  <p:tags r:id="rId20"/>
                </p:custDataLst>
              </p:nvPr>
            </p:nvGrpSpPr>
            <p:grpSpPr>
              <a:xfrm>
                <a:off x="1538" y="28"/>
                <a:ext cx="720" cy="330"/>
                <a:chOff x="338" y="28"/>
                <a:chExt cx="720" cy="330"/>
              </a:xfrm>
            </p:grpSpPr>
            <p:sp>
              <p:nvSpPr>
                <p:cNvPr id="28" name="直接连接符 27"/>
                <p:cNvSpPr/>
                <p:nvPr>
                  <p:custDataLst>
                    <p:tags r:id="rId21"/>
                  </p:custDataLst>
                </p:nvPr>
              </p:nvSpPr>
              <p:spPr>
                <a:xfrm>
                  <a:off x="338" y="358"/>
                  <a:ext cx="720" cy="0"/>
                </a:xfrm>
                <a:prstGeom prst="line">
                  <a:avLst/>
                </a:prstGeom>
                <a:ln w="28575" cap="flat" cmpd="sng">
                  <a:solidFill>
                    <a:srgbClr val="FF0000"/>
                  </a:solidFill>
                  <a:prstDash val="solid"/>
                  <a:headEnd type="none" w="med" len="med"/>
                  <a:tailEnd type="triangle" w="med" len="med"/>
                </a:ln>
              </p:spPr>
              <p:txBody>
                <a:bodyPr/>
                <a:lstStyle/>
                <a:p>
                  <a:endParaRPr lang="zh-CN" altLang="en-US" sz="3200">
                    <a:solidFill>
                      <a:srgbClr val="7030A0"/>
                    </a:solidFill>
                  </a:endParaRPr>
                </a:p>
              </p:txBody>
            </p:sp>
            <p:sp>
              <p:nvSpPr>
                <p:cNvPr id="29" name="文本框 43031"/>
                <p:cNvSpPr txBox="1"/>
                <p:nvPr>
                  <p:custDataLst>
                    <p:tags r:id="rId22"/>
                  </p:custDataLst>
                </p:nvPr>
              </p:nvSpPr>
              <p:spPr>
                <a:xfrm>
                  <a:off x="413" y="28"/>
                  <a:ext cx="624" cy="330"/>
                </a:xfrm>
                <a:prstGeom prst="rect">
                  <a:avLst/>
                </a:prstGeom>
                <a:noFill/>
                <a:ln w="9525">
                  <a:noFill/>
                </a:ln>
              </p:spPr>
              <p:txBody>
                <a:bodyPr>
                  <a:spAutoFit/>
                </a:bodyPr>
                <a:lstStyle/>
                <a:p>
                  <a:pPr>
                    <a:spcBef>
                      <a:spcPct val="50000"/>
                    </a:spcBef>
                  </a:pPr>
                  <a:r>
                    <a:rPr lang="zh-CN" altLang="en-US" sz="2800" b="1">
                      <a:solidFill>
                        <a:srgbClr val="FF0000"/>
                      </a:solidFill>
                      <a:latin typeface="Times New Roman" panose="02020603050405020304" pitchFamily="18" charset="0"/>
                    </a:rPr>
                    <a:t>能量</a:t>
                  </a:r>
                  <a:endParaRPr lang="zh-CN" altLang="en-US" sz="2800" b="1">
                    <a:solidFill>
                      <a:srgbClr val="FF0000"/>
                    </a:solidFill>
                    <a:latin typeface="Times New Roman" panose="02020603050405020304" pitchFamily="18" charset="0"/>
                  </a:endParaRPr>
                </a:p>
              </p:txBody>
            </p:sp>
          </p:grpSp>
        </p:grpSp>
        <p:sp>
          <p:nvSpPr>
            <p:cNvPr id="31" name="文本框 30"/>
            <p:cNvSpPr txBox="1"/>
            <p:nvPr>
              <p:custDataLst>
                <p:tags r:id="rId23"/>
              </p:custDataLst>
            </p:nvPr>
          </p:nvSpPr>
          <p:spPr>
            <a:xfrm>
              <a:off x="-39328" y="4926131"/>
              <a:ext cx="2305378" cy="523220"/>
            </a:xfrm>
            <a:prstGeom prst="rect">
              <a:avLst/>
            </a:prstGeom>
            <a:noFill/>
          </p:spPr>
          <p:txBody>
            <a:bodyPr wrap="square">
              <a:spAutoFit/>
            </a:bodyPr>
            <a:lstStyle/>
            <a:p>
              <a:r>
                <a:rPr lang="zh-CN" altLang="en-US" sz="2800" b="1">
                  <a:solidFill>
                    <a:srgbClr val="C00000"/>
                  </a:solidFill>
                  <a:latin typeface="微软雅黑" panose="020b0503020204020204" charset="-122"/>
                  <a:sym typeface="+mn-ea"/>
                </a:rPr>
                <a:t>硝化细菌</a:t>
              </a:r>
              <a:endParaRPr lang="zh-CN" altLang="en-US" sz="2800">
                <a:solidFill>
                  <a:srgbClr val="C00000"/>
                </a:solidFill>
              </a:endParaRPr>
            </a:p>
          </p:txBody>
        </p:sp>
      </p:grpSp>
      <p:grpSp>
        <p:nvGrpSpPr>
          <p:cNvPr id="32" name="组合 31" title=""/>
          <p:cNvGrpSpPr/>
          <p:nvPr>
            <p:custDataLst>
              <p:tags r:id="rId24"/>
            </p:custDataLst>
          </p:nvPr>
        </p:nvGrpSpPr>
        <p:grpSpPr>
          <a:xfrm>
            <a:off x="0" y="147320"/>
            <a:ext cx="12192000" cy="518160"/>
            <a:chOff x="0" y="259"/>
            <a:chExt cx="19200" cy="816"/>
          </a:xfrm>
        </p:grpSpPr>
        <p:grpSp>
          <p:nvGrpSpPr>
            <p:cNvPr id="36" name="组合 35"/>
            <p:cNvGrpSpPr/>
            <p:nvPr>
              <p:custDataLst>
                <p:tags r:id="rId25"/>
              </p:custDataLst>
            </p:nvPr>
          </p:nvGrpSpPr>
          <p:grpSpPr>
            <a:xfrm>
              <a:off x="0" y="261"/>
              <a:ext cx="19200" cy="814"/>
              <a:chOff x="0" y="-57"/>
              <a:chExt cx="19200" cy="814"/>
            </a:xfrm>
          </p:grpSpPr>
          <p:cxnSp>
            <p:nvCxnSpPr>
              <p:cNvPr id="37" name="直接连接符 36"/>
              <p:cNvCxnSpPr/>
              <p:nvPr>
                <p:custDataLst>
                  <p:tags r:id="rId26"/>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27"/>
                </p:custDataLst>
              </p:nvPr>
            </p:nvGrpSpPr>
            <p:grpSpPr>
              <a:xfrm>
                <a:off x="631" y="-57"/>
                <a:ext cx="5765" cy="694"/>
                <a:chOff x="623970" y="1485351"/>
                <a:chExt cx="3660653" cy="440988"/>
              </a:xfrm>
            </p:grpSpPr>
            <p:grpSp>
              <p:nvGrpSpPr>
                <p:cNvPr id="39" name="组合 38"/>
                <p:cNvGrpSpPr>
                  <a:grpSpLocks noChangeAspect="1"/>
                </p:cNvGrpSpPr>
                <p:nvPr>
                  <p:custDataLst>
                    <p:tags r:id="rId28"/>
                  </p:custDataLst>
                </p:nvPr>
              </p:nvGrpSpPr>
              <p:grpSpPr>
                <a:xfrm>
                  <a:off x="623970" y="1630931"/>
                  <a:ext cx="264961" cy="295408"/>
                  <a:chOff x="457642" y="346857"/>
                  <a:chExt cx="375937" cy="419137"/>
                </a:xfrm>
              </p:grpSpPr>
              <p:sp>
                <p:nvSpPr>
                  <p:cNvPr id="40" name="椭圆 39"/>
                  <p:cNvSpPr/>
                  <p:nvPr>
                    <p:custDataLst>
                      <p:tags r:id="rId29"/>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30"/>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31"/>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32"/>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33"/>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34"/>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35"/>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36"/>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37"/>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
        <p:nvSpPr>
          <p:cNvPr id="3" name="文本框 2" title=""/>
          <p:cNvSpPr txBox="1"/>
          <p:nvPr>
            <p:custDataLst>
              <p:tags r:id="rId38"/>
            </p:custDataLst>
          </p:nvPr>
        </p:nvSpPr>
        <p:spPr>
          <a:xfrm>
            <a:off x="221615" y="767080"/>
            <a:ext cx="6096000" cy="521970"/>
          </a:xfrm>
          <a:prstGeom prst="rect">
            <a:avLst/>
          </a:prstGeom>
          <a:noFill/>
        </p:spPr>
        <p:txBody>
          <a:bodyPr wrap="square" rtlCol="0" anchor="t">
            <a:spAutoFit/>
          </a:bodyPr>
          <a:lstStyle/>
          <a:p>
            <a:pPr eaLnBrk="1" hangingPunct="1"/>
            <a:r>
              <a:rPr lang="zh-CN" altLang="en-US" sz="2800" b="1">
                <a:highlight>
                  <a:srgbClr val="FFFF00"/>
                </a:highlight>
                <a:latin typeface="黑体" panose="02010609060101010101" charset="-122"/>
                <a:ea typeface="黑体" panose="02010609060101010101" charset="-122"/>
                <a:cs typeface="黑体" panose="02010609060101010101" charset="-122"/>
                <a:sym typeface="+mn-ea"/>
              </a:rPr>
              <a:t>三</a:t>
            </a:r>
            <a:r>
              <a:rPr lang="en-US" altLang="zh-CN" sz="2800" b="1">
                <a:highlight>
                  <a:srgbClr val="FFFF00"/>
                </a:highlight>
                <a:latin typeface="黑体" panose="02010609060101010101" charset="-122"/>
                <a:ea typeface="黑体" panose="02010609060101010101" charset="-122"/>
                <a:cs typeface="黑体" panose="02010609060101010101" charset="-122"/>
                <a:sym typeface="+mn-ea"/>
              </a:rPr>
              <a:t>.</a:t>
            </a:r>
            <a:r>
              <a:rPr lang="zh-CN" altLang="en-US" sz="2800" b="1">
                <a:highlight>
                  <a:srgbClr val="FFFF00"/>
                </a:highlight>
                <a:latin typeface="黑体" panose="02010609060101010101" charset="-122"/>
                <a:ea typeface="黑体" panose="02010609060101010101" charset="-122"/>
                <a:cs typeface="黑体" panose="02010609060101010101" charset="-122"/>
                <a:sym typeface="+mn-ea"/>
              </a:rPr>
              <a:t>化能合成作用</a:t>
            </a:r>
            <a:endParaRPr lang="zh-CN" altLang="en-US" sz="2800" b="1">
              <a:highlight>
                <a:srgbClr val="FFFF00"/>
              </a:highlight>
              <a:latin typeface="黑体" panose="02010609060101010101" charset="-122"/>
              <a:ea typeface="黑体" panose="02010609060101010101" charset="-122"/>
              <a:cs typeface="黑体" panose="02010609060101010101" charset="-122"/>
              <a:sym typeface="+mn-ea"/>
            </a:endParaRPr>
          </a:p>
        </p:txBody>
      </p:sp>
      <p:sp>
        <p:nvSpPr>
          <p:cNvPr id="141315" name="Text Box 3" title=""/>
          <p:cNvSpPr txBox="1"/>
          <p:nvPr>
            <p:custDataLst>
              <p:tags r:id="rId39"/>
            </p:custDataLst>
          </p:nvPr>
        </p:nvSpPr>
        <p:spPr>
          <a:xfrm>
            <a:off x="400685" y="1339850"/>
            <a:ext cx="11571605" cy="1168400"/>
          </a:xfrm>
          <a:prstGeom prst="rect">
            <a:avLst/>
          </a:prstGeom>
          <a:noFill/>
          <a:ln w="9525">
            <a:noFill/>
          </a:ln>
        </p:spPr>
        <p:txBody>
          <a:bodyPr wrap="square" anchor="t">
            <a:spAutoFit/>
          </a:bodyPr>
          <a:lstStyle/>
          <a:p>
            <a:pPr>
              <a:lnSpc>
                <a:spcPct val="125000"/>
              </a:lnSpc>
              <a:spcBef>
                <a:spcPct val="50000"/>
              </a:spcBef>
            </a:pPr>
            <a:r>
              <a:rPr lang="en-US" altLang="zh-CN" sz="2800">
                <a:solidFill>
                  <a:srgbClr val="000000"/>
                </a:solidFill>
                <a:latin typeface="黑体" panose="02010609060101010101" charset="-122"/>
                <a:ea typeface="黑体" panose="02010609060101010101" charset="-122"/>
                <a:cs typeface="黑体" panose="02010609060101010101" charset="-122"/>
              </a:rPr>
              <a:t>    </a:t>
            </a:r>
            <a:r>
              <a:rPr lang="zh-CN" altLang="en-US" sz="2800">
                <a:solidFill>
                  <a:srgbClr val="000000"/>
                </a:solidFill>
                <a:latin typeface="黑体" panose="02010609060101010101" charset="-122"/>
                <a:ea typeface="黑体" panose="02010609060101010101" charset="-122"/>
                <a:cs typeface="黑体" panose="02010609060101010101" charset="-122"/>
              </a:rPr>
              <a:t>自然界中的某些细菌，能够利用环境中的某些</a:t>
            </a:r>
            <a:r>
              <a:rPr lang="zh-CN" altLang="en-US" sz="2800" u="sng">
                <a:solidFill>
                  <a:srgbClr val="000000"/>
                </a:solidFill>
                <a:latin typeface="黑体" panose="02010609060101010101" charset="-122"/>
                <a:ea typeface="黑体" panose="02010609060101010101" charset="-122"/>
                <a:cs typeface="黑体" panose="02010609060101010101" charset="-122"/>
              </a:rPr>
              <a:t> </a:t>
            </a:r>
            <a:r>
              <a:rPr lang="en-US" altLang="zh-CN" sz="2800" u="sng">
                <a:solidFill>
                  <a:srgbClr val="000000"/>
                </a:solidFill>
                <a:latin typeface="黑体" panose="02010609060101010101" charset="-122"/>
                <a:ea typeface="黑体" panose="02010609060101010101" charset="-122"/>
                <a:cs typeface="黑体" panose="02010609060101010101" charset="-122"/>
              </a:rPr>
              <a:t>      </a:t>
            </a:r>
            <a:r>
              <a:rPr lang="zh-CN" altLang="en-US" sz="2800">
                <a:solidFill>
                  <a:schemeClr val="tx1"/>
                </a:solidFill>
                <a:latin typeface="黑体" panose="02010609060101010101" charset="-122"/>
                <a:ea typeface="黑体" panose="02010609060101010101" charset="-122"/>
                <a:cs typeface="黑体" panose="02010609060101010101" charset="-122"/>
              </a:rPr>
              <a:t>氧化分解</a:t>
            </a:r>
            <a:r>
              <a:rPr lang="zh-CN" altLang="en-US" sz="2800">
                <a:solidFill>
                  <a:srgbClr val="000000"/>
                </a:solidFill>
                <a:latin typeface="黑体" panose="02010609060101010101" charset="-122"/>
                <a:ea typeface="黑体" panose="02010609060101010101" charset="-122"/>
                <a:cs typeface="黑体" panose="02010609060101010101" charset="-122"/>
              </a:rPr>
              <a:t>时所释放的能量来制造有机物，这种合成作用称</a:t>
            </a:r>
            <a:r>
              <a:rPr lang="zh-CN" altLang="en-US" sz="2800">
                <a:solidFill>
                  <a:srgbClr val="FF0000"/>
                </a:solidFill>
                <a:latin typeface="黑体" panose="02010609060101010101" charset="-122"/>
                <a:ea typeface="黑体" panose="02010609060101010101" charset="-122"/>
                <a:cs typeface="黑体" panose="02010609060101010101" charset="-122"/>
              </a:rPr>
              <a:t>化能合成作用</a:t>
            </a:r>
            <a:r>
              <a:rPr lang="zh-CN" altLang="en-US" sz="2800">
                <a:solidFill>
                  <a:srgbClr val="000000"/>
                </a:solidFill>
                <a:latin typeface="黑体" panose="02010609060101010101" charset="-122"/>
                <a:ea typeface="黑体" panose="02010609060101010101" charset="-122"/>
                <a:cs typeface="黑体" panose="02010609060101010101" charset="-122"/>
              </a:rPr>
              <a:t>。 </a:t>
            </a:r>
            <a:endParaRPr lang="zh-CN" altLang="en-US" sz="2800">
              <a:solidFill>
                <a:srgbClr val="000000"/>
              </a:solidFill>
              <a:latin typeface="黑体" panose="02010609060101010101" charset="-122"/>
              <a:ea typeface="黑体" panose="02010609060101010101" charset="-122"/>
              <a:cs typeface="黑体" panose="02010609060101010101" charset="-122"/>
            </a:endParaRPr>
          </a:p>
        </p:txBody>
      </p:sp>
      <p:sp>
        <p:nvSpPr>
          <p:cNvPr id="5" name="文本框 4" title=""/>
          <p:cNvSpPr txBox="1"/>
          <p:nvPr>
            <p:custDataLst>
              <p:tags r:id="rId40"/>
            </p:custDataLst>
          </p:nvPr>
        </p:nvSpPr>
        <p:spPr>
          <a:xfrm>
            <a:off x="8266430" y="1414780"/>
            <a:ext cx="6096000" cy="521970"/>
          </a:xfrm>
          <a:prstGeom prst="rect">
            <a:avLst/>
          </a:prstGeom>
          <a:noFill/>
        </p:spPr>
        <p:txBody>
          <a:bodyPr wrap="square" rtlCol="0" anchor="t">
            <a:spAutoFit/>
          </a:bodyPr>
          <a:lstStyle/>
          <a:p>
            <a:r>
              <a:rPr lang="zh-CN" altLang="en-US" sz="2800">
                <a:solidFill>
                  <a:srgbClr val="0000FF"/>
                </a:solidFill>
                <a:latin typeface="黑体" panose="02010609060101010101" charset="-122"/>
                <a:ea typeface="黑体" panose="02010609060101010101" charset="-122"/>
                <a:cs typeface="黑体" panose="02010609060101010101" charset="-122"/>
                <a:sym typeface="+mn-ea"/>
              </a:rPr>
              <a:t>无机物</a:t>
            </a:r>
            <a:endParaRPr lang="zh-CN" altLang="en-US" sz="2800">
              <a:solidFill>
                <a:srgbClr val="0000FF"/>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41315"/>
                                        </p:tgtEl>
                                        <p:attrNameLst>
                                          <p:attrName>style.visibility</p:attrName>
                                        </p:attrNameLst>
                                      </p:cBhvr>
                                      <p:to>
                                        <p:strVal val="visible"/>
                                      </p:to>
                                    </p:set>
                                    <p:anim calcmode="discrete" valueType="clr">
                                      <p:cBhvr override="childStyle">
                                        <p:cTn id="7" dur="80"/>
                                        <p:tgtEl>
                                          <p:spTgt spid="14131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41315"/>
                                        </p:tgtEl>
                                        <p:attrNameLst>
                                          <p:attrName>fillcolor</p:attrName>
                                        </p:attrNameLst>
                                      </p:cBhvr>
                                      <p:tavLst>
                                        <p:tav tm="0">
                                          <p:val>
                                            <p:clrVal>
                                              <a:schemeClr val="accent2"/>
                                            </p:clrVal>
                                          </p:val>
                                        </p:tav>
                                        <p:tav tm="50000">
                                          <p:val>
                                            <p:clrVal>
                                              <a:schemeClr val="hlink"/>
                                            </p:clrVal>
                                          </p:val>
                                        </p:tav>
                                      </p:tavLst>
                                    </p:anim>
                                    <p:set>
                                      <p:cBhvr>
                                        <p:cTn id="9" dur="80"/>
                                        <p:tgtEl>
                                          <p:spTgt spid="141315"/>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par>
                                <p:cTn id="26" presetID="22" presetClass="entr" presetSubtype="8"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par>
                          <p:cTn id="29" fill="hold" nodeType="afterGroup">
                            <p:stCondLst>
                              <p:cond delay="500"/>
                            </p:stCondLst>
                            <p:childTnLst>
                              <p:par>
                                <p:cTn id="30" presetID="22" presetClass="entr" presetSubtype="1"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750"/>
                                        <p:tgtEl>
                                          <p:spTgt spid="20"/>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randombar(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1315" grpId="0"/>
      <p:bldP spid="5" grpId="0"/>
    </p:bldLst>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3" name="文本框 2" title=""/>
          <p:cNvSpPr txBox="1"/>
          <p:nvPr>
            <p:custDataLst>
              <p:tags r:id="rId3"/>
            </p:custDataLst>
          </p:nvPr>
        </p:nvSpPr>
        <p:spPr>
          <a:xfrm>
            <a:off x="221615" y="884555"/>
            <a:ext cx="7599680" cy="460375"/>
          </a:xfrm>
          <a:prstGeom prst="rect">
            <a:avLst/>
          </a:prstGeom>
          <a:noFill/>
        </p:spPr>
        <p:txBody>
          <a:bodyPr wrap="square" rtlCol="0">
            <a:spAutoFit/>
          </a:bodyPr>
          <a:lstStyle/>
          <a:p>
            <a:r>
              <a:rPr lang="zh-CN" sz="2400" b="1">
                <a:solidFill>
                  <a:schemeClr val="tx1"/>
                </a:solidFill>
                <a:highlight>
                  <a:srgbClr val="FFFF00"/>
                </a:highlight>
                <a:latin typeface="黑体" panose="02010609060101010101" charset="-122"/>
                <a:ea typeface="黑体" panose="02010609060101010101" charset="-122"/>
                <a:cs typeface="黑体" panose="02010609060101010101" charset="-122"/>
              </a:rPr>
              <a:t>【思维拓展</a:t>
            </a:r>
            <a:r>
              <a:rPr lang="en-US" altLang="zh-CN" sz="2400" b="1">
                <a:solidFill>
                  <a:schemeClr val="tx1"/>
                </a:solidFill>
                <a:highlight>
                  <a:srgbClr val="FFFF00"/>
                </a:highlight>
                <a:latin typeface="黑体" panose="02010609060101010101" charset="-122"/>
                <a:ea typeface="黑体" panose="02010609060101010101" charset="-122"/>
                <a:cs typeface="黑体" panose="02010609060101010101" charset="-122"/>
              </a:rPr>
              <a:t>1</a:t>
            </a:r>
            <a:r>
              <a:rPr lang="zh-CN" sz="2400" b="1">
                <a:solidFill>
                  <a:schemeClr val="tx1"/>
                </a:solidFill>
                <a:highlight>
                  <a:srgbClr val="FFFF00"/>
                </a:highlight>
                <a:latin typeface="黑体" panose="02010609060101010101" charset="-122"/>
                <a:ea typeface="黑体" panose="02010609060101010101" charset="-122"/>
                <a:cs typeface="黑体" panose="02010609060101010101" charset="-122"/>
              </a:rPr>
              <a:t>】△注意区分硝化细菌和固氮型微生物</a:t>
            </a:r>
            <a:endParaRPr lang="zh-CN" sz="2400" b="1">
              <a:solidFill>
                <a:schemeClr val="tx1"/>
              </a:solidFill>
              <a:highlight>
                <a:srgbClr val="FFFF00"/>
              </a:highlight>
              <a:latin typeface="黑体" panose="02010609060101010101" charset="-122"/>
              <a:ea typeface="黑体" panose="02010609060101010101" charset="-122"/>
              <a:cs typeface="黑体" panose="02010609060101010101" charset="-122"/>
            </a:endParaRPr>
          </a:p>
        </p:txBody>
      </p:sp>
      <p:sp>
        <p:nvSpPr>
          <p:cNvPr id="6" name="矩形 5" title=""/>
          <p:cNvSpPr/>
          <p:nvPr>
            <p:custDataLst>
              <p:tags r:id="rId4"/>
            </p:custDataLst>
          </p:nvPr>
        </p:nvSpPr>
        <p:spPr>
          <a:xfrm>
            <a:off x="221615" y="1465580"/>
            <a:ext cx="11937365" cy="953135"/>
          </a:xfrm>
          <a:prstGeom prst="rect">
            <a:avLst/>
          </a:prstGeom>
        </p:spPr>
        <p:txBody>
          <a:bodyPr wrap="square">
            <a:spAutoFit/>
          </a:bodyPr>
          <a:lstStyle/>
          <a:p>
            <a:r>
              <a:rPr lang="zh-CN" altLang="zh-CN" sz="2800" b="1" kern="100">
                <a:solidFill>
                  <a:srgbClr val="C00000"/>
                </a:solidFill>
                <a:latin typeface="黑体" panose="02010609060101010101" charset="-122"/>
                <a:ea typeface="黑体" panose="02010609060101010101" charset="-122"/>
                <a:cs typeface="黑体" panose="02010609060101010101" charset="-122"/>
              </a:rPr>
              <a:t>硝化细菌：</a:t>
            </a:r>
            <a:r>
              <a:rPr lang="en-US" altLang="zh-CN" sz="2800" b="1" kern="100">
                <a:solidFill>
                  <a:srgbClr val="C00000"/>
                </a:solidFill>
                <a:latin typeface="黑体" panose="02010609060101010101" charset="-122"/>
                <a:ea typeface="黑体" panose="02010609060101010101" charset="-122"/>
                <a:cs typeface="黑体" panose="02010609060101010101" charset="-122"/>
              </a:rPr>
              <a:t>NH3→HNO</a:t>
            </a:r>
            <a:r>
              <a:rPr lang="en-US" altLang="zh-CN" sz="2800" b="1" kern="100" baseline="-25000">
                <a:solidFill>
                  <a:srgbClr val="C00000"/>
                </a:solidFill>
                <a:latin typeface="黑体" panose="02010609060101010101" charset="-122"/>
                <a:ea typeface="黑体" panose="02010609060101010101" charset="-122"/>
                <a:cs typeface="黑体" panose="02010609060101010101" charset="-122"/>
              </a:rPr>
              <a:t>2</a:t>
            </a:r>
            <a:r>
              <a:rPr lang="en-US" altLang="zh-CN" sz="2800" b="1" kern="100">
                <a:solidFill>
                  <a:srgbClr val="C00000"/>
                </a:solidFill>
                <a:latin typeface="黑体" panose="02010609060101010101" charset="-122"/>
                <a:ea typeface="黑体" panose="02010609060101010101" charset="-122"/>
                <a:cs typeface="黑体" panose="02010609060101010101" charset="-122"/>
              </a:rPr>
              <a:t>→HNO</a:t>
            </a:r>
            <a:r>
              <a:rPr lang="en-US" altLang="zh-CN" sz="2800" b="1" kern="100" baseline="-25000">
                <a:solidFill>
                  <a:srgbClr val="C00000"/>
                </a:solidFill>
                <a:latin typeface="黑体" panose="02010609060101010101" charset="-122"/>
                <a:ea typeface="黑体" panose="02010609060101010101" charset="-122"/>
                <a:cs typeface="黑体" panose="02010609060101010101" charset="-122"/>
              </a:rPr>
              <a:t>3</a:t>
            </a:r>
            <a:r>
              <a:rPr lang="zh-CN" altLang="en-US" sz="2800" b="1" kern="100">
                <a:solidFill>
                  <a:srgbClr val="C00000"/>
                </a:solidFill>
                <a:latin typeface="黑体" panose="02010609060101010101" charset="-122"/>
                <a:ea typeface="黑体" panose="02010609060101010101" charset="-122"/>
                <a:cs typeface="黑体" panose="02010609060101010101" charset="-122"/>
              </a:rPr>
              <a:t>，并利用该过程释放的能量合成有机物，属于生产者</a:t>
            </a:r>
            <a:endParaRPr lang="en-US" altLang="zh-CN" sz="2800" b="1" kern="100">
              <a:solidFill>
                <a:srgbClr val="C00000"/>
              </a:solidFill>
              <a:latin typeface="黑体" panose="02010609060101010101" charset="-122"/>
              <a:ea typeface="黑体" panose="02010609060101010101" charset="-122"/>
              <a:cs typeface="黑体" panose="02010609060101010101" charset="-122"/>
            </a:endParaRPr>
          </a:p>
        </p:txBody>
      </p:sp>
      <p:pic>
        <p:nvPicPr>
          <p:cNvPr id="100" name="图片 99" title=""/>
          <p:cNvPicPr/>
          <p:nvPr>
            <p:custDataLst>
              <p:tags r:id="rId6"/>
            </p:custDataLst>
          </p:nvPr>
        </p:nvPicPr>
        <p:blipFill>
          <a:blip r:embed="rId5"/>
          <a:stretch>
            <a:fillRect/>
          </a:stretch>
        </p:blipFill>
        <p:spPr>
          <a:xfrm>
            <a:off x="1860550" y="2702560"/>
            <a:ext cx="6858000" cy="2381250"/>
          </a:xfrm>
          <a:prstGeom prst="rect">
            <a:avLst/>
          </a:prstGeom>
          <a:noFill/>
          <a:ln w="9525">
            <a:noFill/>
          </a:ln>
        </p:spPr>
      </p:pic>
      <p:sp>
        <p:nvSpPr>
          <p:cNvPr id="12" name="矩形 11" title=""/>
          <p:cNvSpPr/>
          <p:nvPr>
            <p:custDataLst>
              <p:tags r:id="rId7"/>
            </p:custDataLst>
          </p:nvPr>
        </p:nvSpPr>
        <p:spPr>
          <a:xfrm>
            <a:off x="106680" y="5420360"/>
            <a:ext cx="11904980" cy="652145"/>
          </a:xfrm>
          <a:prstGeom prst="rect">
            <a:avLst/>
          </a:prstGeom>
          <a:solidFill>
            <a:schemeClr val="bg1"/>
          </a:solidFill>
        </p:spPr>
        <p:txBody>
          <a:bodyPr wrap="square">
            <a:noAutofit/>
          </a:bodyPr>
          <a:lstStyle/>
          <a:p>
            <a:r>
              <a:rPr lang="zh-CN" altLang="zh-CN" sz="2800" b="1" kern="100">
                <a:solidFill>
                  <a:srgbClr val="C00000"/>
                </a:solidFill>
                <a:latin typeface="黑体" panose="02010609060101010101" charset="-122"/>
                <a:ea typeface="黑体" panose="02010609060101010101" charset="-122"/>
                <a:cs typeface="黑体" panose="02010609060101010101" charset="-122"/>
              </a:rPr>
              <a:t>固氮菌：</a:t>
            </a:r>
            <a:r>
              <a:rPr lang="zh-CN" sz="2800" b="1" kern="100">
                <a:solidFill>
                  <a:srgbClr val="C00000"/>
                </a:solidFill>
                <a:latin typeface="黑体" panose="02010609060101010101" charset="-122"/>
                <a:ea typeface="黑体" panose="02010609060101010101" charset="-122"/>
                <a:cs typeface="黑体" panose="02010609060101010101" charset="-122"/>
              </a:rPr>
              <a:t>将</a:t>
            </a:r>
            <a:r>
              <a:rPr lang="en-US" altLang="zh-CN" sz="2800" b="1" kern="100">
                <a:solidFill>
                  <a:srgbClr val="C00000"/>
                </a:solidFill>
                <a:latin typeface="黑体" panose="02010609060101010101" charset="-122"/>
                <a:ea typeface="黑体" panose="02010609060101010101" charset="-122"/>
                <a:cs typeface="黑体" panose="02010609060101010101" charset="-122"/>
              </a:rPr>
              <a:t>N</a:t>
            </a:r>
            <a:r>
              <a:rPr lang="en-US" altLang="zh-CN" sz="2800" b="1" kern="100" baseline="-25000">
                <a:solidFill>
                  <a:srgbClr val="C00000"/>
                </a:solidFill>
                <a:latin typeface="黑体" panose="02010609060101010101" charset="-122"/>
                <a:ea typeface="黑体" panose="02010609060101010101" charset="-122"/>
                <a:cs typeface="黑体" panose="02010609060101010101" charset="-122"/>
              </a:rPr>
              <a:t>2</a:t>
            </a:r>
            <a:r>
              <a:rPr lang="zh-CN" altLang="en-US" sz="2800" b="1" kern="100">
                <a:solidFill>
                  <a:srgbClr val="C00000"/>
                </a:solidFill>
                <a:latin typeface="黑体" panose="02010609060101010101" charset="-122"/>
                <a:ea typeface="黑体" panose="02010609060101010101" charset="-122"/>
                <a:cs typeface="黑体" panose="02010609060101010101" charset="-122"/>
              </a:rPr>
              <a:t>转化为植物可利用的氮肥，提高土壤肥力</a:t>
            </a:r>
            <a:endParaRPr lang="zh-CN" altLang="en-US" sz="2800" b="1" kern="100">
              <a:solidFill>
                <a:srgbClr val="C00000"/>
              </a:solidFill>
              <a:latin typeface="黑体" panose="02010609060101010101" charset="-122"/>
              <a:ea typeface="黑体" panose="02010609060101010101" charset="-122"/>
              <a:cs typeface="黑体" panose="02010609060101010101" charset="-122"/>
            </a:endParaRPr>
          </a:p>
        </p:txBody>
      </p:sp>
      <p:grpSp>
        <p:nvGrpSpPr>
          <p:cNvPr id="32" name="组合 31" title=""/>
          <p:cNvGrpSpPr/>
          <p:nvPr>
            <p:custDataLst>
              <p:tags r:id="rId8"/>
            </p:custDataLst>
          </p:nvPr>
        </p:nvGrpSpPr>
        <p:grpSpPr>
          <a:xfrm>
            <a:off x="0" y="147320"/>
            <a:ext cx="12192000" cy="518160"/>
            <a:chOff x="0" y="259"/>
            <a:chExt cx="19200" cy="816"/>
          </a:xfrm>
        </p:grpSpPr>
        <p:grpSp>
          <p:nvGrpSpPr>
            <p:cNvPr id="36" name="组合 35"/>
            <p:cNvGrpSpPr/>
            <p:nvPr>
              <p:custDataLst>
                <p:tags r:id="rId9"/>
              </p:custDataLst>
            </p:nvPr>
          </p:nvGrpSpPr>
          <p:grpSpPr>
            <a:xfrm>
              <a:off x="0" y="261"/>
              <a:ext cx="19200" cy="814"/>
              <a:chOff x="0" y="-57"/>
              <a:chExt cx="19200" cy="814"/>
            </a:xfrm>
          </p:grpSpPr>
          <p:cxnSp>
            <p:nvCxnSpPr>
              <p:cNvPr id="37" name="直接连接符 36"/>
              <p:cNvCxnSpPr/>
              <p:nvPr>
                <p:custDataLst>
                  <p:tags r:id="rId10"/>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11"/>
                </p:custDataLst>
              </p:nvPr>
            </p:nvGrpSpPr>
            <p:grpSpPr>
              <a:xfrm>
                <a:off x="631" y="-57"/>
                <a:ext cx="5765" cy="694"/>
                <a:chOff x="623970" y="1485351"/>
                <a:chExt cx="3660653" cy="440988"/>
              </a:xfrm>
            </p:grpSpPr>
            <p:grpSp>
              <p:nvGrpSpPr>
                <p:cNvPr id="39" name="组合 38"/>
                <p:cNvGrpSpPr>
                  <a:grpSpLocks noChangeAspect="1"/>
                </p:cNvGrpSpPr>
                <p:nvPr>
                  <p:custDataLst>
                    <p:tags r:id="rId12"/>
                  </p:custDataLst>
                </p:nvPr>
              </p:nvGrpSpPr>
              <p:grpSpPr>
                <a:xfrm>
                  <a:off x="623970" y="1630931"/>
                  <a:ext cx="264961" cy="295408"/>
                  <a:chOff x="457642" y="346857"/>
                  <a:chExt cx="375937" cy="419137"/>
                </a:xfrm>
              </p:grpSpPr>
              <p:sp>
                <p:nvSpPr>
                  <p:cNvPr id="40" name="椭圆 39"/>
                  <p:cNvSpPr/>
                  <p:nvPr>
                    <p:custDataLst>
                      <p:tags r:id="rId13"/>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14"/>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15"/>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16"/>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17"/>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18"/>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19"/>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20"/>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21"/>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Tree>
    <p:custDataLst>
      <p:tags r:id="rId22"/>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blinds(horizontal)">
                                      <p:cBhvr>
                                        <p:cTn id="17" dur="500"/>
                                        <p:tgtEl>
                                          <p:spTgt spid="100"/>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3" grpId="0"/>
    </p:bldLst>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0" name="文本框 9" title=""/>
          <p:cNvSpPr txBox="1"/>
          <p:nvPr>
            <p:custDataLst>
              <p:tags r:id="rId3"/>
            </p:custDataLst>
          </p:nvPr>
        </p:nvSpPr>
        <p:spPr>
          <a:xfrm>
            <a:off x="152400" y="795020"/>
            <a:ext cx="7155815" cy="521970"/>
          </a:xfrm>
          <a:prstGeom prst="rect">
            <a:avLst/>
          </a:prstGeom>
          <a:noFill/>
        </p:spPr>
        <p:txBody>
          <a:bodyPr wrap="square" rtlCol="0">
            <a:spAutoFit/>
          </a:bodyPr>
          <a:lstStyle/>
          <a:p>
            <a:r>
              <a:rPr lang="zh-CN" altLang="en-US" sz="2800" b="1">
                <a:solidFill>
                  <a:schemeClr val="tx1"/>
                </a:solidFill>
                <a:highlight>
                  <a:srgbClr val="FFFF00"/>
                </a:highlight>
                <a:latin typeface="黑体" panose="02010609060101010101" charset="-122"/>
                <a:ea typeface="黑体" panose="02010609060101010101" charset="-122"/>
              </a:rPr>
              <a:t>一、</a:t>
            </a:r>
            <a:r>
              <a:rPr lang="zh-CN" sz="2800" b="1">
                <a:solidFill>
                  <a:schemeClr val="tx1"/>
                </a:solidFill>
                <a:highlight>
                  <a:srgbClr val="FFFF00"/>
                </a:highlight>
                <a:latin typeface="黑体" panose="02010609060101010101" charset="-122"/>
                <a:ea typeface="黑体" panose="02010609060101010101" charset="-122"/>
              </a:rPr>
              <a:t>实验：绿叶中色素的</a:t>
            </a:r>
            <a:r>
              <a:rPr lang="zh-CN" sz="2800" b="1">
                <a:solidFill>
                  <a:srgbClr val="FF0000"/>
                </a:solidFill>
                <a:highlight>
                  <a:srgbClr val="FFFF00"/>
                </a:highlight>
                <a:latin typeface="黑体" panose="02010609060101010101" charset="-122"/>
                <a:ea typeface="黑体" panose="02010609060101010101" charset="-122"/>
              </a:rPr>
              <a:t>提取</a:t>
            </a:r>
            <a:r>
              <a:rPr lang="zh-CN" sz="2800" b="1">
                <a:solidFill>
                  <a:schemeClr val="tx1"/>
                </a:solidFill>
                <a:highlight>
                  <a:srgbClr val="FFFF00"/>
                </a:highlight>
                <a:latin typeface="黑体" panose="02010609060101010101" charset="-122"/>
                <a:ea typeface="黑体" panose="02010609060101010101" charset="-122"/>
              </a:rPr>
              <a:t>和</a:t>
            </a:r>
            <a:r>
              <a:rPr lang="zh-CN" sz="2800" b="1">
                <a:solidFill>
                  <a:srgbClr val="FF0000"/>
                </a:solidFill>
                <a:highlight>
                  <a:srgbClr val="FFFF00"/>
                </a:highlight>
                <a:latin typeface="黑体" panose="02010609060101010101" charset="-122"/>
                <a:ea typeface="黑体" panose="02010609060101010101" charset="-122"/>
              </a:rPr>
              <a:t>分离</a:t>
            </a:r>
            <a:endParaRPr lang="zh-CN" sz="2800" b="1">
              <a:solidFill>
                <a:srgbClr val="FF0000"/>
              </a:solidFill>
              <a:highlight>
                <a:srgbClr val="FFFF00"/>
              </a:highlight>
              <a:latin typeface="黑体" panose="02010609060101010101" charset="-122"/>
              <a:ea typeface="黑体" panose="02010609060101010101" charset="-122"/>
            </a:endParaRPr>
          </a:p>
        </p:txBody>
      </p:sp>
      <p:sp>
        <p:nvSpPr>
          <p:cNvPr id="54" name="文本框 53" title=""/>
          <p:cNvSpPr txBox="1"/>
          <p:nvPr>
            <p:custDataLst>
              <p:tags r:id="rId4"/>
            </p:custDataLst>
          </p:nvPr>
        </p:nvSpPr>
        <p:spPr>
          <a:xfrm>
            <a:off x="221615" y="1429385"/>
            <a:ext cx="2256790" cy="521970"/>
          </a:xfrm>
          <a:prstGeom prst="rect">
            <a:avLst/>
          </a:prstGeom>
          <a:solidFill>
            <a:srgbClr val="BAD699"/>
          </a:solidFill>
        </p:spPr>
        <p:txBody>
          <a:bodyPr wrap="square" rtlCol="0">
            <a:spAutoFit/>
          </a:bodyPr>
          <a:lstStyle/>
          <a:p>
            <a:r>
              <a:rPr lang="en-US" altLang="zh-CN" sz="2800" b="1">
                <a:solidFill>
                  <a:schemeClr val="tx1"/>
                </a:solidFill>
                <a:latin typeface="黑体" panose="02010609060101010101" charset="-122"/>
                <a:ea typeface="黑体" panose="02010609060101010101" charset="-122"/>
                <a:cs typeface="黑体" panose="02010609060101010101" charset="-122"/>
              </a:rPr>
              <a:t>1.</a:t>
            </a:r>
            <a:r>
              <a:rPr lang="zh-CN" altLang="en-US" sz="2800" b="1">
                <a:solidFill>
                  <a:schemeClr val="tx1"/>
                </a:solidFill>
                <a:latin typeface="黑体" panose="02010609060101010101" charset="-122"/>
                <a:ea typeface="黑体" panose="02010609060101010101" charset="-122"/>
                <a:cs typeface="黑体" panose="02010609060101010101" charset="-122"/>
              </a:rPr>
              <a:t>实验原理：</a:t>
            </a:r>
            <a:endParaRPr lang="zh-CN" altLang="en-US" sz="2800" b="1">
              <a:solidFill>
                <a:schemeClr val="tx1"/>
              </a:solidFill>
              <a:latin typeface="黑体" panose="02010609060101010101" charset="-122"/>
              <a:ea typeface="黑体" panose="02010609060101010101" charset="-122"/>
              <a:cs typeface="黑体" panose="02010609060101010101" charset="-122"/>
            </a:endParaRPr>
          </a:p>
        </p:txBody>
      </p:sp>
      <p:graphicFrame>
        <p:nvGraphicFramePr>
          <p:cNvPr id="25" name="表格 24" title=""/>
          <p:cNvGraphicFramePr>
            <a:graphicFrameLocks noGrp="1"/>
          </p:cNvGraphicFramePr>
          <p:nvPr>
            <p:custDataLst>
              <p:tags r:id="rId5"/>
            </p:custDataLst>
          </p:nvPr>
        </p:nvGraphicFramePr>
        <p:xfrm>
          <a:off x="152400" y="2007870"/>
          <a:ext cx="11777345" cy="3400425"/>
        </p:xfrm>
        <a:graphic>
          <a:graphicData uri="http://schemas.openxmlformats.org/drawingml/2006/table">
            <a:tbl>
              <a:tblPr/>
              <a:tblGrid>
                <a:gridCol w="1221105"/>
                <a:gridCol w="1713230"/>
                <a:gridCol w="8843010"/>
              </a:tblGrid>
              <a:tr h="850265">
                <a:tc>
                  <a:txBody>
                    <a:bodyPr vert="horz" wrap="square"/>
                    <a:lstStyle/>
                    <a:p>
                      <a:pPr algn="ctr">
                        <a:lnSpc>
                          <a:spcPct val="150000"/>
                        </a:lnSpc>
                        <a:spcAft>
                          <a:spcPct val="0"/>
                        </a:spcAft>
                      </a:pPr>
                      <a:r>
                        <a:rPr lang="en-US" sz="2800" b="1" kern="100">
                          <a:effectLst/>
                          <a:latin typeface="黑体" panose="02010609060101010101" charset="-122"/>
                          <a:ea typeface="黑体" panose="02010609060101010101" charset="-122"/>
                          <a:cs typeface="Courier New" panose="02070309020205020404" pitchFamily="49" charset="0"/>
                        </a:rPr>
                        <a:t> </a:t>
                      </a:r>
                      <a:endParaRPr lang="en-US" sz="2800" b="1" kern="100">
                        <a:effectLst/>
                        <a:latin typeface="黑体" panose="02010609060101010101" charset="-122"/>
                        <a:ea typeface="黑体" panose="02010609060101010101"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vert="horz" wrap="square"/>
                    <a:lstStyle/>
                    <a:p>
                      <a:pPr algn="ctr">
                        <a:lnSpc>
                          <a:spcPct val="150000"/>
                        </a:lnSpc>
                        <a:spcAft>
                          <a:spcPct val="0"/>
                        </a:spcAft>
                      </a:pPr>
                      <a:r>
                        <a:rPr lang="zh-CN" sz="2800" b="1" kern="100">
                          <a:effectLst/>
                          <a:latin typeface="黑体" panose="02010609060101010101" charset="-122"/>
                          <a:ea typeface="黑体" panose="02010609060101010101" charset="-122"/>
                          <a:cs typeface="Times New Roman" panose="02020603050405020304" pitchFamily="18" charset="0"/>
                        </a:rPr>
                        <a:t>试剂</a:t>
                      </a:r>
                      <a:endParaRPr lang="zh-CN" sz="2800" b="1"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vert="horz" wrap="square"/>
                    <a:lstStyle/>
                    <a:p>
                      <a:pPr algn="ctr">
                        <a:lnSpc>
                          <a:spcPct val="150000"/>
                        </a:lnSpc>
                        <a:spcAft>
                          <a:spcPct val="0"/>
                        </a:spcAft>
                      </a:pPr>
                      <a:r>
                        <a:rPr lang="zh-CN" sz="2800" b="1" kern="100">
                          <a:effectLst/>
                          <a:latin typeface="黑体" panose="02010609060101010101" charset="-122"/>
                          <a:ea typeface="黑体" panose="02010609060101010101" charset="-122"/>
                          <a:cs typeface="Times New Roman" panose="02020603050405020304" pitchFamily="18" charset="0"/>
                        </a:rPr>
                        <a:t>原理</a:t>
                      </a:r>
                      <a:endParaRPr lang="zh-CN" sz="2800" b="1"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50265">
                <a:tc>
                  <a:txBody>
                    <a:bodyPr vert="horz" wrap="square"/>
                    <a:lstStyle/>
                    <a:p>
                      <a:pPr algn="ctr">
                        <a:lnSpc>
                          <a:spcPct val="150000"/>
                        </a:lnSpc>
                        <a:spcAft>
                          <a:spcPct val="0"/>
                        </a:spcAft>
                      </a:pPr>
                      <a:r>
                        <a:rPr lang="zh-CN" sz="2800" b="1" kern="100">
                          <a:effectLst/>
                          <a:latin typeface="黑体" panose="02010609060101010101" charset="-122"/>
                          <a:ea typeface="黑体" panose="02010609060101010101" charset="-122"/>
                          <a:cs typeface="Times New Roman" panose="02020603050405020304" pitchFamily="18" charset="0"/>
                        </a:rPr>
                        <a:t>提取</a:t>
                      </a:r>
                      <a:endParaRPr lang="zh-CN" sz="2800" b="1"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vert="horz" wrap="square"/>
                    <a:lstStyle/>
                    <a:p>
                      <a:pPr algn="ctr">
                        <a:lnSpc>
                          <a:spcPct val="150000"/>
                        </a:lnSpc>
                        <a:spcAft>
                          <a:spcPct val="0"/>
                        </a:spcAft>
                      </a:pPr>
                      <a:r>
                        <a:rPr lang="en-US" altLang="zh-CN" sz="2800" b="1" u="none" kern="100" smtClean="0">
                          <a:effectLst/>
                          <a:latin typeface="黑体" panose="02010609060101010101" charset="-122"/>
                          <a:ea typeface="黑体" panose="02010609060101010101" charset="-122"/>
                          <a:cs typeface="Times New Roman" panose="02020603050405020304" pitchFamily="18" charset="0"/>
                        </a:rPr>
                        <a:t>________</a:t>
                      </a:r>
                      <a:endParaRPr lang="en-US" altLang="zh-CN" sz="2800" b="1" u="none" kern="100" smtClean="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vert="horz" wrap="square"/>
                    <a:lstStyle/>
                    <a:p>
                      <a:pPr algn="ctr">
                        <a:lnSpc>
                          <a:spcPct val="150000"/>
                        </a:lnSpc>
                        <a:spcAft>
                          <a:spcPct val="0"/>
                        </a:spcAft>
                      </a:pPr>
                      <a:r>
                        <a:rPr lang="zh-CN" sz="2800" b="1" kern="100">
                          <a:effectLst/>
                          <a:latin typeface="黑体" panose="02010609060101010101" charset="-122"/>
                          <a:ea typeface="黑体" panose="02010609060101010101" charset="-122"/>
                          <a:cs typeface="黑体" panose="02010609060101010101" charset="-122"/>
                        </a:rPr>
                        <a:t>绿叶中的色素溶</a:t>
                      </a:r>
                      <a:r>
                        <a:rPr lang="zh-CN" sz="2800" b="1" kern="100" smtClean="0">
                          <a:effectLst/>
                          <a:latin typeface="黑体" panose="02010609060101010101" charset="-122"/>
                          <a:ea typeface="黑体" panose="02010609060101010101" charset="-122"/>
                          <a:cs typeface="黑体" panose="02010609060101010101" charset="-122"/>
                        </a:rPr>
                        <a:t>于</a:t>
                      </a:r>
                      <a:r>
                        <a:rPr lang="en-US" altLang="zh-CN" sz="2800" b="1" u="sng" kern="100" smtClean="0">
                          <a:effectLst/>
                          <a:latin typeface="黑体" panose="02010609060101010101" charset="-122"/>
                          <a:ea typeface="黑体" panose="02010609060101010101" charset="-122"/>
                          <a:cs typeface="黑体" panose="02010609060101010101" charset="-122"/>
                        </a:rPr>
                        <a:t>                  </a:t>
                      </a:r>
                      <a:r>
                        <a:rPr lang="zh-CN" sz="2800" b="1" kern="100" smtClean="0">
                          <a:effectLst/>
                          <a:latin typeface="黑体" panose="02010609060101010101" charset="-122"/>
                          <a:ea typeface="黑体" panose="02010609060101010101" charset="-122"/>
                          <a:cs typeface="黑体" panose="02010609060101010101" charset="-122"/>
                        </a:rPr>
                        <a:t>，</a:t>
                      </a:r>
                      <a:r>
                        <a:rPr lang="zh-CN" sz="2800" b="1" kern="100">
                          <a:effectLst/>
                          <a:latin typeface="黑体" panose="02010609060101010101" charset="-122"/>
                          <a:ea typeface="黑体" panose="02010609060101010101" charset="-122"/>
                          <a:cs typeface="黑体" panose="02010609060101010101" charset="-122"/>
                        </a:rPr>
                        <a:t>而不溶于水</a:t>
                      </a:r>
                      <a:endParaRPr lang="zh-CN" sz="2800" b="1" kern="100">
                        <a:effectLst/>
                        <a:latin typeface="黑体" panose="02010609060101010101" charset="-122"/>
                        <a:ea typeface="黑体" panose="02010609060101010101" charset="-122"/>
                        <a:cs typeface="黑体" panose="02010609060101010101"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99895">
                <a:tc>
                  <a:txBody>
                    <a:bodyPr vert="horz" wrap="square"/>
                    <a:lstStyle/>
                    <a:p>
                      <a:pPr algn="ctr">
                        <a:lnSpc>
                          <a:spcPct val="150000"/>
                        </a:lnSpc>
                        <a:spcAft>
                          <a:spcPct val="0"/>
                        </a:spcAft>
                      </a:pPr>
                      <a:r>
                        <a:rPr lang="zh-CN" sz="2800" b="1" kern="100">
                          <a:effectLst/>
                          <a:latin typeface="黑体" panose="02010609060101010101" charset="-122"/>
                          <a:ea typeface="黑体" panose="02010609060101010101" charset="-122"/>
                          <a:cs typeface="Times New Roman" panose="02020603050405020304" pitchFamily="18" charset="0"/>
                        </a:rPr>
                        <a:t>分离</a:t>
                      </a:r>
                      <a:endParaRPr lang="zh-CN" sz="2800" b="1"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vert="horz" wrap="square"/>
                    <a:lstStyle/>
                    <a:p>
                      <a:pPr marL="0" marR="0" indent="0" algn="ctr" defTabSz="1219200" rtl="0" eaLnBrk="1" fontAlgn="auto" latinLnBrk="0" hangingPunct="1">
                        <a:lnSpc>
                          <a:spcPct val="150000"/>
                        </a:lnSpc>
                        <a:spcBef>
                          <a:spcPct val="0"/>
                        </a:spcBef>
                        <a:spcAft>
                          <a:spcPct val="0"/>
                        </a:spcAft>
                        <a:buClrTx/>
                        <a:buSzTx/>
                        <a:buFontTx/>
                        <a:buNone/>
                        <a:defRPr/>
                      </a:pPr>
                      <a:r>
                        <a:rPr lang="en-US" altLang="zh-CN" sz="2800" b="1" u="none" kern="100" smtClean="0">
                          <a:effectLst/>
                          <a:latin typeface="黑体" panose="02010609060101010101" charset="-122"/>
                          <a:ea typeface="黑体" panose="02010609060101010101" charset="-122"/>
                          <a:cs typeface="Times New Roman" panose="02020603050405020304" pitchFamily="18" charset="0"/>
                        </a:rPr>
                        <a:t>_______</a:t>
                      </a:r>
                      <a:endParaRPr lang="en-US" altLang="zh-CN" sz="2800" b="1" u="none" kern="100" smtClean="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vert="horz" wrap="square"/>
                    <a:lstStyle/>
                    <a:p>
                      <a:pPr algn="just">
                        <a:lnSpc>
                          <a:spcPct val="150000"/>
                        </a:lnSpc>
                        <a:spcAft>
                          <a:spcPct val="0"/>
                        </a:spcAft>
                      </a:pPr>
                      <a:r>
                        <a:rPr lang="zh-CN" sz="2800" b="1" kern="100">
                          <a:effectLst/>
                          <a:latin typeface="黑体" panose="02010609060101010101" charset="-122"/>
                          <a:ea typeface="黑体" panose="02010609060101010101" charset="-122"/>
                          <a:cs typeface="黑体" panose="02010609060101010101" charset="-122"/>
                        </a:rPr>
                        <a:t>各种色素</a:t>
                      </a:r>
                      <a:r>
                        <a:rPr lang="zh-CN" sz="2800" b="1" kern="100" smtClean="0">
                          <a:effectLst/>
                          <a:latin typeface="黑体" panose="02010609060101010101" charset="-122"/>
                          <a:ea typeface="黑体" panose="02010609060101010101" charset="-122"/>
                          <a:cs typeface="黑体" panose="02010609060101010101" charset="-122"/>
                        </a:rPr>
                        <a:t>在</a:t>
                      </a:r>
                      <a:r>
                        <a:rPr lang="en-US" altLang="zh-CN" sz="2800" b="1" u="sng" kern="100" smtClean="0">
                          <a:effectLst/>
                          <a:latin typeface="黑体" panose="02010609060101010101" charset="-122"/>
                          <a:ea typeface="黑体" panose="02010609060101010101" charset="-122"/>
                          <a:cs typeface="黑体" panose="02010609060101010101" charset="-122"/>
                        </a:rPr>
                        <a:t>           </a:t>
                      </a:r>
                      <a:r>
                        <a:rPr lang="zh-CN" sz="2800" b="1" kern="100" smtClean="0">
                          <a:effectLst/>
                          <a:latin typeface="黑体" panose="02010609060101010101" charset="-122"/>
                          <a:ea typeface="黑体" panose="02010609060101010101" charset="-122"/>
                          <a:cs typeface="黑体" panose="02010609060101010101" charset="-122"/>
                        </a:rPr>
                        <a:t>中的</a:t>
                      </a:r>
                      <a:r>
                        <a:rPr lang="en-US" altLang="zh-CN" sz="2800" b="1" u="sng" kern="100" smtClean="0">
                          <a:effectLst/>
                          <a:latin typeface="黑体" panose="02010609060101010101" charset="-122"/>
                          <a:ea typeface="黑体" panose="02010609060101010101" charset="-122"/>
                          <a:cs typeface="黑体" panose="02010609060101010101" charset="-122"/>
                        </a:rPr>
                        <a:t>           </a:t>
                      </a:r>
                      <a:r>
                        <a:rPr lang="zh-CN" sz="2800" b="1" kern="100" smtClean="0">
                          <a:effectLst/>
                          <a:latin typeface="黑体" panose="02010609060101010101" charset="-122"/>
                          <a:ea typeface="黑体" panose="02010609060101010101" charset="-122"/>
                          <a:cs typeface="黑体" panose="02010609060101010101" charset="-122"/>
                        </a:rPr>
                        <a:t>不同</a:t>
                      </a:r>
                      <a:r>
                        <a:rPr lang="zh-CN" sz="2800" b="1" kern="100">
                          <a:effectLst/>
                          <a:latin typeface="黑体" panose="02010609060101010101" charset="-122"/>
                          <a:ea typeface="黑体" panose="02010609060101010101" charset="-122"/>
                          <a:cs typeface="黑体" panose="02010609060101010101" charset="-122"/>
                        </a:rPr>
                        <a:t>，</a:t>
                      </a:r>
                      <a:r>
                        <a:rPr lang="zh-CN" sz="2800" b="1" kern="100">
                          <a:solidFill>
                            <a:srgbClr val="FF0000"/>
                          </a:solidFill>
                          <a:effectLst/>
                          <a:latin typeface="黑体" panose="02010609060101010101" charset="-122"/>
                          <a:ea typeface="黑体" panose="02010609060101010101" charset="-122"/>
                          <a:cs typeface="黑体" panose="02010609060101010101" charset="-122"/>
                        </a:rPr>
                        <a:t>溶解度高</a:t>
                      </a:r>
                      <a:r>
                        <a:rPr lang="zh-CN" sz="2800" b="1" kern="100">
                          <a:effectLst/>
                          <a:latin typeface="黑体" panose="02010609060101010101" charset="-122"/>
                          <a:ea typeface="黑体" panose="02010609060101010101" charset="-122"/>
                          <a:cs typeface="黑体" panose="02010609060101010101" charset="-122"/>
                        </a:rPr>
                        <a:t>的随层析液在滤纸上扩散</a:t>
                      </a:r>
                      <a:r>
                        <a:rPr lang="zh-CN" sz="2800" b="1" kern="100" smtClean="0">
                          <a:effectLst/>
                          <a:latin typeface="黑体" panose="02010609060101010101" charset="-122"/>
                          <a:ea typeface="黑体" panose="02010609060101010101" charset="-122"/>
                          <a:cs typeface="黑体" panose="02010609060101010101" charset="-122"/>
                        </a:rPr>
                        <a:t>得</a:t>
                      </a:r>
                      <a:r>
                        <a:rPr lang="en-US" altLang="zh-CN" sz="2800" b="1" u="sng" kern="100" smtClean="0">
                          <a:effectLst/>
                          <a:latin typeface="黑体" panose="02010609060101010101" charset="-122"/>
                          <a:ea typeface="黑体" panose="02010609060101010101" charset="-122"/>
                          <a:cs typeface="黑体" panose="02010609060101010101" charset="-122"/>
                        </a:rPr>
                        <a:t>       </a:t>
                      </a:r>
                      <a:r>
                        <a:rPr lang="zh-CN" sz="2800" b="1" kern="100" smtClean="0">
                          <a:effectLst/>
                          <a:latin typeface="黑体" panose="02010609060101010101" charset="-122"/>
                          <a:ea typeface="黑体" panose="02010609060101010101" charset="-122"/>
                          <a:cs typeface="黑体" panose="02010609060101010101" charset="-122"/>
                        </a:rPr>
                        <a:t>，</a:t>
                      </a:r>
                      <a:r>
                        <a:rPr lang="zh-CN" sz="2800" b="1" kern="100">
                          <a:effectLst/>
                          <a:latin typeface="黑体" panose="02010609060101010101" charset="-122"/>
                          <a:ea typeface="黑体" panose="02010609060101010101" charset="-122"/>
                          <a:cs typeface="黑体" panose="02010609060101010101" charset="-122"/>
                        </a:rPr>
                        <a:t>反之则慢</a:t>
                      </a:r>
                      <a:endParaRPr lang="zh-CN" sz="2800" b="1" kern="100">
                        <a:effectLst/>
                        <a:latin typeface="黑体" panose="02010609060101010101" charset="-122"/>
                        <a:ea typeface="黑体" panose="02010609060101010101" charset="-122"/>
                        <a:cs typeface="黑体" panose="02010609060101010101"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2" name="矩形 11" title=""/>
          <p:cNvSpPr/>
          <p:nvPr>
            <p:custDataLst>
              <p:tags r:id="rId6"/>
            </p:custDataLst>
          </p:nvPr>
        </p:nvSpPr>
        <p:spPr>
          <a:xfrm>
            <a:off x="1317625" y="3008630"/>
            <a:ext cx="1703070" cy="692785"/>
          </a:xfrm>
          <a:prstGeom prst="rect">
            <a:avLst/>
          </a:prstGeom>
        </p:spPr>
        <p:txBody>
          <a:bodyPr wrap="none">
            <a:noAutofit/>
          </a:bodyPr>
          <a:lstStyle/>
          <a:p>
            <a:pPr algn="ctr"/>
            <a:r>
              <a:rPr lang="zh-CN" altLang="en-US" sz="2800" b="1" kern="100">
                <a:solidFill>
                  <a:srgbClr val="FF0000"/>
                </a:solidFill>
                <a:latin typeface="黑体" panose="02010609060101010101" charset="-122"/>
                <a:ea typeface="黑体" panose="02010609060101010101" charset="-122"/>
                <a:cs typeface="Times New Roman" panose="02020603050405020304" pitchFamily="18" charset="0"/>
              </a:rPr>
              <a:t>无水乙醇</a:t>
            </a:r>
            <a:endParaRPr lang="zh-CN" altLang="en-US" sz="2800" b="1" kern="100">
              <a:solidFill>
                <a:srgbClr val="FF0000"/>
              </a:solidFill>
              <a:latin typeface="黑体" panose="02010609060101010101" charset="-122"/>
              <a:ea typeface="黑体" panose="02010609060101010101" charset="-122"/>
              <a:cs typeface="Times New Roman" panose="02020603050405020304" pitchFamily="18" charset="0"/>
            </a:endParaRPr>
          </a:p>
        </p:txBody>
      </p:sp>
      <p:sp>
        <p:nvSpPr>
          <p:cNvPr id="15" name="矩形 14" title=""/>
          <p:cNvSpPr/>
          <p:nvPr>
            <p:custDataLst>
              <p:tags r:id="rId7"/>
            </p:custDataLst>
          </p:nvPr>
        </p:nvSpPr>
        <p:spPr>
          <a:xfrm>
            <a:off x="1506220" y="4138295"/>
            <a:ext cx="1325880" cy="979170"/>
          </a:xfrm>
          <a:prstGeom prst="rect">
            <a:avLst/>
          </a:prstGeom>
        </p:spPr>
        <p:txBody>
          <a:bodyPr wrap="none">
            <a:noAutofit/>
          </a:bodyPr>
          <a:lstStyle/>
          <a:p>
            <a:pPr algn="ctr">
              <a:lnSpc>
                <a:spcPct val="150000"/>
              </a:lnSpc>
              <a:spcAft>
                <a:spcPct val="0"/>
              </a:spcAft>
            </a:pPr>
            <a:r>
              <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rPr>
              <a:t>层析液</a:t>
            </a:r>
            <a:endPar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endParaRPr>
          </a:p>
        </p:txBody>
      </p:sp>
      <p:sp>
        <p:nvSpPr>
          <p:cNvPr id="19" name="矩形 18" title=""/>
          <p:cNvSpPr/>
          <p:nvPr>
            <p:custDataLst>
              <p:tags r:id="rId8"/>
            </p:custDataLst>
          </p:nvPr>
        </p:nvSpPr>
        <p:spPr>
          <a:xfrm>
            <a:off x="7160895" y="3008630"/>
            <a:ext cx="1703070" cy="692785"/>
          </a:xfrm>
          <a:prstGeom prst="rect">
            <a:avLst/>
          </a:prstGeom>
        </p:spPr>
        <p:txBody>
          <a:bodyPr wrap="none">
            <a:noAutofit/>
          </a:bodyPr>
          <a:lstStyle/>
          <a:p>
            <a:r>
              <a:rPr lang="zh-CN" altLang="en-US" sz="2800" b="1" kern="100">
                <a:solidFill>
                  <a:srgbClr val="FF0000"/>
                </a:solidFill>
                <a:latin typeface="黑体" panose="02010609060101010101" charset="-122"/>
                <a:ea typeface="黑体" panose="02010609060101010101" charset="-122"/>
                <a:cs typeface="Times New Roman" panose="02020603050405020304" pitchFamily="18" charset="0"/>
              </a:rPr>
              <a:t>有机溶剂</a:t>
            </a:r>
            <a:endParaRPr lang="zh-CN" altLang="en-US" sz="2800" b="1" kern="100">
              <a:solidFill>
                <a:srgbClr val="FF0000"/>
              </a:solidFill>
              <a:latin typeface="黑体" panose="02010609060101010101" charset="-122"/>
              <a:ea typeface="黑体" panose="02010609060101010101" charset="-122"/>
              <a:cs typeface="Times New Roman" panose="02020603050405020304" pitchFamily="18" charset="0"/>
            </a:endParaRPr>
          </a:p>
        </p:txBody>
      </p:sp>
      <p:sp>
        <p:nvSpPr>
          <p:cNvPr id="20" name="矩形 19" title=""/>
          <p:cNvSpPr/>
          <p:nvPr>
            <p:custDataLst>
              <p:tags r:id="rId9"/>
            </p:custDataLst>
          </p:nvPr>
        </p:nvSpPr>
        <p:spPr>
          <a:xfrm>
            <a:off x="5156835" y="4032250"/>
            <a:ext cx="1325880" cy="692785"/>
          </a:xfrm>
          <a:prstGeom prst="rect">
            <a:avLst/>
          </a:prstGeom>
        </p:spPr>
        <p:txBody>
          <a:bodyPr wrap="none">
            <a:noAutofit/>
          </a:bodyPr>
          <a:lstStyle/>
          <a:p>
            <a:r>
              <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rPr>
              <a:t>层析液</a:t>
            </a:r>
            <a:endPar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endParaRPr>
          </a:p>
        </p:txBody>
      </p:sp>
      <p:sp>
        <p:nvSpPr>
          <p:cNvPr id="21" name="矩形 20" title=""/>
          <p:cNvSpPr/>
          <p:nvPr>
            <p:custDataLst>
              <p:tags r:id="rId10"/>
            </p:custDataLst>
          </p:nvPr>
        </p:nvSpPr>
        <p:spPr>
          <a:xfrm>
            <a:off x="8086725" y="4032250"/>
            <a:ext cx="1325880" cy="692785"/>
          </a:xfrm>
          <a:prstGeom prst="rect">
            <a:avLst/>
          </a:prstGeom>
        </p:spPr>
        <p:txBody>
          <a:bodyPr wrap="none">
            <a:noAutofit/>
          </a:bodyPr>
          <a:lstStyle/>
          <a:p>
            <a:r>
              <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rPr>
              <a:t>溶解度</a:t>
            </a:r>
            <a:endPar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endParaRPr>
          </a:p>
        </p:txBody>
      </p:sp>
      <p:sp>
        <p:nvSpPr>
          <p:cNvPr id="3" name="矩形 2" title=""/>
          <p:cNvSpPr/>
          <p:nvPr>
            <p:custDataLst>
              <p:tags r:id="rId11"/>
            </p:custDataLst>
          </p:nvPr>
        </p:nvSpPr>
        <p:spPr>
          <a:xfrm>
            <a:off x="8086725" y="4645025"/>
            <a:ext cx="570865" cy="692785"/>
          </a:xfrm>
          <a:prstGeom prst="rect">
            <a:avLst/>
          </a:prstGeom>
        </p:spPr>
        <p:txBody>
          <a:bodyPr wrap="none">
            <a:noAutofit/>
          </a:bodyPr>
          <a:lstStyle/>
          <a:p>
            <a:r>
              <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rPr>
              <a:t>快</a:t>
            </a:r>
            <a:endParaRPr lang="zh-CN" altLang="zh-CN" sz="2800" b="1" kern="100">
              <a:solidFill>
                <a:srgbClr val="FF0000"/>
              </a:solidFill>
              <a:latin typeface="黑体" panose="02010609060101010101" charset="-122"/>
              <a:ea typeface="黑体" panose="02010609060101010101" charset="-122"/>
              <a:cs typeface="Times New Roman" panose="02020603050405020304" pitchFamily="18" charset="0"/>
            </a:endParaRPr>
          </a:p>
        </p:txBody>
      </p:sp>
      <p:sp>
        <p:nvSpPr>
          <p:cNvPr id="7" name="圆角矩形标注 6" title=""/>
          <p:cNvSpPr/>
          <p:nvPr>
            <p:custDataLst>
              <p:tags r:id="rId12"/>
            </p:custDataLst>
          </p:nvPr>
        </p:nvSpPr>
        <p:spPr>
          <a:xfrm>
            <a:off x="2479040" y="2007870"/>
            <a:ext cx="2424430" cy="800100"/>
          </a:xfrm>
          <a:prstGeom prst="wedgeRoundRectCallout">
            <a:avLst>
              <a:gd name="adj1" fmla="val -49188"/>
              <a:gd name="adj2" fmla="val 91194"/>
              <a:gd name="adj3" fmla="val 16667"/>
            </a:avLst>
          </a:prstGeom>
          <a:solidFill>
            <a:schemeClr val="accent1">
              <a:lumMod val="40000"/>
              <a:lumOff val="60000"/>
            </a:schemeClr>
          </a:solidFill>
          <a:ln w="12700" cmpd="sng">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2400" b="1">
                <a:solidFill>
                  <a:schemeClr val="tx1"/>
                </a:solidFill>
                <a:latin typeface="黑体" panose="02010609060101010101" charset="-122"/>
                <a:ea typeface="黑体" panose="02010609060101010101" charset="-122"/>
              </a:rPr>
              <a:t>也可以用</a:t>
            </a:r>
            <a:r>
              <a:rPr lang="zh-CN" sz="2400" b="1">
                <a:solidFill>
                  <a:srgbClr val="FF0000"/>
                </a:solidFill>
                <a:latin typeface="黑体" panose="02010609060101010101" charset="-122"/>
                <a:ea typeface="黑体" panose="02010609060101010101" charset="-122"/>
              </a:rPr>
              <a:t>丙酮等</a:t>
            </a:r>
            <a:endParaRPr lang="zh-CN" sz="2400" b="1">
              <a:solidFill>
                <a:srgbClr val="FF0000"/>
              </a:solidFill>
              <a:latin typeface="黑体" panose="02010609060101010101" charset="-122"/>
              <a:ea typeface="黑体" panose="02010609060101010101" charset="-122"/>
            </a:endParaRPr>
          </a:p>
        </p:txBody>
      </p:sp>
      <p:sp>
        <p:nvSpPr>
          <p:cNvPr id="8" name="圆角矩形标注 7" title=""/>
          <p:cNvSpPr/>
          <p:nvPr>
            <p:custDataLst>
              <p:tags r:id="rId13"/>
            </p:custDataLst>
          </p:nvPr>
        </p:nvSpPr>
        <p:spPr>
          <a:xfrm>
            <a:off x="8367395" y="5505450"/>
            <a:ext cx="2424430" cy="800100"/>
          </a:xfrm>
          <a:prstGeom prst="wedgeRoundRectCallout">
            <a:avLst>
              <a:gd name="adj1" fmla="val -46516"/>
              <a:gd name="adj2" fmla="val -106904"/>
              <a:gd name="adj3" fmla="val 16667"/>
            </a:avLst>
          </a:prstGeom>
          <a:solidFill>
            <a:schemeClr val="accent1">
              <a:lumMod val="40000"/>
              <a:lumOff val="60000"/>
            </a:schemeClr>
          </a:solidFill>
          <a:ln w="12700" cmpd="sng">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2400" b="1">
                <a:solidFill>
                  <a:schemeClr val="tx1"/>
                </a:solidFill>
                <a:latin typeface="黑体" panose="02010609060101010101" charset="-122"/>
                <a:ea typeface="黑体" panose="02010609060101010101" charset="-122"/>
              </a:rPr>
              <a:t>位于滤纸条</a:t>
            </a:r>
            <a:r>
              <a:rPr lang="zh-CN" sz="2400" b="1">
                <a:solidFill>
                  <a:srgbClr val="FF0000"/>
                </a:solidFill>
                <a:latin typeface="黑体" panose="02010609060101010101" charset="-122"/>
                <a:ea typeface="黑体" panose="02010609060101010101" charset="-122"/>
              </a:rPr>
              <a:t>上面</a:t>
            </a:r>
            <a:endParaRPr lang="zh-CN" sz="2400" b="1">
              <a:solidFill>
                <a:srgbClr val="FF0000"/>
              </a:solidFill>
              <a:latin typeface="黑体" panose="02010609060101010101" charset="-122"/>
              <a:ea typeface="黑体" panose="02010609060101010101" charset="-122"/>
            </a:endParaRPr>
          </a:p>
        </p:txBody>
      </p:sp>
      <p:grpSp>
        <p:nvGrpSpPr>
          <p:cNvPr id="13" name="组合 12" title=""/>
          <p:cNvGrpSpPr/>
          <p:nvPr>
            <p:custDataLst>
              <p:tags r:id="rId14"/>
            </p:custDataLst>
          </p:nvPr>
        </p:nvGrpSpPr>
        <p:grpSpPr>
          <a:xfrm>
            <a:off x="1046480" y="4983480"/>
            <a:ext cx="2498725" cy="791210"/>
            <a:chOff x="1648" y="8218"/>
            <a:chExt cx="3935" cy="1246"/>
          </a:xfrm>
        </p:grpSpPr>
        <p:sp>
          <p:nvSpPr>
            <p:cNvPr id="8205" name="椭圆 8204"/>
            <p:cNvSpPr/>
            <p:nvPr>
              <p:custDataLst>
                <p:tags r:id="rId15"/>
              </p:custDataLst>
            </p:nvPr>
          </p:nvSpPr>
          <p:spPr>
            <a:xfrm>
              <a:off x="1648" y="8218"/>
              <a:ext cx="3437" cy="1247"/>
            </a:xfrm>
            <a:prstGeom prst="ellipse">
              <a:avLst/>
            </a:prstGeom>
            <a:solidFill>
              <a:schemeClr val="accent1">
                <a:lumMod val="40000"/>
                <a:lumOff val="60000"/>
              </a:schemeClr>
            </a:solidFill>
            <a:ln w="12700" cap="flat" cmpd="sng">
              <a:noFill/>
              <a:prstDash val="solid"/>
              <a:headEnd type="none" w="sm" len="sm"/>
              <a:tailEnd type="none" w="sm" len="sm"/>
            </a:ln>
          </p:spPr>
          <p:txBody>
            <a:bodyPr/>
            <a:lstStyle/>
            <a:p>
              <a:endParaRPr lang="zh-CN" altLang="en-US" sz="1700">
                <a:solidFill>
                  <a:srgbClr val="FF0000"/>
                </a:solidFill>
                <a:latin typeface="黑体" panose="02010609060101010101" charset="-122"/>
                <a:ea typeface="黑体" panose="02010609060101010101" charset="-122"/>
              </a:endParaRPr>
            </a:p>
          </p:txBody>
        </p:sp>
        <p:sp>
          <p:nvSpPr>
            <p:cNvPr id="11" name="矩形 10">
              <a:hlinkClick r:id="rId17" action="ppaction://hlinkfile"/>
            </p:cNvPr>
            <p:cNvSpPr/>
            <p:nvPr>
              <p:custDataLst>
                <p:tags r:id="rId16"/>
              </p:custDataLst>
            </p:nvPr>
          </p:nvSpPr>
          <p:spPr>
            <a:xfrm>
              <a:off x="2245" y="8358"/>
              <a:ext cx="3339" cy="822"/>
            </a:xfrm>
            <a:prstGeom prst="rect">
              <a:avLst/>
            </a:prstGeom>
            <a:noFill/>
            <a:ln w="12700">
              <a:noFill/>
            </a:ln>
          </p:spPr>
          <p:txBody>
            <a:bodyPr>
              <a:spAutoFit/>
            </a:bodyPr>
            <a:lstStyle/>
            <a:p>
              <a:pPr>
                <a:spcBef>
                  <a:spcPct val="50000"/>
                </a:spcBef>
              </a:pPr>
              <a:r>
                <a:rPr lang="zh-CN" altLang="en-US" sz="2800" b="1">
                  <a:solidFill>
                    <a:srgbClr val="FF0000"/>
                  </a:solidFill>
                  <a:latin typeface="黑体" panose="02010609060101010101" charset="-122"/>
                  <a:ea typeface="黑体" panose="02010609060101010101" charset="-122"/>
                </a:rPr>
                <a:t>纸层析法</a:t>
              </a:r>
              <a:endParaRPr lang="zh-CN" altLang="en-US" sz="2800" b="1">
                <a:solidFill>
                  <a:srgbClr val="FF0000"/>
                </a:solidFill>
                <a:latin typeface="黑体" panose="02010609060101010101" charset="-122"/>
                <a:ea typeface="黑体" panose="02010609060101010101" charset="-122"/>
              </a:endParaRPr>
            </a:p>
          </p:txBody>
        </p:sp>
      </p:grpSp>
      <p:sp>
        <p:nvSpPr>
          <p:cNvPr id="16" name="圆角矩形标注 15" title=""/>
          <p:cNvSpPr/>
          <p:nvPr>
            <p:custDataLst>
              <p:tags r:id="rId18"/>
            </p:custDataLst>
          </p:nvPr>
        </p:nvSpPr>
        <p:spPr>
          <a:xfrm>
            <a:off x="2832100" y="3411220"/>
            <a:ext cx="4918075" cy="667385"/>
          </a:xfrm>
          <a:prstGeom prst="wedgeRoundRectCallout">
            <a:avLst>
              <a:gd name="adj1" fmla="val -61762"/>
              <a:gd name="adj2" fmla="val 90532"/>
              <a:gd name="adj3" fmla="val 16667"/>
            </a:avLst>
          </a:prstGeom>
          <a:solidFill>
            <a:schemeClr val="accent1">
              <a:lumMod val="40000"/>
              <a:lumOff val="60000"/>
            </a:schemeClr>
          </a:solidFill>
          <a:ln w="12700" cmpd="sng">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ct val="0"/>
              </a:spcAft>
            </a:pPr>
            <a:r>
              <a:rPr lang="zh-CN" altLang="zh-CN" sz="2400" b="1" kern="100">
                <a:solidFill>
                  <a:schemeClr val="tx1"/>
                </a:solidFill>
                <a:latin typeface="黑体" panose="02010609060101010101" charset="-122"/>
                <a:ea typeface="黑体" panose="02010609060101010101" charset="-122"/>
                <a:cs typeface="Times New Roman" panose="02020603050405020304" pitchFamily="18" charset="0"/>
                <a:sym typeface="+mn-ea"/>
              </a:rPr>
              <a:t>（由石油醚、丙酮、苯混合而成）</a:t>
            </a:r>
            <a:endParaRPr lang="zh-CN" altLang="zh-CN" sz="2400" b="1" kern="100">
              <a:solidFill>
                <a:schemeClr val="tx1"/>
              </a:solidFill>
              <a:latin typeface="黑体" panose="02010609060101010101" charset="-122"/>
              <a:ea typeface="黑体" panose="02010609060101010101" charset="-122"/>
              <a:cs typeface="Times New Roman" panose="02020603050405020304" pitchFamily="18" charset="0"/>
              <a:sym typeface="+mn-ea"/>
            </a:endParaRPr>
          </a:p>
        </p:txBody>
      </p:sp>
      <p:grpSp>
        <p:nvGrpSpPr>
          <p:cNvPr id="4" name="组合 3" title=""/>
          <p:cNvGrpSpPr/>
          <p:nvPr>
            <p:custDataLst>
              <p:tags r:id="rId19"/>
            </p:custDataLst>
          </p:nvPr>
        </p:nvGrpSpPr>
        <p:grpSpPr>
          <a:xfrm>
            <a:off x="0" y="164465"/>
            <a:ext cx="12192000" cy="518160"/>
            <a:chOff x="0" y="259"/>
            <a:chExt cx="19200" cy="816"/>
          </a:xfrm>
        </p:grpSpPr>
        <p:grpSp>
          <p:nvGrpSpPr>
            <p:cNvPr id="5" name="组合 4"/>
            <p:cNvGrpSpPr/>
            <p:nvPr>
              <p:custDataLst>
                <p:tags r:id="rId20"/>
              </p:custDataLst>
            </p:nvPr>
          </p:nvGrpSpPr>
          <p:grpSpPr>
            <a:xfrm>
              <a:off x="0" y="261"/>
              <a:ext cx="19200" cy="814"/>
              <a:chOff x="0" y="-57"/>
              <a:chExt cx="19200" cy="814"/>
            </a:xfrm>
          </p:grpSpPr>
          <p:cxnSp>
            <p:nvCxnSpPr>
              <p:cNvPr id="14" name="直接连接符 13"/>
              <p:cNvCxnSpPr/>
              <p:nvPr>
                <p:custDataLst>
                  <p:tags r:id="rId21"/>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6" name="组合 5"/>
              <p:cNvGrpSpPr/>
              <p:nvPr>
                <p:custDataLst>
                  <p:tags r:id="rId22"/>
                </p:custDataLst>
              </p:nvPr>
            </p:nvGrpSpPr>
            <p:grpSpPr>
              <a:xfrm>
                <a:off x="631" y="-57"/>
                <a:ext cx="7664" cy="694"/>
                <a:chOff x="623970" y="1485351"/>
                <a:chExt cx="4866478" cy="440988"/>
              </a:xfrm>
            </p:grpSpPr>
            <p:grpSp>
              <p:nvGrpSpPr>
                <p:cNvPr id="18" name="组合 17"/>
                <p:cNvGrpSpPr>
                  <a:grpSpLocks noChangeAspect="1"/>
                </p:cNvGrpSpPr>
                <p:nvPr>
                  <p:custDataLst>
                    <p:tags r:id="rId23"/>
                  </p:custDataLst>
                </p:nvPr>
              </p:nvGrpSpPr>
              <p:grpSpPr>
                <a:xfrm>
                  <a:off x="623970" y="1630931"/>
                  <a:ext cx="264961" cy="295408"/>
                  <a:chOff x="457642" y="346857"/>
                  <a:chExt cx="375937" cy="419137"/>
                </a:xfrm>
              </p:grpSpPr>
              <p:sp>
                <p:nvSpPr>
                  <p:cNvPr id="17" name="椭圆 16"/>
                  <p:cNvSpPr/>
                  <p:nvPr>
                    <p:custDataLst>
                      <p:tags r:id="rId24"/>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1" name="椭圆 30"/>
                  <p:cNvSpPr>
                    <a:spLocks noChangeAspect="1"/>
                  </p:cNvSpPr>
                  <p:nvPr>
                    <p:custDataLst>
                      <p:tags r:id="rId25"/>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2" name="椭圆 31"/>
                  <p:cNvSpPr>
                    <a:spLocks noChangeAspect="1"/>
                  </p:cNvSpPr>
                  <p:nvPr>
                    <p:custDataLst>
                      <p:tags r:id="rId26"/>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33" name="直接连接符 32"/>
                  <p:cNvCxnSpPr>
                    <a:stCxn id="17" idx="4"/>
                    <a:endCxn id="32" idx="0"/>
                  </p:cNvCxnSpPr>
                  <p:nvPr>
                    <p:custDataLst>
                      <p:tags r:id="rId27"/>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2" idx="4"/>
                  </p:cNvCxnSpPr>
                  <p:nvPr>
                    <p:custDataLst>
                      <p:tags r:id="rId28"/>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1" idx="6"/>
                    <a:endCxn id="32" idx="2"/>
                  </p:cNvCxnSpPr>
                  <p:nvPr>
                    <p:custDataLst>
                      <p:tags r:id="rId29"/>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2" idx="6"/>
                  </p:cNvCxnSpPr>
                  <p:nvPr>
                    <p:custDataLst>
                      <p:tags r:id="rId30"/>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custDataLst>
                    <p:tags r:id="rId31"/>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8" name="圆角矩形 37"/>
            <p:cNvSpPr/>
            <p:nvPr>
              <p:custDataLst>
                <p:tags r:id="rId32"/>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
        <p:nvSpPr>
          <p:cNvPr id="22" name="文本框 312322" title=""/>
          <p:cNvSpPr txBox="1">
            <a:spLocks noChangeArrowheads="1"/>
          </p:cNvSpPr>
          <p:nvPr>
            <p:custDataLst>
              <p:tags r:id="rId33"/>
            </p:custDataLst>
          </p:nvPr>
        </p:nvSpPr>
        <p:spPr bwMode="auto">
          <a:xfrm>
            <a:off x="262890" y="5908675"/>
            <a:ext cx="2087880" cy="551180"/>
          </a:xfrm>
          <a:prstGeom prst="rect">
            <a:avLst/>
          </a:prstGeom>
          <a:solidFill>
            <a:srgbClr val="BAD699"/>
          </a:solidFill>
          <a:ln w="9525">
            <a:noFill/>
            <a:miter lim="800000"/>
          </a:ln>
        </p:spPr>
        <p:txBody>
          <a:bodyPr wrap="square" lIns="121897" tIns="60948" rIns="121897" bIns="60948">
            <a:spAutoFit/>
          </a:bodyPr>
          <a:lstStyle/>
          <a:p>
            <a:pPr>
              <a:spcBef>
                <a:spcPct val="50000"/>
              </a:spcBef>
            </a:pPr>
            <a:r>
              <a:rPr lang="en-US" altLang="zh-CN" sz="2800" b="1">
                <a:latin typeface="黑体" panose="02010609060101010101" charset="-122"/>
                <a:ea typeface="黑体" panose="02010609060101010101" charset="-122"/>
                <a:cs typeface="黑体" panose="02010609060101010101" charset="-122"/>
              </a:rPr>
              <a:t>2.</a:t>
            </a:r>
            <a:r>
              <a:rPr lang="zh-CN" altLang="en-US" sz="2800" b="1">
                <a:latin typeface="黑体" panose="02010609060101010101" charset="-122"/>
                <a:ea typeface="黑体" panose="02010609060101010101" charset="-122"/>
                <a:cs typeface="黑体" panose="02010609060101010101" charset="-122"/>
              </a:rPr>
              <a:t>实验方法</a:t>
            </a:r>
            <a:endParaRPr lang="zh-CN" altLang="en-US" sz="2800" b="1">
              <a:latin typeface="黑体" panose="02010609060101010101" charset="-122"/>
              <a:ea typeface="黑体" panose="02010609060101010101" charset="-122"/>
              <a:cs typeface="黑体" panose="02010609060101010101" charset="-122"/>
            </a:endParaRPr>
          </a:p>
        </p:txBody>
      </p:sp>
      <p:sp>
        <p:nvSpPr>
          <p:cNvPr id="23" name="文本框 22" title=""/>
          <p:cNvSpPr txBox="1"/>
          <p:nvPr>
            <p:custDataLst>
              <p:tags r:id="rId34"/>
            </p:custDataLst>
          </p:nvPr>
        </p:nvSpPr>
        <p:spPr>
          <a:xfrm>
            <a:off x="2915285" y="5505450"/>
            <a:ext cx="3947160" cy="521970"/>
          </a:xfrm>
          <a:prstGeom prst="rect">
            <a:avLst/>
          </a:prstGeom>
          <a:noFill/>
        </p:spPr>
        <p:txBody>
          <a:bodyPr wrap="none" rtlCol="0">
            <a:spAutoFit/>
          </a:bodyPr>
          <a:lstStyle/>
          <a:p>
            <a:pPr algn="l"/>
            <a:r>
              <a:rPr lang="zh-CN" altLang="en-US" sz="2800">
                <a:solidFill>
                  <a:srgbClr val="000000"/>
                </a:solidFill>
                <a:latin typeface="微软雅黑" panose="020b0503020204020204" charset="-122"/>
                <a:ea typeface="微软雅黑"/>
                <a:cs typeface="微软雅黑" panose="020b0503020204020204" charset="-122"/>
                <a:sym typeface="+mn-ea"/>
              </a:rPr>
              <a:t>（</a:t>
            </a:r>
            <a:r>
              <a:rPr lang="en-US" altLang="zh-CN" sz="2800">
                <a:solidFill>
                  <a:srgbClr val="000000"/>
                </a:solidFill>
                <a:latin typeface="微软雅黑" panose="020b0503020204020204" charset="-122"/>
                <a:ea typeface="微软雅黑"/>
                <a:cs typeface="微软雅黑" panose="020b0503020204020204" charset="-122"/>
                <a:sym typeface="+mn-ea"/>
              </a:rPr>
              <a:t>1</a:t>
            </a:r>
            <a:r>
              <a:rPr lang="zh-CN" altLang="en-US" sz="2800">
                <a:solidFill>
                  <a:srgbClr val="000000"/>
                </a:solidFill>
                <a:latin typeface="微软雅黑" panose="020b0503020204020204" charset="-122"/>
                <a:ea typeface="微软雅黑"/>
                <a:cs typeface="微软雅黑" panose="020b0503020204020204" charset="-122"/>
                <a:sym typeface="+mn-ea"/>
              </a:rPr>
              <a:t>）提取方法：过滤法</a:t>
            </a:r>
            <a:endParaRPr lang="zh-CN" altLang="en-US" sz="2800">
              <a:solidFill>
                <a:srgbClr val="000000"/>
              </a:solidFill>
              <a:latin typeface="微软雅黑" panose="020b0503020204020204" charset="-122"/>
              <a:ea typeface="微软雅黑"/>
              <a:cs typeface="微软雅黑" panose="020b0503020204020204" charset="-122"/>
            </a:endParaRPr>
          </a:p>
        </p:txBody>
      </p:sp>
      <p:sp>
        <p:nvSpPr>
          <p:cNvPr id="24" name="文本框 23" title=""/>
          <p:cNvSpPr txBox="1"/>
          <p:nvPr>
            <p:custDataLst>
              <p:tags r:id="rId35"/>
            </p:custDataLst>
          </p:nvPr>
        </p:nvSpPr>
        <p:spPr>
          <a:xfrm>
            <a:off x="2915285" y="5908675"/>
            <a:ext cx="5290820" cy="823595"/>
          </a:xfrm>
          <a:prstGeom prst="rect">
            <a:avLst/>
          </a:prstGeom>
          <a:noFill/>
        </p:spPr>
        <p:txBody>
          <a:bodyPr wrap="square" rtlCol="0">
            <a:spAutoFit/>
          </a:bodyPr>
          <a:lstStyle/>
          <a:p>
            <a:pPr algn="l">
              <a:lnSpc>
                <a:spcPct val="170000"/>
              </a:lnSpc>
            </a:pPr>
            <a:r>
              <a:rPr lang="zh-CN" altLang="en-US" sz="2800">
                <a:solidFill>
                  <a:srgbClr val="000000"/>
                </a:solidFill>
                <a:latin typeface="微软雅黑" panose="020b0503020204020204" charset="-122"/>
                <a:ea typeface="微软雅黑"/>
                <a:cs typeface="微软雅黑" panose="020b0503020204020204" charset="-122"/>
                <a:sym typeface="+mn-ea"/>
              </a:rPr>
              <a:t>（</a:t>
            </a:r>
            <a:r>
              <a:rPr lang="en-US" altLang="zh-CN" sz="2800">
                <a:solidFill>
                  <a:srgbClr val="000000"/>
                </a:solidFill>
                <a:latin typeface="微软雅黑" panose="020b0503020204020204" charset="-122"/>
                <a:ea typeface="微软雅黑"/>
                <a:cs typeface="微软雅黑" panose="020b0503020204020204" charset="-122"/>
                <a:sym typeface="+mn-ea"/>
              </a:rPr>
              <a:t>2</a:t>
            </a:r>
            <a:r>
              <a:rPr lang="zh-CN" altLang="en-US" sz="2800">
                <a:solidFill>
                  <a:srgbClr val="000000"/>
                </a:solidFill>
                <a:latin typeface="微软雅黑" panose="020b0503020204020204" charset="-122"/>
                <a:ea typeface="微软雅黑"/>
                <a:cs typeface="微软雅黑" panose="020b0503020204020204" charset="-122"/>
                <a:sym typeface="+mn-ea"/>
              </a:rPr>
              <a:t>）分离方法：</a:t>
            </a:r>
            <a:r>
              <a:rPr lang="zh-CN" altLang="en-US" sz="2800" b="1">
                <a:solidFill>
                  <a:srgbClr val="FF0000"/>
                </a:solidFill>
                <a:latin typeface="微软雅黑" panose="020b0503020204020204" charset="-122"/>
                <a:ea typeface="微软雅黑"/>
                <a:cs typeface="微软雅黑" panose="020b0503020204020204" charset="-122"/>
                <a:sym typeface="+mn-ea"/>
              </a:rPr>
              <a:t>纸层析法</a:t>
            </a:r>
            <a:endParaRPr lang="zh-CN" altLang="en-US" sz="2800" b="1">
              <a:solidFill>
                <a:srgbClr val="FF0000"/>
              </a:solidFill>
              <a:latin typeface="微软雅黑" panose="020b0503020204020204" charset="-122"/>
              <a:ea typeface="微软雅黑"/>
              <a:cs typeface="微软雅黑" panose="020b0503020204020204" charset="-122"/>
              <a:sym typeface="+mn-ea"/>
            </a:endParaRPr>
          </a:p>
        </p:txBody>
      </p:sp>
    </p:spTree>
    <p:custDataLst>
      <p:tags r:id="rId36"/>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blinds(horizontal)">
                                      <p:cBhvr>
                                        <p:cTn id="12" dur="500"/>
                                        <p:tgtEl>
                                          <p:spTgt spid="5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linds(horizontal)">
                                      <p:cBhvr>
                                        <p:cTn id="52" dur="500"/>
                                        <p:tgtEl>
                                          <p:spTgt spid="21"/>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blinds(horizontal)">
                                      <p:cBhvr>
                                        <p:cTn id="57" dur="500"/>
                                        <p:tgtEl>
                                          <p:spTgt spid="3"/>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down)">
                                      <p:cBhvr>
                                        <p:cTn id="62" dur="500"/>
                                        <p:tgtEl>
                                          <p:spTgt spid="8"/>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blinds(horizontal)">
                                      <p:cBhvr>
                                        <p:cTn id="67" dur="500"/>
                                        <p:tgtEl>
                                          <p:spTgt spid="13"/>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4" grpId="0" animBg="1"/>
      <p:bldP spid="12" grpId="0"/>
      <p:bldP spid="15" grpId="0"/>
      <p:bldP spid="19" grpId="0"/>
      <p:bldP spid="20" grpId="0"/>
      <p:bldP spid="21" grpId="0"/>
      <p:bldP spid="3" grpId="0"/>
      <p:bldP spid="7" grpId="0" animBg="1"/>
      <p:bldP spid="8" grpId="0" animBg="1"/>
      <p:bldP spid="16" grpId="0" animBg="1"/>
      <p:bldP spid="22" grpId="0" animBg="1"/>
      <p:bldP spid="23" grpId="0"/>
      <p:bldP spid="24" grpId="0"/>
    </p:bldLst>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graphicFrame>
        <p:nvGraphicFramePr>
          <p:cNvPr id="10" name="表格 9" title=""/>
          <p:cNvGraphicFramePr>
            <a:graphicFrameLocks noGrp="1"/>
          </p:cNvGraphicFramePr>
          <p:nvPr>
            <p:custDataLst>
              <p:tags r:id="rId3"/>
            </p:custDataLst>
          </p:nvPr>
        </p:nvGraphicFramePr>
        <p:xfrm>
          <a:off x="288925" y="1819910"/>
          <a:ext cx="11050905" cy="4157345"/>
        </p:xfrm>
        <a:graphic>
          <a:graphicData uri="http://schemas.openxmlformats.org/drawingml/2006/table">
            <a:tbl>
              <a:tblPr/>
              <a:tblGrid>
                <a:gridCol w="1894840"/>
                <a:gridCol w="3709035"/>
                <a:gridCol w="250825"/>
                <a:gridCol w="5196205"/>
              </a:tblGrid>
              <a:tr h="640080">
                <a:tc>
                  <a:txBody>
                    <a:bodyPr vert="horz" wrap="square"/>
                    <a:lstStyle/>
                    <a:p>
                      <a:pPr algn="ctr">
                        <a:lnSpc>
                          <a:spcPct val="150000"/>
                        </a:lnSpc>
                        <a:spcAft>
                          <a:spcPct val="0"/>
                        </a:spcAft>
                      </a:pPr>
                      <a:r>
                        <a:rPr lang="zh-CN" sz="2800" b="0" kern="100">
                          <a:effectLst/>
                          <a:latin typeface="黑体" panose="02010609060101010101" charset="-122"/>
                          <a:ea typeface="黑体" panose="02010609060101010101" charset="-122"/>
                          <a:cs typeface="Times New Roman" panose="02020603050405020304" pitchFamily="18" charset="0"/>
                        </a:rPr>
                        <a:t>项目</a:t>
                      </a:r>
                      <a:endParaRPr lang="zh-CN" sz="2800" b="0"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vert="horz" wrap="square"/>
                    <a:lstStyle/>
                    <a:p>
                      <a:pPr algn="ctr">
                        <a:lnSpc>
                          <a:spcPct val="150000"/>
                        </a:lnSpc>
                        <a:spcAft>
                          <a:spcPct val="0"/>
                        </a:spcAft>
                      </a:pPr>
                      <a:r>
                        <a:rPr lang="zh-CN" sz="2800" b="0" kern="100">
                          <a:effectLst/>
                          <a:latin typeface="黑体" panose="02010609060101010101" charset="-122"/>
                          <a:ea typeface="黑体" panose="02010609060101010101" charset="-122"/>
                          <a:cs typeface="Times New Roman" panose="02020603050405020304" pitchFamily="18" charset="0"/>
                        </a:rPr>
                        <a:t>光合作用</a:t>
                      </a:r>
                      <a:endParaRPr lang="zh-CN" sz="2800" b="0"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vert="horz" wrap="square"/>
                    <a:lstStyle/>
                    <a:p/>
                  </a:txBody>
                  <a:tcPr/>
                </a:tc>
                <a:tc>
                  <a:txBody>
                    <a:bodyPr vert="horz" wrap="square"/>
                    <a:lstStyle/>
                    <a:p>
                      <a:pPr algn="ctr">
                        <a:lnSpc>
                          <a:spcPct val="150000"/>
                        </a:lnSpc>
                        <a:spcAft>
                          <a:spcPct val="0"/>
                        </a:spcAft>
                      </a:pPr>
                      <a:r>
                        <a:rPr lang="zh-CN" sz="2800" b="0" kern="100">
                          <a:effectLst/>
                          <a:latin typeface="黑体" panose="02010609060101010101" charset="-122"/>
                          <a:ea typeface="黑体" panose="02010609060101010101" charset="-122"/>
                          <a:cs typeface="Times New Roman" panose="02020603050405020304" pitchFamily="18" charset="0"/>
                        </a:rPr>
                        <a:t>化能合成作用</a:t>
                      </a:r>
                      <a:endParaRPr lang="zh-CN" sz="2800" b="0"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0080">
                <a:tc>
                  <a:txBody>
                    <a:bodyPr vert="horz" wrap="square"/>
                    <a:lstStyle/>
                    <a:p>
                      <a:pPr algn="ctr">
                        <a:lnSpc>
                          <a:spcPct val="150000"/>
                        </a:lnSpc>
                        <a:spcAft>
                          <a:spcPct val="0"/>
                        </a:spcAft>
                      </a:pPr>
                      <a:r>
                        <a:rPr lang="zh-CN" sz="2800" b="0" kern="100">
                          <a:effectLst/>
                          <a:latin typeface="黑体" panose="02010609060101010101" charset="-122"/>
                          <a:ea typeface="黑体" panose="02010609060101010101" charset="-122"/>
                          <a:cs typeface="Times New Roman" panose="02020603050405020304" pitchFamily="18" charset="0"/>
                        </a:rPr>
                        <a:t>条件</a:t>
                      </a:r>
                      <a:endParaRPr lang="zh-CN" sz="2800" b="0"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vert="horz" wrap="square"/>
                    <a:lstStyle/>
                    <a:p>
                      <a:pPr algn="ctr">
                        <a:lnSpc>
                          <a:spcPct val="150000"/>
                        </a:lnSpc>
                        <a:spcAft>
                          <a:spcPct val="0"/>
                        </a:spcAft>
                      </a:pPr>
                      <a:r>
                        <a:rPr lang="zh-CN" sz="2800" b="0" kern="100">
                          <a:effectLst/>
                          <a:latin typeface="黑体" panose="02010609060101010101" charset="-122"/>
                          <a:ea typeface="黑体" panose="02010609060101010101" charset="-122"/>
                          <a:cs typeface="Times New Roman" panose="02020603050405020304" pitchFamily="18" charset="0"/>
                        </a:rPr>
                        <a:t>光、色素、酶</a:t>
                      </a:r>
                      <a:endParaRPr lang="zh-CN" sz="2800" b="0"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vert="horz" wrap="square"/>
                    <a:lstStyle/>
                    <a:p/>
                  </a:txBody>
                  <a:tcPr/>
                </a:tc>
                <a:tc>
                  <a:txBody>
                    <a:bodyPr vert="horz" wrap="square"/>
                    <a:lstStyle/>
                    <a:p>
                      <a:pPr algn="ctr">
                        <a:lnSpc>
                          <a:spcPct val="150000"/>
                        </a:lnSpc>
                        <a:spcAft>
                          <a:spcPct val="0"/>
                        </a:spcAft>
                      </a:pPr>
                      <a:r>
                        <a:rPr lang="zh-CN" sz="2800" b="0" kern="100">
                          <a:effectLst/>
                          <a:latin typeface="黑体" panose="02010609060101010101" charset="-122"/>
                          <a:ea typeface="黑体" panose="02010609060101010101" charset="-122"/>
                          <a:cs typeface="Times New Roman" panose="02020603050405020304" pitchFamily="18" charset="0"/>
                        </a:rPr>
                        <a:t>酶</a:t>
                      </a:r>
                      <a:endParaRPr lang="zh-CN" sz="2800" b="0"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0080">
                <a:tc>
                  <a:txBody>
                    <a:bodyPr vert="horz" wrap="square"/>
                    <a:lstStyle/>
                    <a:p>
                      <a:pPr algn="ctr">
                        <a:lnSpc>
                          <a:spcPct val="150000"/>
                        </a:lnSpc>
                        <a:spcAft>
                          <a:spcPct val="0"/>
                        </a:spcAft>
                      </a:pPr>
                      <a:r>
                        <a:rPr lang="zh-CN" sz="2800" b="0" kern="100">
                          <a:effectLst/>
                          <a:latin typeface="黑体" panose="02010609060101010101" charset="-122"/>
                          <a:ea typeface="黑体" panose="02010609060101010101" charset="-122"/>
                          <a:cs typeface="Times New Roman" panose="02020603050405020304" pitchFamily="18" charset="0"/>
                        </a:rPr>
                        <a:t>原料</a:t>
                      </a:r>
                      <a:endParaRPr lang="zh-CN" sz="2800" b="0"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vert="horz" wrap="square"/>
                    <a:lstStyle/>
                    <a:p>
                      <a:pPr algn="ctr">
                        <a:lnSpc>
                          <a:spcPct val="150000"/>
                        </a:lnSpc>
                        <a:spcAft>
                          <a:spcPct val="0"/>
                        </a:spcAft>
                      </a:pPr>
                      <a:r>
                        <a:rPr lang="en-US" sz="2800" b="0" kern="100">
                          <a:effectLst/>
                          <a:latin typeface="黑体" panose="02010609060101010101" charset="-122"/>
                          <a:ea typeface="黑体" panose="02010609060101010101" charset="-122"/>
                          <a:cs typeface="黑体" panose="02010609060101010101" charset="-122"/>
                        </a:rPr>
                        <a:t>CO</a:t>
                      </a:r>
                      <a:r>
                        <a:rPr lang="en-US" sz="2800" b="0" kern="100" baseline="-25000">
                          <a:effectLst/>
                          <a:latin typeface="黑体" panose="02010609060101010101" charset="-122"/>
                          <a:ea typeface="黑体" panose="02010609060101010101" charset="-122"/>
                          <a:cs typeface="黑体" panose="02010609060101010101" charset="-122"/>
                        </a:rPr>
                        <a:t>2</a:t>
                      </a:r>
                      <a:r>
                        <a:rPr lang="zh-CN" sz="2800" b="0" kern="100">
                          <a:effectLst/>
                          <a:latin typeface="黑体" panose="02010609060101010101" charset="-122"/>
                          <a:ea typeface="黑体" panose="02010609060101010101" charset="-122"/>
                          <a:cs typeface="黑体" panose="02010609060101010101" charset="-122"/>
                        </a:rPr>
                        <a:t>和</a:t>
                      </a:r>
                      <a:r>
                        <a:rPr lang="en-US" sz="2800" b="0" kern="100">
                          <a:effectLst/>
                          <a:latin typeface="黑体" panose="02010609060101010101" charset="-122"/>
                          <a:ea typeface="黑体" panose="02010609060101010101" charset="-122"/>
                          <a:cs typeface="黑体" panose="02010609060101010101" charset="-122"/>
                        </a:rPr>
                        <a:t>H</a:t>
                      </a:r>
                      <a:r>
                        <a:rPr lang="en-US" sz="2800" b="0" kern="100" baseline="-25000">
                          <a:effectLst/>
                          <a:latin typeface="黑体" panose="02010609060101010101" charset="-122"/>
                          <a:ea typeface="黑体" panose="02010609060101010101" charset="-122"/>
                          <a:cs typeface="黑体" panose="02010609060101010101" charset="-122"/>
                        </a:rPr>
                        <a:t>2</a:t>
                      </a:r>
                      <a:r>
                        <a:rPr lang="en-US" sz="2800" b="0" kern="100">
                          <a:effectLst/>
                          <a:latin typeface="黑体" panose="02010609060101010101" charset="-122"/>
                          <a:ea typeface="黑体" panose="02010609060101010101" charset="-122"/>
                          <a:cs typeface="黑体" panose="02010609060101010101" charset="-122"/>
                        </a:rPr>
                        <a:t>O</a:t>
                      </a:r>
                      <a:r>
                        <a:rPr lang="zh-CN" sz="2800" b="0" kern="100">
                          <a:effectLst/>
                          <a:latin typeface="黑体" panose="02010609060101010101" charset="-122"/>
                          <a:ea typeface="黑体" panose="02010609060101010101" charset="-122"/>
                          <a:cs typeface="黑体" panose="02010609060101010101" charset="-122"/>
                        </a:rPr>
                        <a:t>等无机物</a:t>
                      </a:r>
                      <a:endParaRPr lang="zh-CN" sz="2800" b="0" kern="100">
                        <a:effectLst/>
                        <a:latin typeface="黑体" panose="02010609060101010101" charset="-122"/>
                        <a:ea typeface="黑体" panose="02010609060101010101" charset="-122"/>
                        <a:cs typeface="黑体" panose="02010609060101010101"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vert="horz" wrap="square"/>
                    <a:lstStyle/>
                    <a:p/>
                  </a:txBody>
                  <a:tcPr/>
                </a:tc>
                <a:tc hMerge="1">
                  <a:txBody>
                    <a:bodyPr vert="horz" wrap="square"/>
                    <a:lstStyle/>
                    <a:p/>
                  </a:txBody>
                  <a:tcPr/>
                </a:tc>
              </a:tr>
              <a:tr h="640080">
                <a:tc>
                  <a:txBody>
                    <a:bodyPr vert="horz" wrap="square"/>
                    <a:lstStyle/>
                    <a:p>
                      <a:pPr algn="ctr">
                        <a:lnSpc>
                          <a:spcPct val="150000"/>
                        </a:lnSpc>
                        <a:spcAft>
                          <a:spcPct val="0"/>
                        </a:spcAft>
                      </a:pPr>
                      <a:r>
                        <a:rPr lang="zh-CN" sz="2800" b="0" kern="100">
                          <a:effectLst/>
                          <a:latin typeface="黑体" panose="02010609060101010101" charset="-122"/>
                          <a:ea typeface="黑体" panose="02010609060101010101" charset="-122"/>
                          <a:cs typeface="Times New Roman" panose="02020603050405020304" pitchFamily="18" charset="0"/>
                        </a:rPr>
                        <a:t>产物</a:t>
                      </a:r>
                      <a:endParaRPr lang="zh-CN" sz="2800" b="0"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vert="horz" wrap="square"/>
                    <a:lstStyle/>
                    <a:p>
                      <a:pPr algn="ctr">
                        <a:lnSpc>
                          <a:spcPct val="150000"/>
                        </a:lnSpc>
                        <a:spcAft>
                          <a:spcPct val="0"/>
                        </a:spcAft>
                      </a:pPr>
                      <a:r>
                        <a:rPr lang="en-US" altLang="zh-CN" sz="2800" b="0" u="sng" kern="100" smtClean="0">
                          <a:effectLst/>
                          <a:latin typeface="黑体" panose="02010609060101010101" charset="-122"/>
                          <a:ea typeface="黑体" panose="02010609060101010101" charset="-122"/>
                          <a:cs typeface="黑体" panose="02010609060101010101" charset="-122"/>
                        </a:rPr>
                        <a:t>           </a:t>
                      </a:r>
                      <a:r>
                        <a:rPr lang="zh-CN" sz="2800" b="0" kern="100" smtClean="0">
                          <a:effectLst/>
                          <a:latin typeface="黑体" panose="02010609060101010101" charset="-122"/>
                          <a:ea typeface="黑体" panose="02010609060101010101" charset="-122"/>
                          <a:cs typeface="黑体" panose="02010609060101010101" charset="-122"/>
                        </a:rPr>
                        <a:t>等</a:t>
                      </a:r>
                      <a:r>
                        <a:rPr lang="zh-CN" sz="2800" b="0" kern="100">
                          <a:effectLst/>
                          <a:latin typeface="黑体" panose="02010609060101010101" charset="-122"/>
                          <a:ea typeface="黑体" panose="02010609060101010101" charset="-122"/>
                          <a:cs typeface="黑体" panose="02010609060101010101" charset="-122"/>
                        </a:rPr>
                        <a:t>有机物</a:t>
                      </a:r>
                      <a:endParaRPr lang="zh-CN" sz="2800" b="0" kern="100">
                        <a:effectLst/>
                        <a:latin typeface="黑体" panose="02010609060101010101" charset="-122"/>
                        <a:ea typeface="黑体" panose="02010609060101010101" charset="-122"/>
                        <a:cs typeface="黑体" panose="02010609060101010101"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vert="horz" wrap="square"/>
                    <a:lstStyle/>
                    <a:p/>
                  </a:txBody>
                  <a:tcPr/>
                </a:tc>
                <a:tc hMerge="1">
                  <a:txBody>
                    <a:bodyPr vert="horz" wrap="square"/>
                    <a:lstStyle/>
                    <a:p/>
                  </a:txBody>
                  <a:tcPr/>
                </a:tc>
              </a:tr>
              <a:tr h="640080">
                <a:tc>
                  <a:txBody>
                    <a:bodyPr vert="horz" wrap="square"/>
                    <a:lstStyle/>
                    <a:p>
                      <a:pPr algn="ctr">
                        <a:lnSpc>
                          <a:spcPct val="150000"/>
                        </a:lnSpc>
                        <a:spcAft>
                          <a:spcPct val="0"/>
                        </a:spcAft>
                      </a:pPr>
                      <a:r>
                        <a:rPr lang="zh-CN" sz="2800" b="0" kern="100">
                          <a:effectLst/>
                          <a:latin typeface="黑体" panose="02010609060101010101" charset="-122"/>
                          <a:ea typeface="黑体" panose="02010609060101010101" charset="-122"/>
                          <a:cs typeface="Times New Roman" panose="02020603050405020304" pitchFamily="18" charset="0"/>
                        </a:rPr>
                        <a:t>能量来源</a:t>
                      </a:r>
                      <a:endParaRPr lang="zh-CN" sz="2800" b="0"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vert="horz" wrap="square"/>
                    <a:lstStyle/>
                    <a:p>
                      <a:pPr algn="ctr">
                        <a:lnSpc>
                          <a:spcPct val="150000"/>
                        </a:lnSpc>
                        <a:spcAft>
                          <a:spcPct val="0"/>
                        </a:spcAft>
                      </a:pPr>
                      <a:r>
                        <a:rPr lang="en-US" altLang="zh-CN" sz="2800" b="0" u="none" kern="100" smtClean="0">
                          <a:effectLst/>
                          <a:latin typeface="黑体" panose="02010609060101010101" charset="-122"/>
                          <a:ea typeface="黑体" panose="02010609060101010101" charset="-122"/>
                          <a:cs typeface="Times New Roman" panose="02020603050405020304" pitchFamily="18" charset="0"/>
                        </a:rPr>
                        <a:t>_____</a:t>
                      </a:r>
                      <a:endParaRPr lang="en-US" altLang="zh-CN" sz="2800" b="0" u="none" kern="100" smtClean="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vert="horz" wrap="square"/>
                    <a:lstStyle/>
                    <a:p>
                      <a:pPr algn="ctr">
                        <a:lnSpc>
                          <a:spcPct val="150000"/>
                        </a:lnSpc>
                        <a:spcAft>
                          <a:spcPct val="0"/>
                        </a:spcAft>
                      </a:pPr>
                      <a:r>
                        <a:rPr lang="zh-CN" sz="2800" b="0" kern="100">
                          <a:effectLst/>
                          <a:latin typeface="黑体" panose="02010609060101010101" charset="-122"/>
                          <a:ea typeface="黑体" panose="02010609060101010101" charset="-122"/>
                          <a:cs typeface="Times New Roman" panose="02020603050405020304" pitchFamily="18" charset="0"/>
                        </a:rPr>
                        <a:t>某些无机物氧化时释放的能量</a:t>
                      </a:r>
                      <a:endParaRPr lang="zh-CN" sz="2800" b="0"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vert="horz" wrap="square"/>
                    <a:lstStyle/>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56945">
                <a:tc>
                  <a:txBody>
                    <a:bodyPr vert="horz" wrap="square"/>
                    <a:lstStyle/>
                    <a:p>
                      <a:pPr algn="ctr">
                        <a:lnSpc>
                          <a:spcPct val="150000"/>
                        </a:lnSpc>
                        <a:spcAft>
                          <a:spcPct val="0"/>
                        </a:spcAft>
                      </a:pPr>
                      <a:r>
                        <a:rPr lang="zh-CN" sz="2800" b="0" kern="100">
                          <a:effectLst/>
                          <a:latin typeface="黑体" panose="02010609060101010101" charset="-122"/>
                          <a:ea typeface="黑体" panose="02010609060101010101" charset="-122"/>
                          <a:cs typeface="Times New Roman" panose="02020603050405020304" pitchFamily="18" charset="0"/>
                        </a:rPr>
                        <a:t>生物种类</a:t>
                      </a:r>
                      <a:endParaRPr lang="zh-CN" sz="2800" b="0"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vert="horz" wrap="square"/>
                    <a:lstStyle/>
                    <a:p>
                      <a:pPr algn="ctr">
                        <a:lnSpc>
                          <a:spcPct val="150000"/>
                        </a:lnSpc>
                        <a:spcAft>
                          <a:spcPct val="0"/>
                        </a:spcAft>
                      </a:pPr>
                      <a:r>
                        <a:rPr lang="zh-CN" sz="2800" b="0" kern="100">
                          <a:effectLst/>
                          <a:latin typeface="黑体" panose="02010609060101010101" charset="-122"/>
                          <a:ea typeface="黑体" panose="02010609060101010101" charset="-122"/>
                          <a:cs typeface="Times New Roman" panose="02020603050405020304" pitchFamily="18" charset="0"/>
                        </a:rPr>
                        <a:t>绿色植物、蓝细菌等</a:t>
                      </a:r>
                      <a:endParaRPr lang="zh-CN" sz="2800" b="0" kern="100">
                        <a:effectLst/>
                        <a:latin typeface="黑体" panose="02010609060101010101" charset="-122"/>
                        <a:ea typeface="黑体" panose="02010609060101010101"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vert="horz" wrap="square"/>
                    <a:lstStyle/>
                    <a:p>
                      <a:pPr algn="ctr">
                        <a:lnSpc>
                          <a:spcPct val="150000"/>
                        </a:lnSpc>
                        <a:spcAft>
                          <a:spcPct val="0"/>
                        </a:spcAft>
                      </a:pPr>
                      <a:r>
                        <a:rPr lang="en-US" altLang="zh-CN" sz="2800" b="0" u="sng" kern="100" smtClean="0">
                          <a:effectLst/>
                          <a:latin typeface="黑体" panose="02010609060101010101" charset="-122"/>
                          <a:ea typeface="黑体" panose="02010609060101010101" charset="-122"/>
                          <a:cs typeface="黑体" panose="02010609060101010101" charset="-122"/>
                        </a:rPr>
                        <a:t>                   </a:t>
                      </a:r>
                      <a:r>
                        <a:rPr lang="zh-CN" sz="2800" b="0" kern="100" smtClean="0">
                          <a:effectLst/>
                          <a:latin typeface="黑体" panose="02010609060101010101" charset="-122"/>
                          <a:ea typeface="黑体" panose="02010609060101010101" charset="-122"/>
                          <a:cs typeface="黑体" panose="02010609060101010101" charset="-122"/>
                        </a:rPr>
                        <a:t>、</a:t>
                      </a:r>
                      <a:r>
                        <a:rPr lang="zh-CN" sz="2800" b="0" kern="100">
                          <a:effectLst/>
                          <a:latin typeface="黑体" panose="02010609060101010101" charset="-122"/>
                          <a:ea typeface="黑体" panose="02010609060101010101" charset="-122"/>
                          <a:cs typeface="黑体" panose="02010609060101010101" charset="-122"/>
                        </a:rPr>
                        <a:t>硫细菌、铁细菌等</a:t>
                      </a:r>
                      <a:endParaRPr lang="zh-CN" sz="2800" b="0" kern="100">
                        <a:effectLst/>
                        <a:latin typeface="黑体" panose="02010609060101010101" charset="-122"/>
                        <a:ea typeface="黑体" panose="02010609060101010101" charset="-122"/>
                        <a:cs typeface="黑体" panose="02010609060101010101"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vert="horz" wrap="square"/>
                    <a:lstStyle/>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title=""/>
          <p:cNvSpPr/>
          <p:nvPr>
            <p:custDataLst>
              <p:tags r:id="rId4"/>
            </p:custDataLst>
          </p:nvPr>
        </p:nvSpPr>
        <p:spPr>
          <a:xfrm>
            <a:off x="5570954" y="3777981"/>
            <a:ext cx="894080" cy="521970"/>
          </a:xfrm>
          <a:prstGeom prst="rect">
            <a:avLst/>
          </a:prstGeom>
        </p:spPr>
        <p:txBody>
          <a:bodyPr wrap="none">
            <a:spAutoFit/>
          </a:bodyPr>
          <a:lstStyle/>
          <a:p>
            <a:r>
              <a:rPr lang="zh-CN" altLang="zh-CN" sz="2800" b="1" kern="100">
                <a:solidFill>
                  <a:srgbClr val="C00000"/>
                </a:solidFill>
                <a:latin typeface="微软雅黑" panose="020b0503020204020204" charset="-122"/>
                <a:ea typeface="微软雅黑"/>
                <a:cs typeface="Times New Roman" panose="02020603050405020304" pitchFamily="18" charset="0"/>
              </a:rPr>
              <a:t>糖类</a:t>
            </a:r>
            <a:endParaRPr lang="zh-CN" altLang="zh-CN" sz="2800" b="1" kern="100">
              <a:solidFill>
                <a:srgbClr val="C00000"/>
              </a:solidFill>
              <a:latin typeface="微软雅黑" panose="020b0503020204020204" charset="-122"/>
              <a:ea typeface="微软雅黑"/>
              <a:cs typeface="Times New Roman" panose="02020603050405020304" pitchFamily="18" charset="0"/>
            </a:endParaRPr>
          </a:p>
        </p:txBody>
      </p:sp>
      <p:sp>
        <p:nvSpPr>
          <p:cNvPr id="7" name="矩形 6" title=""/>
          <p:cNvSpPr/>
          <p:nvPr>
            <p:custDataLst>
              <p:tags r:id="rId5"/>
            </p:custDataLst>
          </p:nvPr>
        </p:nvSpPr>
        <p:spPr>
          <a:xfrm>
            <a:off x="3782427" y="4439888"/>
            <a:ext cx="894080" cy="521970"/>
          </a:xfrm>
          <a:prstGeom prst="rect">
            <a:avLst/>
          </a:prstGeom>
        </p:spPr>
        <p:txBody>
          <a:bodyPr wrap="none">
            <a:spAutoFit/>
          </a:bodyPr>
          <a:lstStyle/>
          <a:p>
            <a:r>
              <a:rPr lang="zh-CN" altLang="zh-CN" sz="2800" b="1" kern="100">
                <a:solidFill>
                  <a:srgbClr val="C00000"/>
                </a:solidFill>
                <a:latin typeface="微软雅黑" panose="020b0503020204020204" charset="-122"/>
                <a:ea typeface="微软雅黑"/>
                <a:cs typeface="Times New Roman" panose="02020603050405020304" pitchFamily="18" charset="0"/>
              </a:rPr>
              <a:t>光能</a:t>
            </a:r>
            <a:endParaRPr lang="zh-CN" altLang="zh-CN" sz="2800" b="1" kern="100">
              <a:solidFill>
                <a:srgbClr val="C00000"/>
              </a:solidFill>
              <a:latin typeface="微软雅黑" panose="020b0503020204020204" charset="-122"/>
              <a:ea typeface="微软雅黑"/>
              <a:cs typeface="Times New Roman" panose="02020603050405020304" pitchFamily="18" charset="0"/>
            </a:endParaRPr>
          </a:p>
        </p:txBody>
      </p:sp>
      <p:sp>
        <p:nvSpPr>
          <p:cNvPr id="8" name="矩形 7" title=""/>
          <p:cNvSpPr/>
          <p:nvPr>
            <p:custDataLst>
              <p:tags r:id="rId6"/>
            </p:custDataLst>
          </p:nvPr>
        </p:nvSpPr>
        <p:spPr>
          <a:xfrm>
            <a:off x="6268716" y="5107237"/>
            <a:ext cx="1605280" cy="521970"/>
          </a:xfrm>
          <a:prstGeom prst="rect">
            <a:avLst/>
          </a:prstGeom>
        </p:spPr>
        <p:txBody>
          <a:bodyPr wrap="none">
            <a:spAutoFit/>
          </a:bodyPr>
          <a:lstStyle/>
          <a:p>
            <a:r>
              <a:rPr lang="zh-CN" altLang="zh-CN" sz="2800" b="1" kern="100">
                <a:solidFill>
                  <a:srgbClr val="C00000"/>
                </a:solidFill>
                <a:latin typeface="微软雅黑" panose="020b0503020204020204" charset="-122"/>
                <a:ea typeface="微软雅黑"/>
                <a:cs typeface="Times New Roman" panose="02020603050405020304" pitchFamily="18" charset="0"/>
              </a:rPr>
              <a:t>硝化细菌</a:t>
            </a:r>
            <a:endParaRPr lang="zh-CN" altLang="zh-CN" sz="2800" b="1" kern="100">
              <a:solidFill>
                <a:srgbClr val="C00000"/>
              </a:solidFill>
              <a:latin typeface="微软雅黑" panose="020b0503020204020204" charset="-122"/>
              <a:ea typeface="微软雅黑"/>
              <a:cs typeface="Times New Roman" panose="02020603050405020304" pitchFamily="18" charset="0"/>
            </a:endParaRPr>
          </a:p>
        </p:txBody>
      </p:sp>
      <p:grpSp>
        <p:nvGrpSpPr>
          <p:cNvPr id="32" name="组合 31" title=""/>
          <p:cNvGrpSpPr/>
          <p:nvPr>
            <p:custDataLst>
              <p:tags r:id="rId7"/>
            </p:custDataLst>
          </p:nvPr>
        </p:nvGrpSpPr>
        <p:grpSpPr>
          <a:xfrm>
            <a:off x="0" y="147320"/>
            <a:ext cx="12192000" cy="518160"/>
            <a:chOff x="0" y="259"/>
            <a:chExt cx="19200" cy="816"/>
          </a:xfrm>
        </p:grpSpPr>
        <p:grpSp>
          <p:nvGrpSpPr>
            <p:cNvPr id="36" name="组合 35"/>
            <p:cNvGrpSpPr/>
            <p:nvPr>
              <p:custDataLst>
                <p:tags r:id="rId8"/>
              </p:custDataLst>
            </p:nvPr>
          </p:nvGrpSpPr>
          <p:grpSpPr>
            <a:xfrm>
              <a:off x="0" y="261"/>
              <a:ext cx="19200" cy="814"/>
              <a:chOff x="0" y="-57"/>
              <a:chExt cx="19200" cy="814"/>
            </a:xfrm>
          </p:grpSpPr>
          <p:cxnSp>
            <p:nvCxnSpPr>
              <p:cNvPr id="37" name="直接连接符 36"/>
              <p:cNvCxnSpPr/>
              <p:nvPr>
                <p:custDataLst>
                  <p:tags r:id="rId9"/>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10"/>
                </p:custDataLst>
              </p:nvPr>
            </p:nvGrpSpPr>
            <p:grpSpPr>
              <a:xfrm>
                <a:off x="631" y="-57"/>
                <a:ext cx="5765" cy="694"/>
                <a:chOff x="623970" y="1485351"/>
                <a:chExt cx="3660653" cy="440988"/>
              </a:xfrm>
            </p:grpSpPr>
            <p:grpSp>
              <p:nvGrpSpPr>
                <p:cNvPr id="39" name="组合 38"/>
                <p:cNvGrpSpPr>
                  <a:grpSpLocks noChangeAspect="1"/>
                </p:cNvGrpSpPr>
                <p:nvPr>
                  <p:custDataLst>
                    <p:tags r:id="rId11"/>
                  </p:custDataLst>
                </p:nvPr>
              </p:nvGrpSpPr>
              <p:grpSpPr>
                <a:xfrm>
                  <a:off x="623970" y="1630931"/>
                  <a:ext cx="264961" cy="295408"/>
                  <a:chOff x="457642" y="346857"/>
                  <a:chExt cx="375937" cy="419137"/>
                </a:xfrm>
              </p:grpSpPr>
              <p:sp>
                <p:nvSpPr>
                  <p:cNvPr id="40" name="椭圆 39"/>
                  <p:cNvSpPr/>
                  <p:nvPr>
                    <p:custDataLst>
                      <p:tags r:id="rId12"/>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13"/>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14"/>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15"/>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16"/>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17"/>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18"/>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19"/>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20"/>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
        <p:nvSpPr>
          <p:cNvPr id="3" name="文本框 2" title=""/>
          <p:cNvSpPr txBox="1"/>
          <p:nvPr>
            <p:custDataLst>
              <p:tags r:id="rId21"/>
            </p:custDataLst>
          </p:nvPr>
        </p:nvSpPr>
        <p:spPr>
          <a:xfrm>
            <a:off x="153035" y="884555"/>
            <a:ext cx="5746115" cy="460375"/>
          </a:xfrm>
          <a:prstGeom prst="rect">
            <a:avLst/>
          </a:prstGeom>
          <a:noFill/>
        </p:spPr>
        <p:txBody>
          <a:bodyPr wrap="square" rtlCol="0">
            <a:spAutoFit/>
          </a:bodyPr>
          <a:lstStyle/>
          <a:p>
            <a:r>
              <a:rPr lang="zh-CN" sz="2400" b="1">
                <a:solidFill>
                  <a:schemeClr val="tx1"/>
                </a:solidFill>
                <a:highlight>
                  <a:srgbClr val="FFFF00"/>
                </a:highlight>
                <a:latin typeface="黑体" panose="02010609060101010101" charset="-122"/>
                <a:ea typeface="黑体" panose="02010609060101010101" charset="-122"/>
                <a:cs typeface="黑体" panose="02010609060101010101" charset="-122"/>
              </a:rPr>
              <a:t>【思维拓展</a:t>
            </a:r>
            <a:r>
              <a:rPr lang="en-US" altLang="zh-CN" sz="2400" b="1">
                <a:solidFill>
                  <a:schemeClr val="tx1"/>
                </a:solidFill>
                <a:highlight>
                  <a:srgbClr val="FFFF00"/>
                </a:highlight>
                <a:latin typeface="黑体" panose="02010609060101010101" charset="-122"/>
                <a:ea typeface="黑体" panose="02010609060101010101" charset="-122"/>
                <a:cs typeface="黑体" panose="02010609060101010101" charset="-122"/>
              </a:rPr>
              <a:t>2</a:t>
            </a:r>
            <a:r>
              <a:rPr lang="zh-CN" sz="2400" b="1">
                <a:solidFill>
                  <a:schemeClr val="tx1"/>
                </a:solidFill>
                <a:highlight>
                  <a:srgbClr val="FFFF00"/>
                </a:highlight>
                <a:latin typeface="黑体" panose="02010609060101010101" charset="-122"/>
                <a:ea typeface="黑体" panose="02010609060101010101" charset="-122"/>
                <a:cs typeface="黑体" panose="02010609060101010101" charset="-122"/>
              </a:rPr>
              <a:t>】比较光合作用与呼吸作用</a:t>
            </a:r>
            <a:endParaRPr lang="zh-CN" sz="2400" b="1">
              <a:solidFill>
                <a:schemeClr val="tx1"/>
              </a:solidFill>
              <a:highlight>
                <a:srgbClr val="FFFF00"/>
              </a:highlight>
              <a:latin typeface="黑体" panose="02010609060101010101" charset="-122"/>
              <a:ea typeface="黑体" panose="02010609060101010101" charset="-122"/>
              <a:cs typeface="黑体" panose="02010609060101010101" charset="-122"/>
            </a:endParaRPr>
          </a:p>
        </p:txBody>
      </p:sp>
      <p:sp>
        <p:nvSpPr>
          <p:cNvPr id="6" name="文本框 5" title=""/>
          <p:cNvSpPr txBox="1"/>
          <p:nvPr>
            <p:custDataLst>
              <p:tags r:id="rId22"/>
            </p:custDataLst>
          </p:nvPr>
        </p:nvSpPr>
        <p:spPr>
          <a:xfrm>
            <a:off x="7002780" y="1172845"/>
            <a:ext cx="4064000" cy="368300"/>
          </a:xfrm>
          <a:prstGeom prst="rect">
            <a:avLst/>
          </a:prstGeom>
          <a:noFill/>
        </p:spPr>
        <p:txBody>
          <a:bodyPr wrap="square" rtlCol="0">
            <a:spAutoFit/>
          </a:bodyPr>
          <a:lstStyle/>
          <a:p>
            <a:endParaRPr lang="zh-CN" altLang="en-US"/>
          </a:p>
        </p:txBody>
      </p:sp>
    </p:spTree>
    <p:custDataLst>
      <p:tags r:id="rId23"/>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3" grpId="0"/>
    </p:bldLst>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31749" name="文本框 31748" title=""/>
          <p:cNvSpPr txBox="1"/>
          <p:nvPr>
            <p:custDataLst>
              <p:tags r:id="rId3"/>
            </p:custDataLst>
          </p:nvPr>
        </p:nvSpPr>
        <p:spPr>
          <a:xfrm>
            <a:off x="1664970" y="3136900"/>
            <a:ext cx="1046480" cy="583565"/>
          </a:xfrm>
          <a:prstGeom prst="rect">
            <a:avLst/>
          </a:prstGeom>
          <a:solidFill>
            <a:srgbClr val="FFFF99"/>
          </a:solidFill>
          <a:ln w="9525">
            <a:noFill/>
          </a:ln>
        </p:spPr>
        <p:txBody>
          <a:bodyPr wrap="square">
            <a:spAutoFit/>
          </a:bodyPr>
          <a:lstStyle/>
          <a:p>
            <a:pPr>
              <a:spcBef>
                <a:spcPct val="50000"/>
              </a:spcBef>
            </a:pPr>
            <a:r>
              <a:rPr lang="zh-CN" altLang="en-US" sz="3200" b="1">
                <a:solidFill>
                  <a:srgbClr val="990099"/>
                </a:solidFill>
                <a:latin typeface="Times New Roman" panose="02020603050405020304" pitchFamily="18" charset="0"/>
                <a:ea typeface="黑体" panose="02010609060101010101" charset="-122"/>
              </a:rPr>
              <a:t>生物</a:t>
            </a:r>
            <a:endParaRPr lang="zh-CN" altLang="en-US" sz="3200" b="1">
              <a:solidFill>
                <a:srgbClr val="990099"/>
              </a:solidFill>
              <a:latin typeface="Times New Roman" panose="02020603050405020304" pitchFamily="18" charset="0"/>
              <a:ea typeface="黑体" panose="02010609060101010101" charset="-122"/>
            </a:endParaRPr>
          </a:p>
        </p:txBody>
      </p:sp>
      <p:sp>
        <p:nvSpPr>
          <p:cNvPr id="2" name="左大括号 1" title=""/>
          <p:cNvSpPr/>
          <p:nvPr>
            <p:custDataLst>
              <p:tags r:id="rId4"/>
            </p:custDataLst>
          </p:nvPr>
        </p:nvSpPr>
        <p:spPr>
          <a:xfrm>
            <a:off x="2724150" y="1596390"/>
            <a:ext cx="431165" cy="366458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1747" name="文本框 31746" title=""/>
          <p:cNvSpPr txBox="1"/>
          <p:nvPr>
            <p:custDataLst>
              <p:tags r:id="rId5"/>
            </p:custDataLst>
          </p:nvPr>
        </p:nvSpPr>
        <p:spPr>
          <a:xfrm>
            <a:off x="3056255" y="1775460"/>
            <a:ext cx="1939925" cy="583565"/>
          </a:xfrm>
          <a:prstGeom prst="rect">
            <a:avLst/>
          </a:prstGeom>
          <a:solidFill>
            <a:srgbClr val="FFFF99"/>
          </a:solidFill>
          <a:ln w="9525">
            <a:noFill/>
          </a:ln>
        </p:spPr>
        <p:txBody>
          <a:bodyPr wrap="square">
            <a:spAutoFit/>
          </a:bodyPr>
          <a:lstStyle/>
          <a:p>
            <a:pPr>
              <a:spcBef>
                <a:spcPct val="50000"/>
              </a:spcBef>
            </a:pPr>
            <a:r>
              <a:rPr lang="zh-CN" altLang="en-US" sz="3200" b="1">
                <a:solidFill>
                  <a:schemeClr val="tx1"/>
                </a:solidFill>
                <a:latin typeface="Times New Roman" panose="02020603050405020304" pitchFamily="18" charset="0"/>
                <a:ea typeface="黑体" panose="02010609060101010101" charset="-122"/>
              </a:rPr>
              <a:t>自养生物</a:t>
            </a:r>
            <a:endParaRPr lang="zh-CN" altLang="en-US" sz="3200" b="1">
              <a:solidFill>
                <a:schemeClr val="tx1"/>
              </a:solidFill>
              <a:latin typeface="Times New Roman" panose="02020603050405020304" pitchFamily="18" charset="0"/>
              <a:ea typeface="黑体" panose="02010609060101010101" charset="-122"/>
            </a:endParaRPr>
          </a:p>
        </p:txBody>
      </p:sp>
      <p:sp>
        <p:nvSpPr>
          <p:cNvPr id="3" name="文本框 2" title=""/>
          <p:cNvSpPr txBox="1"/>
          <p:nvPr>
            <p:custDataLst>
              <p:tags r:id="rId6"/>
            </p:custDataLst>
          </p:nvPr>
        </p:nvSpPr>
        <p:spPr>
          <a:xfrm>
            <a:off x="3155315" y="5189855"/>
            <a:ext cx="1850390" cy="583565"/>
          </a:xfrm>
          <a:prstGeom prst="rect">
            <a:avLst/>
          </a:prstGeom>
          <a:solidFill>
            <a:srgbClr val="FFFF99"/>
          </a:solidFill>
          <a:ln w="9525">
            <a:noFill/>
          </a:ln>
        </p:spPr>
        <p:txBody>
          <a:bodyPr wrap="square">
            <a:spAutoFit/>
          </a:bodyPr>
          <a:lstStyle/>
          <a:p>
            <a:pPr>
              <a:spcBef>
                <a:spcPct val="50000"/>
              </a:spcBef>
            </a:pPr>
            <a:r>
              <a:rPr lang="zh-CN" altLang="en-US" sz="3200" b="1">
                <a:solidFill>
                  <a:srgbClr val="990099"/>
                </a:solidFill>
                <a:latin typeface="Times New Roman" panose="02020603050405020304" pitchFamily="18" charset="0"/>
                <a:ea typeface="黑体" panose="02010609060101010101" charset="-122"/>
              </a:rPr>
              <a:t>异养生物</a:t>
            </a:r>
            <a:endParaRPr lang="zh-CN" altLang="en-US" sz="3200" b="1">
              <a:solidFill>
                <a:srgbClr val="990099"/>
              </a:solidFill>
              <a:latin typeface="Times New Roman" panose="02020603050405020304" pitchFamily="18" charset="0"/>
              <a:ea typeface="黑体" panose="02010609060101010101" charset="-122"/>
            </a:endParaRPr>
          </a:p>
        </p:txBody>
      </p:sp>
      <p:sp>
        <p:nvSpPr>
          <p:cNvPr id="4" name="左大括号 3" title=""/>
          <p:cNvSpPr/>
          <p:nvPr>
            <p:custDataLst>
              <p:tags r:id="rId7"/>
            </p:custDataLst>
          </p:nvPr>
        </p:nvSpPr>
        <p:spPr>
          <a:xfrm>
            <a:off x="4839970" y="827405"/>
            <a:ext cx="333375" cy="269811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 name="文本框 4" title=""/>
          <p:cNvSpPr txBox="1"/>
          <p:nvPr>
            <p:custDataLst>
              <p:tags r:id="rId8"/>
            </p:custDataLst>
          </p:nvPr>
        </p:nvSpPr>
        <p:spPr>
          <a:xfrm>
            <a:off x="5265420" y="884555"/>
            <a:ext cx="2835910" cy="583565"/>
          </a:xfrm>
          <a:prstGeom prst="rect">
            <a:avLst/>
          </a:prstGeom>
          <a:solidFill>
            <a:srgbClr val="FFFF99"/>
          </a:solidFill>
          <a:ln w="9525">
            <a:noFill/>
          </a:ln>
        </p:spPr>
        <p:txBody>
          <a:bodyPr wrap="square">
            <a:spAutoFit/>
          </a:bodyPr>
          <a:lstStyle/>
          <a:p>
            <a:pPr>
              <a:spcBef>
                <a:spcPct val="50000"/>
              </a:spcBef>
            </a:pPr>
            <a:r>
              <a:rPr lang="zh-CN" altLang="en-US" sz="3200" b="1">
                <a:solidFill>
                  <a:schemeClr val="tx1"/>
                </a:solidFill>
                <a:latin typeface="Times New Roman" panose="02020603050405020304" pitchFamily="18" charset="0"/>
                <a:ea typeface="黑体" panose="02010609060101010101" charset="-122"/>
              </a:rPr>
              <a:t>光能自养生物</a:t>
            </a:r>
            <a:endParaRPr lang="zh-CN" altLang="en-US" sz="3200" b="1">
              <a:solidFill>
                <a:schemeClr val="tx1"/>
              </a:solidFill>
              <a:latin typeface="Times New Roman" panose="02020603050405020304" pitchFamily="18" charset="0"/>
              <a:ea typeface="黑体" panose="02010609060101010101" charset="-122"/>
            </a:endParaRPr>
          </a:p>
        </p:txBody>
      </p:sp>
      <p:sp>
        <p:nvSpPr>
          <p:cNvPr id="31751" name="文本框 31750" title=""/>
          <p:cNvSpPr txBox="1"/>
          <p:nvPr>
            <p:custDataLst>
              <p:tags r:id="rId9"/>
            </p:custDataLst>
          </p:nvPr>
        </p:nvSpPr>
        <p:spPr>
          <a:xfrm>
            <a:off x="5173345" y="3139440"/>
            <a:ext cx="2632710" cy="583565"/>
          </a:xfrm>
          <a:prstGeom prst="rect">
            <a:avLst/>
          </a:prstGeom>
          <a:solidFill>
            <a:srgbClr val="FFFF99"/>
          </a:solidFill>
          <a:ln w="9525">
            <a:noFill/>
          </a:ln>
        </p:spPr>
        <p:txBody>
          <a:bodyPr wrap="square">
            <a:spAutoFit/>
          </a:bodyPr>
          <a:lstStyle/>
          <a:p>
            <a:pPr>
              <a:spcBef>
                <a:spcPct val="50000"/>
              </a:spcBef>
            </a:pPr>
            <a:r>
              <a:rPr lang="zh-CN" altLang="en-US" sz="3200" b="1">
                <a:solidFill>
                  <a:srgbClr val="000000"/>
                </a:solidFill>
                <a:ea typeface="黑体" panose="02010609060101010101" charset="-122"/>
                <a:sym typeface="+mn-ea"/>
              </a:rPr>
              <a:t>化能自养生物</a:t>
            </a:r>
            <a:endParaRPr lang="zh-CN" altLang="en-US" sz="3200" b="1">
              <a:solidFill>
                <a:srgbClr val="CC3300"/>
              </a:solidFill>
              <a:latin typeface="Times New Roman" panose="02020603050405020304" pitchFamily="18" charset="0"/>
              <a:ea typeface="黑体" panose="02010609060101010101" charset="-122"/>
            </a:endParaRPr>
          </a:p>
        </p:txBody>
      </p:sp>
      <p:sp>
        <p:nvSpPr>
          <p:cNvPr id="6" name="文本框 5" title=""/>
          <p:cNvSpPr txBox="1"/>
          <p:nvPr>
            <p:custDataLst>
              <p:tags r:id="rId10"/>
            </p:custDataLst>
          </p:nvPr>
        </p:nvSpPr>
        <p:spPr>
          <a:xfrm>
            <a:off x="8193405" y="946150"/>
            <a:ext cx="2327910" cy="521970"/>
          </a:xfrm>
          <a:prstGeom prst="rect">
            <a:avLst/>
          </a:prstGeom>
          <a:noFill/>
        </p:spPr>
        <p:txBody>
          <a:bodyPr wrap="none" rtlCol="0" anchor="t">
            <a:spAutoFit/>
          </a:bodyPr>
          <a:lstStyle/>
          <a:p>
            <a:pPr>
              <a:spcBef>
                <a:spcPct val="50000"/>
              </a:spcBef>
            </a:pPr>
            <a:r>
              <a:rPr lang="zh-CN" altLang="en-US" sz="2800" b="1">
                <a:solidFill>
                  <a:schemeClr val="tx1"/>
                </a:solidFill>
                <a:ea typeface="黑体" panose="02010609060101010101" charset="-122"/>
                <a:sym typeface="+mn-ea"/>
              </a:rPr>
              <a:t>如：绿色植物</a:t>
            </a:r>
            <a:endParaRPr lang="zh-CN" altLang="en-US" sz="2400"/>
          </a:p>
        </p:txBody>
      </p:sp>
      <p:sp>
        <p:nvSpPr>
          <p:cNvPr id="7" name="文本框 6" title=""/>
          <p:cNvSpPr txBox="1"/>
          <p:nvPr>
            <p:custDataLst>
              <p:tags r:id="rId11"/>
            </p:custDataLst>
          </p:nvPr>
        </p:nvSpPr>
        <p:spPr>
          <a:xfrm>
            <a:off x="4037965" y="5994400"/>
            <a:ext cx="6260465" cy="521970"/>
          </a:xfrm>
          <a:prstGeom prst="rect">
            <a:avLst/>
          </a:prstGeom>
          <a:noFill/>
        </p:spPr>
        <p:txBody>
          <a:bodyPr wrap="none" rtlCol="0" anchor="t">
            <a:spAutoFit/>
          </a:bodyPr>
          <a:lstStyle/>
          <a:p>
            <a:pPr algn="l">
              <a:spcBef>
                <a:spcPct val="50000"/>
              </a:spcBef>
            </a:pPr>
            <a:r>
              <a:rPr lang="zh-CN" altLang="en-US" sz="2800" b="1">
                <a:solidFill>
                  <a:schemeClr val="tx1"/>
                </a:solidFill>
                <a:ea typeface="黑体" panose="02010609060101010101" charset="-122"/>
                <a:sym typeface="+mn-ea"/>
              </a:rPr>
              <a:t>如：人、动物、真菌及大多数的细菌。</a:t>
            </a:r>
            <a:endParaRPr lang="zh-CN" altLang="en-US" sz="2800" b="1">
              <a:solidFill>
                <a:schemeClr val="tx1"/>
              </a:solidFill>
              <a:ea typeface="黑体" panose="02010609060101010101" charset="-122"/>
              <a:sym typeface="+mn-ea"/>
            </a:endParaRPr>
          </a:p>
        </p:txBody>
      </p:sp>
      <p:sp>
        <p:nvSpPr>
          <p:cNvPr id="8" name="文本框 7" title=""/>
          <p:cNvSpPr txBox="1"/>
          <p:nvPr>
            <p:custDataLst>
              <p:tags r:id="rId12"/>
            </p:custDataLst>
          </p:nvPr>
        </p:nvSpPr>
        <p:spPr>
          <a:xfrm>
            <a:off x="5173345" y="5251450"/>
            <a:ext cx="4830445" cy="521970"/>
          </a:xfrm>
          <a:prstGeom prst="rect">
            <a:avLst/>
          </a:prstGeom>
          <a:noFill/>
        </p:spPr>
        <p:txBody>
          <a:bodyPr wrap="none" rtlCol="0" anchor="t">
            <a:spAutoFit/>
          </a:bodyPr>
          <a:lstStyle/>
          <a:p>
            <a:r>
              <a:rPr lang="zh-CN" altLang="en-US" sz="2800" b="1">
                <a:solidFill>
                  <a:srgbClr val="0000FF"/>
                </a:solidFill>
                <a:ea typeface="黑体" panose="02010609060101010101" charset="-122"/>
                <a:sym typeface="+mn-ea"/>
              </a:rPr>
              <a:t>只能利用环境中</a:t>
            </a:r>
            <a:r>
              <a:rPr lang="zh-CN" altLang="en-US" sz="2800" b="1">
                <a:solidFill>
                  <a:srgbClr val="FF0000"/>
                </a:solidFill>
                <a:ea typeface="黑体" panose="02010609060101010101" charset="-122"/>
                <a:sym typeface="+mn-ea"/>
              </a:rPr>
              <a:t>现成的有机物</a:t>
            </a:r>
            <a:endParaRPr lang="zh-CN" altLang="en-US" sz="2800" b="1">
              <a:solidFill>
                <a:srgbClr val="FF0000"/>
              </a:solidFill>
              <a:ea typeface="黑体" panose="02010609060101010101" charset="-122"/>
              <a:sym typeface="+mn-ea"/>
            </a:endParaRPr>
          </a:p>
        </p:txBody>
      </p:sp>
      <p:sp>
        <p:nvSpPr>
          <p:cNvPr id="9" name="文本框 8" title=""/>
          <p:cNvSpPr txBox="1"/>
          <p:nvPr>
            <p:custDataLst>
              <p:tags r:id="rId13"/>
            </p:custDataLst>
          </p:nvPr>
        </p:nvSpPr>
        <p:spPr>
          <a:xfrm>
            <a:off x="5173345" y="3723005"/>
            <a:ext cx="5187950" cy="521970"/>
          </a:xfrm>
          <a:prstGeom prst="rect">
            <a:avLst/>
          </a:prstGeom>
          <a:noFill/>
        </p:spPr>
        <p:txBody>
          <a:bodyPr wrap="none" rtlCol="0" anchor="t">
            <a:spAutoFit/>
          </a:bodyPr>
          <a:lstStyle/>
          <a:p>
            <a:pPr algn="l">
              <a:spcBef>
                <a:spcPct val="50000"/>
              </a:spcBef>
            </a:pPr>
            <a:r>
              <a:rPr lang="zh-CN" altLang="en-US" sz="2800" b="1">
                <a:solidFill>
                  <a:schemeClr val="tx1"/>
                </a:solidFill>
                <a:ea typeface="黑体" panose="02010609060101010101" charset="-122"/>
                <a:sym typeface="+mn-ea"/>
              </a:rPr>
              <a:t>如：少数的细菌，如硝化细菌。</a:t>
            </a:r>
            <a:endParaRPr lang="zh-CN" altLang="en-US" sz="2800" b="1">
              <a:solidFill>
                <a:schemeClr val="tx1"/>
              </a:solidFill>
              <a:ea typeface="黑体" panose="02010609060101010101" charset="-122"/>
              <a:sym typeface="+mn-ea"/>
            </a:endParaRPr>
          </a:p>
        </p:txBody>
      </p:sp>
      <p:sp>
        <p:nvSpPr>
          <p:cNvPr id="31757" name="文本框 31756" title=""/>
          <p:cNvSpPr txBox="1"/>
          <p:nvPr>
            <p:custDataLst>
              <p:tags r:id="rId14"/>
            </p:custDataLst>
          </p:nvPr>
        </p:nvSpPr>
        <p:spPr>
          <a:xfrm>
            <a:off x="2999740" y="2524125"/>
            <a:ext cx="2052955" cy="1198880"/>
          </a:xfrm>
          <a:prstGeom prst="rect">
            <a:avLst/>
          </a:prstGeom>
          <a:noFill/>
          <a:ln w="9525">
            <a:noFill/>
          </a:ln>
        </p:spPr>
        <p:txBody>
          <a:bodyPr wrap="square">
            <a:spAutoFit/>
          </a:bodyPr>
          <a:lstStyle/>
          <a:p>
            <a:pPr>
              <a:spcBef>
                <a:spcPct val="0"/>
              </a:spcBef>
            </a:pPr>
            <a:r>
              <a:rPr lang="zh-CN" altLang="en-US" sz="2400" b="1">
                <a:solidFill>
                  <a:schemeClr val="tx1"/>
                </a:solidFill>
                <a:latin typeface="楷体" panose="02010609060101010101" pitchFamily="49" charset="-122"/>
                <a:ea typeface="楷体" panose="02010609060101010101" pitchFamily="49" charset="-122"/>
              </a:rPr>
              <a:t>能量来源不同</a:t>
            </a:r>
            <a:endParaRPr lang="zh-CN" altLang="en-US" sz="2400" b="1">
              <a:solidFill>
                <a:schemeClr val="tx1"/>
              </a:solidFill>
              <a:latin typeface="楷体" panose="02010609060101010101" pitchFamily="49" charset="-122"/>
              <a:ea typeface="楷体" panose="02010609060101010101" pitchFamily="49" charset="-122"/>
            </a:endParaRPr>
          </a:p>
          <a:p>
            <a:pPr>
              <a:spcBef>
                <a:spcPct val="0"/>
              </a:spcBef>
            </a:pPr>
            <a:r>
              <a:rPr lang="zh-CN" altLang="en-US" sz="2400" b="1">
                <a:solidFill>
                  <a:schemeClr val="tx1"/>
                </a:solidFill>
                <a:latin typeface="楷体" panose="02010609060101010101" pitchFamily="49" charset="-122"/>
                <a:ea typeface="楷体" panose="02010609060101010101" pitchFamily="49" charset="-122"/>
              </a:rPr>
              <a:t>（光能、化学能）</a:t>
            </a:r>
            <a:endParaRPr lang="zh-CN" altLang="en-US" sz="2400" b="1">
              <a:solidFill>
                <a:schemeClr val="tx1"/>
              </a:solidFill>
              <a:latin typeface="楷体" panose="02010609060101010101" pitchFamily="49" charset="-122"/>
              <a:ea typeface="楷体" panose="02010609060101010101" pitchFamily="49" charset="-122"/>
            </a:endParaRPr>
          </a:p>
        </p:txBody>
      </p:sp>
      <p:sp>
        <p:nvSpPr>
          <p:cNvPr id="10" name="文本框 9" title=""/>
          <p:cNvSpPr txBox="1"/>
          <p:nvPr>
            <p:custDataLst>
              <p:tags r:id="rId15"/>
            </p:custDataLst>
          </p:nvPr>
        </p:nvSpPr>
        <p:spPr>
          <a:xfrm>
            <a:off x="1033145" y="3888105"/>
            <a:ext cx="2023110" cy="953135"/>
          </a:xfrm>
          <a:prstGeom prst="rect">
            <a:avLst/>
          </a:prstGeom>
          <a:noFill/>
        </p:spPr>
        <p:txBody>
          <a:bodyPr wrap="square" rtlCol="0">
            <a:spAutoFit/>
          </a:bodyPr>
          <a:lstStyle/>
          <a:p>
            <a:r>
              <a:rPr lang="en-US" altLang="zh-CN" sz="2800" b="1">
                <a:latin typeface="幼圆" panose="02010509060101010101" pitchFamily="49" charset="-122"/>
                <a:ea typeface="幼圆" panose="02010509060101010101" pitchFamily="49" charset="-122"/>
                <a:cs typeface="幼圆" panose="02010509060101010101" pitchFamily="49" charset="-122"/>
              </a:rPr>
              <a:t>(</a:t>
            </a:r>
            <a:r>
              <a:rPr lang="zh-CN" altLang="zh-CN" sz="2800" b="1">
                <a:latin typeface="幼圆" panose="02010509060101010101" pitchFamily="49" charset="-122"/>
                <a:ea typeface="幼圆" panose="02010509060101010101" pitchFamily="49" charset="-122"/>
                <a:cs typeface="幼圆" panose="02010509060101010101" pitchFamily="49" charset="-122"/>
              </a:rPr>
              <a:t>营养物质的性质</a:t>
            </a:r>
            <a:r>
              <a:rPr lang="en-US" altLang="zh-CN" sz="2800" b="1">
                <a:latin typeface="幼圆" panose="02010509060101010101" pitchFamily="49" charset="-122"/>
                <a:ea typeface="幼圆" panose="02010509060101010101" pitchFamily="49" charset="-122"/>
                <a:cs typeface="幼圆" panose="02010509060101010101" pitchFamily="49" charset="-122"/>
              </a:rPr>
              <a:t>)</a:t>
            </a:r>
            <a:endParaRPr lang="en-US" altLang="zh-CN" sz="2800" b="1">
              <a:latin typeface="幼圆" panose="02010509060101010101" pitchFamily="49" charset="-122"/>
              <a:ea typeface="幼圆" panose="02010509060101010101" pitchFamily="49" charset="-122"/>
              <a:cs typeface="幼圆" panose="02010509060101010101" pitchFamily="49" charset="-122"/>
            </a:endParaRPr>
          </a:p>
        </p:txBody>
      </p:sp>
      <p:grpSp>
        <p:nvGrpSpPr>
          <p:cNvPr id="32" name="组合 31" title=""/>
          <p:cNvGrpSpPr/>
          <p:nvPr>
            <p:custDataLst>
              <p:tags r:id="rId16"/>
            </p:custDataLst>
          </p:nvPr>
        </p:nvGrpSpPr>
        <p:grpSpPr>
          <a:xfrm>
            <a:off x="0" y="147320"/>
            <a:ext cx="12192000" cy="518160"/>
            <a:chOff x="0" y="259"/>
            <a:chExt cx="19200" cy="816"/>
          </a:xfrm>
        </p:grpSpPr>
        <p:grpSp>
          <p:nvGrpSpPr>
            <p:cNvPr id="36" name="组合 35"/>
            <p:cNvGrpSpPr/>
            <p:nvPr>
              <p:custDataLst>
                <p:tags r:id="rId17"/>
              </p:custDataLst>
            </p:nvPr>
          </p:nvGrpSpPr>
          <p:grpSpPr>
            <a:xfrm>
              <a:off x="0" y="261"/>
              <a:ext cx="19200" cy="814"/>
              <a:chOff x="0" y="-57"/>
              <a:chExt cx="19200" cy="814"/>
            </a:xfrm>
          </p:grpSpPr>
          <p:cxnSp>
            <p:nvCxnSpPr>
              <p:cNvPr id="37" name="直接连接符 36"/>
              <p:cNvCxnSpPr/>
              <p:nvPr>
                <p:custDataLst>
                  <p:tags r:id="rId18"/>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19"/>
                </p:custDataLst>
              </p:nvPr>
            </p:nvGrpSpPr>
            <p:grpSpPr>
              <a:xfrm>
                <a:off x="631" y="-57"/>
                <a:ext cx="5765" cy="694"/>
                <a:chOff x="623970" y="1485351"/>
                <a:chExt cx="3660653" cy="440988"/>
              </a:xfrm>
            </p:grpSpPr>
            <p:grpSp>
              <p:nvGrpSpPr>
                <p:cNvPr id="39" name="组合 38"/>
                <p:cNvGrpSpPr>
                  <a:grpSpLocks noChangeAspect="1"/>
                </p:cNvGrpSpPr>
                <p:nvPr>
                  <p:custDataLst>
                    <p:tags r:id="rId20"/>
                  </p:custDataLst>
                </p:nvPr>
              </p:nvGrpSpPr>
              <p:grpSpPr>
                <a:xfrm>
                  <a:off x="623970" y="1630931"/>
                  <a:ext cx="264961" cy="295408"/>
                  <a:chOff x="457642" y="346857"/>
                  <a:chExt cx="375937" cy="419137"/>
                </a:xfrm>
              </p:grpSpPr>
              <p:sp>
                <p:nvSpPr>
                  <p:cNvPr id="40" name="椭圆 39"/>
                  <p:cNvSpPr/>
                  <p:nvPr>
                    <p:custDataLst>
                      <p:tags r:id="rId21"/>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22"/>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23"/>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24"/>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25"/>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26"/>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27"/>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28"/>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29"/>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
        <p:nvSpPr>
          <p:cNvPr id="65" name="文本框 23" title=""/>
          <p:cNvSpPr txBox="1">
            <a:spLocks noChangeArrowheads="1"/>
          </p:cNvSpPr>
          <p:nvPr>
            <p:custDataLst>
              <p:tags r:id="rId30"/>
            </p:custDataLst>
          </p:nvPr>
        </p:nvSpPr>
        <p:spPr bwMode="auto">
          <a:xfrm>
            <a:off x="153035" y="976630"/>
            <a:ext cx="1737360" cy="509905"/>
          </a:xfrm>
          <a:prstGeom prst="rect">
            <a:avLst/>
          </a:prstGeom>
          <a:noFill/>
          <a:ln>
            <a:noFill/>
          </a:ln>
          <a:extLst>
            <a:ext uri="{909E8E84-426E-40DD-AFC4-6F175D3DCCD1}">
              <a14:hiddenFill xmlns:a14="http://schemas.microsoft.com/office/drawing/2010/main">
                <a:solidFill>
                  <a:schemeClr val="accent1">
                    <a:lumMod val="60000"/>
                    <a:lumOff val="40000"/>
                  </a:schemeClr>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eaLnBrk="1" hangingPunct="1"/>
            <a:r>
              <a:rPr lang="zh-CN" altLang="en-US" sz="2800" b="1">
                <a:solidFill>
                  <a:schemeClr val="tx1"/>
                </a:solidFill>
                <a:highlight>
                  <a:srgbClr val="FFFF00"/>
                </a:highlight>
                <a:latin typeface="幼圆" panose="02010509060101010101" pitchFamily="49" charset="-122"/>
                <a:ea typeface="幼圆" panose="02010509060101010101" pitchFamily="49" charset="-122"/>
                <a:sym typeface="+mn-ea"/>
              </a:rPr>
              <a:t>【小结】</a:t>
            </a:r>
            <a:endParaRPr lang="zh-CN" altLang="en-US" sz="2800" b="1">
              <a:solidFill>
                <a:schemeClr val="tx1"/>
              </a:solidFill>
              <a:highlight>
                <a:srgbClr val="FFFF00"/>
              </a:highlight>
              <a:latin typeface="幼圆" panose="02010509060101010101" pitchFamily="49" charset="-122"/>
              <a:ea typeface="幼圆" panose="02010509060101010101" pitchFamily="49" charset="-122"/>
            </a:endParaRPr>
          </a:p>
          <a:p>
            <a:pPr eaLnBrk="1" hangingPunct="1"/>
            <a:endParaRPr lang="zh-CN" altLang="en-US" sz="2800" b="1">
              <a:solidFill>
                <a:schemeClr val="tx1"/>
              </a:solidFill>
              <a:highlight>
                <a:srgbClr val="FFFF00"/>
              </a:highlight>
              <a:latin typeface="幼圆" panose="02010509060101010101" pitchFamily="49" charset="-122"/>
              <a:ea typeface="幼圆" panose="02010509060101010101" pitchFamily="49" charset="-122"/>
            </a:endParaRPr>
          </a:p>
          <a:p>
            <a:pPr eaLnBrk="1" hangingPunct="1"/>
            <a:endParaRPr lang="zh-CN" altLang="en-US" sz="2800" b="1" kern="100">
              <a:solidFill>
                <a:schemeClr val="tx1"/>
              </a:solidFill>
              <a:highlight>
                <a:srgbClr val="FFFF00"/>
              </a:highlight>
              <a:latin typeface="幼圆" panose="02010509060101010101" pitchFamily="49" charset="-122"/>
              <a:ea typeface="幼圆" panose="02010509060101010101" pitchFamily="49" charset="-122"/>
              <a:cs typeface="Times New Roman" panose="02020603050405020304" pitchFamily="18" charset="0"/>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1747"/>
                                        </p:tgtEl>
                                        <p:attrNameLst>
                                          <p:attrName>style.visibility</p:attrName>
                                        </p:attrNameLst>
                                      </p:cBhvr>
                                      <p:to>
                                        <p:strVal val="visible"/>
                                      </p:to>
                                    </p:set>
                                    <p:anim calcmode="lin" valueType="num">
                                      <p:cBhvr additive="base">
                                        <p:cTn id="13" dur="500" fill="hold"/>
                                        <p:tgtEl>
                                          <p:spTgt spid="31747"/>
                                        </p:tgtEl>
                                        <p:attrNameLst>
                                          <p:attrName>ppt_x</p:attrName>
                                        </p:attrNameLst>
                                      </p:cBhvr>
                                      <p:tavLst>
                                        <p:tav tm="0">
                                          <p:val>
                                            <p:strVal val="#ppt_x"/>
                                          </p:val>
                                        </p:tav>
                                        <p:tav tm="100000">
                                          <p:val>
                                            <p:strVal val="#ppt_x"/>
                                          </p:val>
                                        </p:tav>
                                      </p:tavLst>
                                    </p:anim>
                                    <p:anim calcmode="lin" valueType="num">
                                      <p:cBhvr additive="base">
                                        <p:cTn id="14" dur="500" fill="hold"/>
                                        <p:tgtEl>
                                          <p:spTgt spid="3174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1757"/>
                                        </p:tgtEl>
                                        <p:attrNameLst>
                                          <p:attrName>style.visibility</p:attrName>
                                        </p:attrNameLst>
                                      </p:cBhvr>
                                      <p:to>
                                        <p:strVal val="visible"/>
                                      </p:to>
                                    </p:set>
                                    <p:anim calcmode="lin" valueType="num">
                                      <p:cBhvr additive="base">
                                        <p:cTn id="23" dur="500" fill="hold"/>
                                        <p:tgtEl>
                                          <p:spTgt spid="31757"/>
                                        </p:tgtEl>
                                        <p:attrNameLst>
                                          <p:attrName>ppt_x</p:attrName>
                                        </p:attrNameLst>
                                      </p:cBhvr>
                                      <p:tavLst>
                                        <p:tav tm="0">
                                          <p:val>
                                            <p:strVal val="#ppt_x"/>
                                          </p:val>
                                        </p:tav>
                                        <p:tav tm="100000">
                                          <p:val>
                                            <p:strVal val="#ppt_x"/>
                                          </p:val>
                                        </p:tav>
                                      </p:tavLst>
                                    </p:anim>
                                    <p:anim calcmode="lin" valueType="num">
                                      <p:cBhvr additive="base">
                                        <p:cTn id="24" dur="500" fill="hold"/>
                                        <p:tgtEl>
                                          <p:spTgt spid="31757"/>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1751"/>
                                        </p:tgtEl>
                                        <p:attrNameLst>
                                          <p:attrName>style.visibility</p:attrName>
                                        </p:attrNameLst>
                                      </p:cBhvr>
                                      <p:to>
                                        <p:strVal val="visible"/>
                                      </p:to>
                                    </p:set>
                                    <p:anim calcmode="lin" valueType="num">
                                      <p:cBhvr additive="base">
                                        <p:cTn id="39" dur="500" fill="hold"/>
                                        <p:tgtEl>
                                          <p:spTgt spid="31751"/>
                                        </p:tgtEl>
                                        <p:attrNameLst>
                                          <p:attrName>ppt_x</p:attrName>
                                        </p:attrNameLst>
                                      </p:cBhvr>
                                      <p:tavLst>
                                        <p:tav tm="0">
                                          <p:val>
                                            <p:strVal val="#ppt_x"/>
                                          </p:val>
                                        </p:tav>
                                        <p:tav tm="100000">
                                          <p:val>
                                            <p:strVal val="#ppt_x"/>
                                          </p:val>
                                        </p:tav>
                                      </p:tavLst>
                                    </p:anim>
                                    <p:anim calcmode="lin" valueType="num">
                                      <p:cBhvr additive="base">
                                        <p:cTn id="40" dur="500" fill="hold"/>
                                        <p:tgtEl>
                                          <p:spTgt spid="31751"/>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ppt_x"/>
                                          </p:val>
                                        </p:tav>
                                        <p:tav tm="100000">
                                          <p:val>
                                            <p:strVal val="#ppt_x"/>
                                          </p:val>
                                        </p:tav>
                                      </p:tavLst>
                                    </p:anim>
                                    <p:anim calcmode="lin" valueType="num">
                                      <p:cBhvr additive="base">
                                        <p:cTn id="4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ppt_x"/>
                                          </p:val>
                                        </p:tav>
                                        <p:tav tm="100000">
                                          <p:val>
                                            <p:strVal val="#ppt_x"/>
                                          </p:val>
                                        </p:tav>
                                      </p:tavLst>
                                    </p:anim>
                                    <p:anim calcmode="lin" valueType="num">
                                      <p:cBhvr additive="base">
                                        <p:cTn id="6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animBg="1"/>
      <p:bldP spid="3" grpId="0" animBg="1"/>
      <p:bldP spid="4" grpId="0" animBg="1"/>
      <p:bldP spid="5" grpId="0" animBg="1"/>
      <p:bldP spid="31751" grpId="0" animBg="1"/>
      <p:bldP spid="6" grpId="0"/>
      <p:bldP spid="9" grpId="0"/>
      <p:bldP spid="8" grpId="0"/>
      <p:bldP spid="7" grpId="0"/>
      <p:bldP spid="31757" grpId="0"/>
      <p:bldP spid="10" grpId="0"/>
    </p:bldLst>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31749" name="文本框 31748" title=""/>
          <p:cNvSpPr txBox="1"/>
          <p:nvPr>
            <p:custDataLst>
              <p:tags r:id="rId3"/>
            </p:custDataLst>
          </p:nvPr>
        </p:nvSpPr>
        <p:spPr>
          <a:xfrm>
            <a:off x="1626235" y="3308985"/>
            <a:ext cx="1046480" cy="1076325"/>
          </a:xfrm>
          <a:prstGeom prst="rect">
            <a:avLst/>
          </a:prstGeom>
          <a:solidFill>
            <a:srgbClr val="FFFF99"/>
          </a:solidFill>
          <a:ln w="9525">
            <a:noFill/>
          </a:ln>
        </p:spPr>
        <p:txBody>
          <a:bodyPr wrap="square">
            <a:spAutoFit/>
          </a:bodyPr>
          <a:lstStyle/>
          <a:p>
            <a:pPr>
              <a:spcBef>
                <a:spcPct val="50000"/>
              </a:spcBef>
            </a:pPr>
            <a:r>
              <a:rPr lang="zh-CN" altLang="en-US" sz="3200" b="1">
                <a:solidFill>
                  <a:srgbClr val="990099"/>
                </a:solidFill>
                <a:latin typeface="Times New Roman" panose="02020603050405020304" pitchFamily="18" charset="0"/>
                <a:ea typeface="黑体" panose="02010609060101010101" charset="-122"/>
              </a:rPr>
              <a:t>代谢类型</a:t>
            </a:r>
            <a:endParaRPr lang="zh-CN" altLang="en-US" sz="3200" b="1">
              <a:solidFill>
                <a:srgbClr val="990099"/>
              </a:solidFill>
              <a:latin typeface="Times New Roman" panose="02020603050405020304" pitchFamily="18" charset="0"/>
              <a:ea typeface="黑体" panose="02010609060101010101" charset="-122"/>
            </a:endParaRPr>
          </a:p>
        </p:txBody>
      </p:sp>
      <p:sp>
        <p:nvSpPr>
          <p:cNvPr id="2" name="左大括号 1" title=""/>
          <p:cNvSpPr/>
          <p:nvPr>
            <p:custDataLst>
              <p:tags r:id="rId4"/>
            </p:custDataLst>
          </p:nvPr>
        </p:nvSpPr>
        <p:spPr>
          <a:xfrm>
            <a:off x="2685415" y="2029460"/>
            <a:ext cx="431165" cy="3664585"/>
          </a:xfrm>
          <a:prstGeom prst="leftBrace">
            <a:avLst>
              <a:gd name="adj1" fmla="val 117673"/>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1747" name="文本框 31746" title=""/>
          <p:cNvSpPr txBox="1"/>
          <p:nvPr>
            <p:custDataLst>
              <p:tags r:id="rId5"/>
            </p:custDataLst>
          </p:nvPr>
        </p:nvSpPr>
        <p:spPr>
          <a:xfrm>
            <a:off x="3017520" y="2277110"/>
            <a:ext cx="1939925" cy="583565"/>
          </a:xfrm>
          <a:prstGeom prst="rect">
            <a:avLst/>
          </a:prstGeom>
          <a:solidFill>
            <a:srgbClr val="FFFF99"/>
          </a:solidFill>
          <a:ln w="9525">
            <a:noFill/>
          </a:ln>
        </p:spPr>
        <p:txBody>
          <a:bodyPr wrap="square">
            <a:spAutoFit/>
          </a:bodyPr>
          <a:lstStyle/>
          <a:p>
            <a:pPr>
              <a:spcBef>
                <a:spcPct val="50000"/>
              </a:spcBef>
            </a:pPr>
            <a:r>
              <a:rPr lang="zh-CN" altLang="en-US" sz="3200" b="1">
                <a:solidFill>
                  <a:srgbClr val="0E1DE6"/>
                </a:solidFill>
                <a:latin typeface="Times New Roman" panose="02020603050405020304" pitchFamily="18" charset="0"/>
                <a:ea typeface="黑体" panose="02010609060101010101" charset="-122"/>
              </a:rPr>
              <a:t>同化作用</a:t>
            </a:r>
            <a:endParaRPr lang="zh-CN" altLang="en-US" sz="3200" b="1">
              <a:solidFill>
                <a:srgbClr val="0E1DE6"/>
              </a:solidFill>
              <a:latin typeface="Times New Roman" panose="02020603050405020304" pitchFamily="18" charset="0"/>
              <a:ea typeface="黑体" panose="02010609060101010101" charset="-122"/>
            </a:endParaRPr>
          </a:p>
        </p:txBody>
      </p:sp>
      <p:sp>
        <p:nvSpPr>
          <p:cNvPr id="3" name="文本框 2" title=""/>
          <p:cNvSpPr txBox="1"/>
          <p:nvPr>
            <p:custDataLst>
              <p:tags r:id="rId6"/>
            </p:custDataLst>
          </p:nvPr>
        </p:nvSpPr>
        <p:spPr>
          <a:xfrm>
            <a:off x="3109595" y="4968875"/>
            <a:ext cx="1850390" cy="583565"/>
          </a:xfrm>
          <a:prstGeom prst="rect">
            <a:avLst/>
          </a:prstGeom>
          <a:solidFill>
            <a:srgbClr val="FFFF99"/>
          </a:solidFill>
          <a:ln w="9525">
            <a:noFill/>
          </a:ln>
        </p:spPr>
        <p:txBody>
          <a:bodyPr wrap="square">
            <a:spAutoFit/>
          </a:bodyPr>
          <a:lstStyle/>
          <a:p>
            <a:pPr>
              <a:spcBef>
                <a:spcPct val="50000"/>
              </a:spcBef>
            </a:pPr>
            <a:r>
              <a:rPr lang="zh-CN" altLang="en-US" sz="3200" b="1">
                <a:solidFill>
                  <a:srgbClr val="990099"/>
                </a:solidFill>
                <a:latin typeface="Times New Roman" panose="02020603050405020304" pitchFamily="18" charset="0"/>
                <a:ea typeface="黑体" panose="02010609060101010101" charset="-122"/>
              </a:rPr>
              <a:t>异化作用</a:t>
            </a:r>
            <a:endParaRPr lang="zh-CN" altLang="en-US" sz="3200" b="1">
              <a:solidFill>
                <a:srgbClr val="990099"/>
              </a:solidFill>
              <a:latin typeface="Times New Roman" panose="02020603050405020304" pitchFamily="18" charset="0"/>
              <a:ea typeface="黑体" panose="02010609060101010101" charset="-122"/>
            </a:endParaRPr>
          </a:p>
        </p:txBody>
      </p:sp>
      <p:sp>
        <p:nvSpPr>
          <p:cNvPr id="4" name="左大括号 3" title=""/>
          <p:cNvSpPr/>
          <p:nvPr>
            <p:custDataLst>
              <p:tags r:id="rId7"/>
            </p:custDataLst>
          </p:nvPr>
        </p:nvSpPr>
        <p:spPr>
          <a:xfrm>
            <a:off x="4801235" y="1260475"/>
            <a:ext cx="517525" cy="2048510"/>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 name="文本框 4" title=""/>
          <p:cNvSpPr txBox="1"/>
          <p:nvPr>
            <p:custDataLst>
              <p:tags r:id="rId8"/>
            </p:custDataLst>
          </p:nvPr>
        </p:nvSpPr>
        <p:spPr>
          <a:xfrm>
            <a:off x="5134610" y="1260475"/>
            <a:ext cx="1431925" cy="583565"/>
          </a:xfrm>
          <a:prstGeom prst="rect">
            <a:avLst/>
          </a:prstGeom>
          <a:solidFill>
            <a:srgbClr val="FFFF99"/>
          </a:solidFill>
          <a:ln w="9525">
            <a:noFill/>
          </a:ln>
        </p:spPr>
        <p:txBody>
          <a:bodyPr wrap="square">
            <a:spAutoFit/>
          </a:bodyPr>
          <a:lstStyle/>
          <a:p>
            <a:pPr>
              <a:spcBef>
                <a:spcPct val="50000"/>
              </a:spcBef>
            </a:pPr>
            <a:r>
              <a:rPr lang="zh-CN" altLang="en-US" sz="3200" b="1">
                <a:solidFill>
                  <a:srgbClr val="0E1DE6"/>
                </a:solidFill>
                <a:latin typeface="Times New Roman" panose="02020603050405020304" pitchFamily="18" charset="0"/>
                <a:ea typeface="黑体" panose="02010609060101010101" charset="-122"/>
              </a:rPr>
              <a:t>自养型</a:t>
            </a:r>
            <a:endParaRPr lang="zh-CN" altLang="en-US" sz="3200" b="1">
              <a:solidFill>
                <a:srgbClr val="0E1DE6"/>
              </a:solidFill>
              <a:latin typeface="Times New Roman" panose="02020603050405020304" pitchFamily="18" charset="0"/>
              <a:ea typeface="黑体" panose="02010609060101010101" charset="-122"/>
            </a:endParaRPr>
          </a:p>
        </p:txBody>
      </p:sp>
      <p:sp>
        <p:nvSpPr>
          <p:cNvPr id="31751" name="文本框 31750" title=""/>
          <p:cNvSpPr txBox="1"/>
          <p:nvPr>
            <p:custDataLst>
              <p:tags r:id="rId9"/>
            </p:custDataLst>
          </p:nvPr>
        </p:nvSpPr>
        <p:spPr>
          <a:xfrm>
            <a:off x="5340985" y="3188970"/>
            <a:ext cx="1558925" cy="583565"/>
          </a:xfrm>
          <a:prstGeom prst="rect">
            <a:avLst/>
          </a:prstGeom>
          <a:solidFill>
            <a:srgbClr val="FFFF99"/>
          </a:solidFill>
          <a:ln w="9525">
            <a:noFill/>
          </a:ln>
        </p:spPr>
        <p:txBody>
          <a:bodyPr wrap="square">
            <a:spAutoFit/>
          </a:bodyPr>
          <a:lstStyle/>
          <a:p>
            <a:pPr>
              <a:spcBef>
                <a:spcPct val="50000"/>
              </a:spcBef>
            </a:pPr>
            <a:r>
              <a:rPr lang="zh-CN" altLang="en-US" sz="3200" b="1">
                <a:solidFill>
                  <a:srgbClr val="FF0000"/>
                </a:solidFill>
                <a:latin typeface="Times New Roman" panose="02020603050405020304" pitchFamily="18" charset="0"/>
                <a:ea typeface="黑体" panose="02010609060101010101" charset="-122"/>
              </a:rPr>
              <a:t>异养型</a:t>
            </a:r>
            <a:endParaRPr lang="zh-CN" altLang="en-US" sz="3200" b="1">
              <a:solidFill>
                <a:srgbClr val="FF0000"/>
              </a:solidFill>
              <a:latin typeface="Times New Roman" panose="02020603050405020304" pitchFamily="18" charset="0"/>
              <a:ea typeface="黑体" panose="02010609060101010101" charset="-122"/>
            </a:endParaRPr>
          </a:p>
        </p:txBody>
      </p:sp>
      <p:sp>
        <p:nvSpPr>
          <p:cNvPr id="10" name="左大括号 9" title=""/>
          <p:cNvSpPr/>
          <p:nvPr>
            <p:custDataLst>
              <p:tags r:id="rId10"/>
            </p:custDataLst>
          </p:nvPr>
        </p:nvSpPr>
        <p:spPr>
          <a:xfrm>
            <a:off x="5134610" y="4385310"/>
            <a:ext cx="208280" cy="1932940"/>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1" name="文本框 10" title=""/>
          <p:cNvSpPr txBox="1"/>
          <p:nvPr>
            <p:custDataLst>
              <p:tags r:id="rId11"/>
            </p:custDataLst>
          </p:nvPr>
        </p:nvSpPr>
        <p:spPr>
          <a:xfrm>
            <a:off x="5517515" y="4385310"/>
            <a:ext cx="1558925" cy="583565"/>
          </a:xfrm>
          <a:prstGeom prst="rect">
            <a:avLst/>
          </a:prstGeom>
          <a:solidFill>
            <a:srgbClr val="FFFF99"/>
          </a:solidFill>
          <a:ln w="9525">
            <a:noFill/>
          </a:ln>
        </p:spPr>
        <p:txBody>
          <a:bodyPr wrap="square">
            <a:spAutoFit/>
          </a:bodyPr>
          <a:lstStyle/>
          <a:p>
            <a:pPr>
              <a:spcBef>
                <a:spcPct val="50000"/>
              </a:spcBef>
            </a:pPr>
            <a:r>
              <a:rPr lang="zh-CN" altLang="en-US" sz="3200" b="1">
                <a:solidFill>
                  <a:schemeClr val="tx1"/>
                </a:solidFill>
                <a:latin typeface="Times New Roman" panose="02020603050405020304" pitchFamily="18" charset="0"/>
                <a:ea typeface="黑体" panose="02010609060101010101" charset="-122"/>
              </a:rPr>
              <a:t>需氧型</a:t>
            </a:r>
            <a:endParaRPr lang="zh-CN" altLang="en-US" sz="3200" b="1">
              <a:solidFill>
                <a:schemeClr val="tx1"/>
              </a:solidFill>
              <a:latin typeface="Times New Roman" panose="02020603050405020304" pitchFamily="18" charset="0"/>
              <a:ea typeface="黑体" panose="02010609060101010101" charset="-122"/>
            </a:endParaRPr>
          </a:p>
        </p:txBody>
      </p:sp>
      <p:sp>
        <p:nvSpPr>
          <p:cNvPr id="13" name="文本框 12" title=""/>
          <p:cNvSpPr txBox="1"/>
          <p:nvPr>
            <p:custDataLst>
              <p:tags r:id="rId12"/>
            </p:custDataLst>
          </p:nvPr>
        </p:nvSpPr>
        <p:spPr>
          <a:xfrm>
            <a:off x="5495925" y="5852160"/>
            <a:ext cx="1558290" cy="583565"/>
          </a:xfrm>
          <a:prstGeom prst="rect">
            <a:avLst/>
          </a:prstGeom>
          <a:solidFill>
            <a:srgbClr val="FFFF99"/>
          </a:solidFill>
          <a:ln w="9525">
            <a:noFill/>
          </a:ln>
        </p:spPr>
        <p:txBody>
          <a:bodyPr wrap="square">
            <a:spAutoFit/>
          </a:bodyPr>
          <a:lstStyle/>
          <a:p>
            <a:pPr>
              <a:spcBef>
                <a:spcPct val="50000"/>
              </a:spcBef>
            </a:pPr>
            <a:r>
              <a:rPr lang="zh-CN" altLang="en-US" sz="3200" b="1">
                <a:solidFill>
                  <a:srgbClr val="FF0000"/>
                </a:solidFill>
                <a:latin typeface="Times New Roman" panose="02020603050405020304" pitchFamily="18" charset="0"/>
                <a:ea typeface="黑体" panose="02010609060101010101" charset="-122"/>
              </a:rPr>
              <a:t>厌氧型</a:t>
            </a:r>
            <a:endParaRPr lang="zh-CN" altLang="en-US" sz="3200" b="1">
              <a:solidFill>
                <a:srgbClr val="FF0000"/>
              </a:solidFill>
              <a:latin typeface="Times New Roman" panose="02020603050405020304" pitchFamily="18" charset="0"/>
              <a:ea typeface="黑体" panose="02010609060101010101" charset="-122"/>
            </a:endParaRPr>
          </a:p>
        </p:txBody>
      </p:sp>
      <p:sp>
        <p:nvSpPr>
          <p:cNvPr id="6" name="左大括号 5" title=""/>
          <p:cNvSpPr/>
          <p:nvPr>
            <p:custDataLst>
              <p:tags r:id="rId13"/>
            </p:custDataLst>
          </p:nvPr>
        </p:nvSpPr>
        <p:spPr>
          <a:xfrm>
            <a:off x="6566535" y="923925"/>
            <a:ext cx="333375" cy="110553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7" name="文本框 6" title=""/>
          <p:cNvSpPr txBox="1"/>
          <p:nvPr>
            <p:custDataLst>
              <p:tags r:id="rId14"/>
            </p:custDataLst>
          </p:nvPr>
        </p:nvSpPr>
        <p:spPr>
          <a:xfrm>
            <a:off x="6988175" y="843915"/>
            <a:ext cx="2835910" cy="583565"/>
          </a:xfrm>
          <a:prstGeom prst="rect">
            <a:avLst/>
          </a:prstGeom>
          <a:solidFill>
            <a:srgbClr val="FFFF99"/>
          </a:solidFill>
          <a:ln w="9525">
            <a:noFill/>
          </a:ln>
        </p:spPr>
        <p:txBody>
          <a:bodyPr wrap="square">
            <a:spAutoFit/>
          </a:bodyPr>
          <a:lstStyle/>
          <a:p>
            <a:pPr>
              <a:spcBef>
                <a:spcPct val="50000"/>
              </a:spcBef>
            </a:pPr>
            <a:r>
              <a:rPr lang="zh-CN" altLang="en-US" sz="3200" b="1">
                <a:solidFill>
                  <a:srgbClr val="0E1DE6"/>
                </a:solidFill>
                <a:latin typeface="Times New Roman" panose="02020603050405020304" pitchFamily="18" charset="0"/>
                <a:ea typeface="黑体" panose="02010609060101010101" charset="-122"/>
              </a:rPr>
              <a:t>光合自养型</a:t>
            </a:r>
            <a:endParaRPr lang="zh-CN" altLang="en-US" sz="3200" b="1">
              <a:solidFill>
                <a:srgbClr val="0E1DE6"/>
              </a:solidFill>
              <a:latin typeface="Times New Roman" panose="02020603050405020304" pitchFamily="18" charset="0"/>
              <a:ea typeface="黑体" panose="02010609060101010101" charset="-122"/>
            </a:endParaRPr>
          </a:p>
        </p:txBody>
      </p:sp>
      <p:sp>
        <p:nvSpPr>
          <p:cNvPr id="8" name="文本框 7" title=""/>
          <p:cNvSpPr txBox="1"/>
          <p:nvPr>
            <p:custDataLst>
              <p:tags r:id="rId15"/>
            </p:custDataLst>
          </p:nvPr>
        </p:nvSpPr>
        <p:spPr>
          <a:xfrm>
            <a:off x="6991350" y="1693545"/>
            <a:ext cx="2632710" cy="583565"/>
          </a:xfrm>
          <a:prstGeom prst="rect">
            <a:avLst/>
          </a:prstGeom>
          <a:solidFill>
            <a:srgbClr val="FFFF99"/>
          </a:solidFill>
          <a:ln w="9525">
            <a:noFill/>
          </a:ln>
        </p:spPr>
        <p:txBody>
          <a:bodyPr wrap="square">
            <a:spAutoFit/>
          </a:bodyPr>
          <a:lstStyle/>
          <a:p>
            <a:pPr>
              <a:spcBef>
                <a:spcPct val="50000"/>
              </a:spcBef>
            </a:pPr>
            <a:r>
              <a:rPr lang="zh-CN" altLang="en-US" sz="3200" b="1">
                <a:solidFill>
                  <a:srgbClr val="000000"/>
                </a:solidFill>
                <a:ea typeface="黑体" panose="02010609060101010101" charset="-122"/>
                <a:sym typeface="+mn-ea"/>
              </a:rPr>
              <a:t>化能自养型</a:t>
            </a:r>
            <a:endParaRPr lang="zh-CN" altLang="en-US" sz="3200" b="1">
              <a:solidFill>
                <a:srgbClr val="CC3300"/>
              </a:solidFill>
              <a:latin typeface="Times New Roman" panose="02020603050405020304" pitchFamily="18" charset="0"/>
              <a:ea typeface="黑体" panose="02010609060101010101" charset="-122"/>
            </a:endParaRPr>
          </a:p>
        </p:txBody>
      </p:sp>
      <p:sp>
        <p:nvSpPr>
          <p:cNvPr id="9" name="左大括号 8" title=""/>
          <p:cNvSpPr/>
          <p:nvPr>
            <p:custDataLst>
              <p:tags r:id="rId16"/>
            </p:custDataLst>
          </p:nvPr>
        </p:nvSpPr>
        <p:spPr>
          <a:xfrm>
            <a:off x="6899910" y="2667635"/>
            <a:ext cx="333375" cy="162623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4" name="文本框 13" title=""/>
          <p:cNvSpPr txBox="1"/>
          <p:nvPr>
            <p:custDataLst>
              <p:tags r:id="rId17"/>
            </p:custDataLst>
          </p:nvPr>
        </p:nvSpPr>
        <p:spPr>
          <a:xfrm>
            <a:off x="7279640" y="2543175"/>
            <a:ext cx="2632710" cy="583565"/>
          </a:xfrm>
          <a:prstGeom prst="rect">
            <a:avLst/>
          </a:prstGeom>
          <a:solidFill>
            <a:srgbClr val="FFFF99"/>
          </a:solidFill>
          <a:ln w="9525">
            <a:noFill/>
          </a:ln>
        </p:spPr>
        <p:txBody>
          <a:bodyPr wrap="square">
            <a:spAutoFit/>
          </a:bodyPr>
          <a:lstStyle/>
          <a:p>
            <a:pPr>
              <a:spcBef>
                <a:spcPct val="50000"/>
              </a:spcBef>
            </a:pPr>
            <a:r>
              <a:rPr lang="zh-CN" altLang="en-US" sz="3200" b="1">
                <a:solidFill>
                  <a:srgbClr val="000000"/>
                </a:solidFill>
                <a:ea typeface="黑体" panose="02010609060101010101" charset="-122"/>
                <a:sym typeface="+mn-ea"/>
              </a:rPr>
              <a:t>捕食型</a:t>
            </a:r>
            <a:endParaRPr lang="zh-CN" altLang="en-US" sz="3200" b="1">
              <a:solidFill>
                <a:srgbClr val="CC3300"/>
              </a:solidFill>
              <a:latin typeface="Times New Roman" panose="02020603050405020304" pitchFamily="18" charset="0"/>
              <a:ea typeface="黑体" panose="02010609060101010101" charset="-122"/>
            </a:endParaRPr>
          </a:p>
        </p:txBody>
      </p:sp>
      <p:sp>
        <p:nvSpPr>
          <p:cNvPr id="15" name="文本框 14" title=""/>
          <p:cNvSpPr txBox="1"/>
          <p:nvPr>
            <p:custDataLst>
              <p:tags r:id="rId18"/>
            </p:custDataLst>
          </p:nvPr>
        </p:nvSpPr>
        <p:spPr>
          <a:xfrm>
            <a:off x="7279640" y="3126740"/>
            <a:ext cx="2632710" cy="583565"/>
          </a:xfrm>
          <a:prstGeom prst="rect">
            <a:avLst/>
          </a:prstGeom>
          <a:solidFill>
            <a:srgbClr val="FFFF99"/>
          </a:solidFill>
          <a:ln w="9525">
            <a:noFill/>
          </a:ln>
        </p:spPr>
        <p:txBody>
          <a:bodyPr wrap="square">
            <a:spAutoFit/>
          </a:bodyPr>
          <a:lstStyle/>
          <a:p>
            <a:pPr>
              <a:spcBef>
                <a:spcPct val="50000"/>
              </a:spcBef>
            </a:pPr>
            <a:r>
              <a:rPr lang="zh-CN" altLang="en-US" sz="3200" b="1">
                <a:solidFill>
                  <a:srgbClr val="000000"/>
                </a:solidFill>
                <a:ea typeface="黑体" panose="02010609060101010101" charset="-122"/>
                <a:sym typeface="+mn-ea"/>
              </a:rPr>
              <a:t>寄生型</a:t>
            </a:r>
            <a:endParaRPr lang="zh-CN" altLang="en-US" sz="3200" b="1">
              <a:solidFill>
                <a:srgbClr val="CC3300"/>
              </a:solidFill>
              <a:latin typeface="Times New Roman" panose="02020603050405020304" pitchFamily="18" charset="0"/>
              <a:ea typeface="黑体" panose="02010609060101010101" charset="-122"/>
            </a:endParaRPr>
          </a:p>
        </p:txBody>
      </p:sp>
      <p:sp>
        <p:nvSpPr>
          <p:cNvPr id="16" name="文本框 15" title=""/>
          <p:cNvSpPr txBox="1"/>
          <p:nvPr>
            <p:custDataLst>
              <p:tags r:id="rId19"/>
            </p:custDataLst>
          </p:nvPr>
        </p:nvSpPr>
        <p:spPr>
          <a:xfrm>
            <a:off x="7279640" y="3710305"/>
            <a:ext cx="2632710" cy="583565"/>
          </a:xfrm>
          <a:prstGeom prst="rect">
            <a:avLst/>
          </a:prstGeom>
          <a:solidFill>
            <a:srgbClr val="FFFF99"/>
          </a:solidFill>
          <a:ln w="9525">
            <a:noFill/>
          </a:ln>
        </p:spPr>
        <p:txBody>
          <a:bodyPr wrap="square">
            <a:spAutoFit/>
          </a:bodyPr>
          <a:lstStyle/>
          <a:p>
            <a:pPr>
              <a:spcBef>
                <a:spcPct val="50000"/>
              </a:spcBef>
            </a:pPr>
            <a:r>
              <a:rPr lang="zh-CN" altLang="en-US" sz="3200" b="1">
                <a:solidFill>
                  <a:srgbClr val="000000"/>
                </a:solidFill>
                <a:ea typeface="黑体" panose="02010609060101010101" charset="-122"/>
                <a:sym typeface="+mn-ea"/>
              </a:rPr>
              <a:t>腐生型</a:t>
            </a:r>
            <a:endParaRPr lang="zh-CN" altLang="en-US" sz="3200" b="1">
              <a:solidFill>
                <a:srgbClr val="CC3300"/>
              </a:solidFill>
              <a:latin typeface="Times New Roman" panose="02020603050405020304" pitchFamily="18" charset="0"/>
              <a:ea typeface="黑体" panose="02010609060101010101" charset="-122"/>
            </a:endParaRPr>
          </a:p>
        </p:txBody>
      </p:sp>
      <p:grpSp>
        <p:nvGrpSpPr>
          <p:cNvPr id="32" name="组合 31" title=""/>
          <p:cNvGrpSpPr/>
          <p:nvPr>
            <p:custDataLst>
              <p:tags r:id="rId20"/>
            </p:custDataLst>
          </p:nvPr>
        </p:nvGrpSpPr>
        <p:grpSpPr>
          <a:xfrm>
            <a:off x="0" y="147320"/>
            <a:ext cx="12192000" cy="518160"/>
            <a:chOff x="0" y="259"/>
            <a:chExt cx="19200" cy="816"/>
          </a:xfrm>
        </p:grpSpPr>
        <p:grpSp>
          <p:nvGrpSpPr>
            <p:cNvPr id="36" name="组合 35"/>
            <p:cNvGrpSpPr/>
            <p:nvPr>
              <p:custDataLst>
                <p:tags r:id="rId21"/>
              </p:custDataLst>
            </p:nvPr>
          </p:nvGrpSpPr>
          <p:grpSpPr>
            <a:xfrm>
              <a:off x="0" y="261"/>
              <a:ext cx="19200" cy="814"/>
              <a:chOff x="0" y="-57"/>
              <a:chExt cx="19200" cy="814"/>
            </a:xfrm>
          </p:grpSpPr>
          <p:cxnSp>
            <p:nvCxnSpPr>
              <p:cNvPr id="37" name="直接连接符 36"/>
              <p:cNvCxnSpPr/>
              <p:nvPr>
                <p:custDataLst>
                  <p:tags r:id="rId22"/>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23"/>
                </p:custDataLst>
              </p:nvPr>
            </p:nvGrpSpPr>
            <p:grpSpPr>
              <a:xfrm>
                <a:off x="631" y="-57"/>
                <a:ext cx="5765" cy="694"/>
                <a:chOff x="623970" y="1485351"/>
                <a:chExt cx="3660653" cy="440988"/>
              </a:xfrm>
            </p:grpSpPr>
            <p:grpSp>
              <p:nvGrpSpPr>
                <p:cNvPr id="39" name="组合 38"/>
                <p:cNvGrpSpPr>
                  <a:grpSpLocks noChangeAspect="1"/>
                </p:cNvGrpSpPr>
                <p:nvPr>
                  <p:custDataLst>
                    <p:tags r:id="rId24"/>
                  </p:custDataLst>
                </p:nvPr>
              </p:nvGrpSpPr>
              <p:grpSpPr>
                <a:xfrm>
                  <a:off x="623970" y="1630931"/>
                  <a:ext cx="264961" cy="295408"/>
                  <a:chOff x="457642" y="346857"/>
                  <a:chExt cx="375937" cy="419137"/>
                </a:xfrm>
              </p:grpSpPr>
              <p:sp>
                <p:nvSpPr>
                  <p:cNvPr id="40" name="椭圆 39"/>
                  <p:cNvSpPr/>
                  <p:nvPr>
                    <p:custDataLst>
                      <p:tags r:id="rId25"/>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26"/>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27"/>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28"/>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29"/>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30"/>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31"/>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32"/>
                  </p:custDataLst>
                </p:nvPr>
              </p:nvSpPr>
              <p:spPr>
                <a:xfrm>
                  <a:off x="1793601" y="1485351"/>
                  <a:ext cx="2491022"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光合作用的原理</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33"/>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
        <p:nvSpPr>
          <p:cNvPr id="65" name="文本框 23" title=""/>
          <p:cNvSpPr txBox="1">
            <a:spLocks noChangeArrowheads="1"/>
          </p:cNvSpPr>
          <p:nvPr>
            <p:custDataLst>
              <p:tags r:id="rId34"/>
            </p:custDataLst>
          </p:nvPr>
        </p:nvSpPr>
        <p:spPr bwMode="auto">
          <a:xfrm>
            <a:off x="153035" y="976630"/>
            <a:ext cx="1737360" cy="509905"/>
          </a:xfrm>
          <a:prstGeom prst="rect">
            <a:avLst/>
          </a:prstGeom>
          <a:noFill/>
          <a:ln>
            <a:noFill/>
          </a:ln>
          <a:extLst>
            <a:ext uri="{909E8E84-426E-40DD-AFC4-6F175D3DCCD1}">
              <a14:hiddenFill xmlns:a14="http://schemas.microsoft.com/office/drawing/2010/main">
                <a:solidFill>
                  <a:schemeClr val="accent1">
                    <a:lumMod val="60000"/>
                    <a:lumOff val="40000"/>
                  </a:schemeClr>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panose="020b0604020202020204" pitchFamily="34" charset="0"/>
                <a:ea typeface="微软雅黑"/>
              </a:defRPr>
            </a:lvl1pPr>
            <a:lvl2pPr marL="742950" indent="-285750">
              <a:defRPr>
                <a:solidFill>
                  <a:schemeClr val="tx1"/>
                </a:solidFill>
                <a:latin typeface="Arial" panose="020b0604020202020204" pitchFamily="34" charset="0"/>
                <a:ea typeface="微软雅黑"/>
              </a:defRPr>
            </a:lvl2pPr>
            <a:lvl3pPr marL="1143000" indent="-228600">
              <a:defRPr>
                <a:solidFill>
                  <a:schemeClr val="tx1"/>
                </a:solidFill>
                <a:latin typeface="Arial" panose="020b0604020202020204" pitchFamily="34" charset="0"/>
                <a:ea typeface="微软雅黑"/>
              </a:defRPr>
            </a:lvl3pPr>
            <a:lvl4pPr marL="1600200" indent="-228600">
              <a:defRPr>
                <a:solidFill>
                  <a:schemeClr val="tx1"/>
                </a:solidFill>
                <a:latin typeface="Arial" panose="020b0604020202020204" pitchFamily="34" charset="0"/>
                <a:ea typeface="微软雅黑"/>
              </a:defRPr>
            </a:lvl4pPr>
            <a:lvl5pPr marL="2057400" indent="-228600">
              <a:defRPr>
                <a:solidFill>
                  <a:schemeClr val="tx1"/>
                </a:solidFill>
                <a:latin typeface="Arial" panose="020b0604020202020204" pitchFamily="34" charset="0"/>
                <a:ea typeface="微软雅黑"/>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a:defRPr>
            </a:lvl9pPr>
          </a:lstStyle>
          <a:p>
            <a:pPr eaLnBrk="1" hangingPunct="1"/>
            <a:r>
              <a:rPr lang="zh-CN" altLang="en-US" sz="2800" b="1">
                <a:solidFill>
                  <a:schemeClr val="tx1"/>
                </a:solidFill>
                <a:highlight>
                  <a:srgbClr val="FFFF00"/>
                </a:highlight>
                <a:latin typeface="幼圆" panose="02010509060101010101" pitchFamily="49" charset="-122"/>
                <a:ea typeface="幼圆" panose="02010509060101010101" pitchFamily="49" charset="-122"/>
                <a:sym typeface="+mn-ea"/>
              </a:rPr>
              <a:t>【小结】</a:t>
            </a:r>
            <a:endParaRPr lang="zh-CN" altLang="en-US" sz="2800" b="1">
              <a:solidFill>
                <a:schemeClr val="tx1"/>
              </a:solidFill>
              <a:highlight>
                <a:srgbClr val="FFFF00"/>
              </a:highlight>
              <a:latin typeface="幼圆" panose="02010509060101010101" pitchFamily="49" charset="-122"/>
              <a:ea typeface="幼圆" panose="02010509060101010101" pitchFamily="49" charset="-122"/>
            </a:endParaRPr>
          </a:p>
          <a:p>
            <a:pPr eaLnBrk="1" hangingPunct="1"/>
            <a:endParaRPr lang="zh-CN" altLang="en-US" sz="2800" b="1">
              <a:solidFill>
                <a:schemeClr val="tx1"/>
              </a:solidFill>
              <a:highlight>
                <a:srgbClr val="FFFF00"/>
              </a:highlight>
              <a:latin typeface="幼圆" panose="02010509060101010101" pitchFamily="49" charset="-122"/>
              <a:ea typeface="幼圆" panose="02010509060101010101" pitchFamily="49" charset="-122"/>
            </a:endParaRPr>
          </a:p>
          <a:p>
            <a:pPr eaLnBrk="1" hangingPunct="1"/>
            <a:endParaRPr lang="zh-CN" altLang="en-US" sz="2800" b="1" kern="100">
              <a:solidFill>
                <a:schemeClr val="tx1"/>
              </a:solidFill>
              <a:highlight>
                <a:srgbClr val="FFFF00"/>
              </a:highlight>
              <a:latin typeface="幼圆" panose="02010509060101010101" pitchFamily="49" charset="-122"/>
              <a:ea typeface="幼圆" panose="02010509060101010101" pitchFamily="49" charset="-122"/>
              <a:cs typeface="Times New Roman" panose="02020603050405020304" pitchFamily="18" charset="0"/>
              <a:sym typeface="+mn-ea"/>
            </a:endParaRPr>
          </a:p>
        </p:txBody>
      </p:sp>
      <p:pic>
        <p:nvPicPr>
          <p:cNvPr id="12" name="Picture 12"/>
          <p:cNvPicPr>
            <a:picLocks noChangeAspect="1"/>
          </p:cNvPicPr>
          <p:nvPr>
            <p:custDataLst>
              <p:tags r:id="rId36"/>
            </p:custDataLst>
          </p:nvPr>
        </p:nvPicPr>
        <p:blipFill>
          <a:blip r:embed="rId35"/>
          <a:stretch>
            <a:fillRect/>
          </a:stretch>
        </p:blipFill>
        <p:spPr>
          <a:xfrm flipH="1">
            <a:off x="11290300" y="11074400"/>
            <a:ext cx="0" cy="0"/>
          </a:xfrm>
          <a:prstGeom prst="rect">
            <a:avLst/>
          </a:prstGeom>
          <a:ln>
            <a:noFill/>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animBg="1"/>
      <p:bldP spid="15" grpId="0" animBg="1"/>
      <p:bldP spid="16" grpId="0" animBg="1"/>
    </p:bldLst>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2" name="矩形 11" title=""/>
          <p:cNvSpPr/>
          <p:nvPr>
            <p:custDataLst>
              <p:tags r:id="rId3"/>
            </p:custDataLst>
          </p:nvPr>
        </p:nvSpPr>
        <p:spPr>
          <a:xfrm>
            <a:off x="186690" y="925195"/>
            <a:ext cx="3107690" cy="607695"/>
          </a:xfrm>
          <a:prstGeom prst="rect">
            <a:avLst/>
          </a:prstGeom>
        </p:spPr>
        <p:txBody>
          <a:bodyPr wrap="square">
            <a:spAutoFit/>
          </a:bodyPr>
          <a:lstStyle/>
          <a:p>
            <a:pPr algn="just" defTabSz="914400" fontAlgn="auto">
              <a:lnSpc>
                <a:spcPct val="120000"/>
              </a:lnSpc>
              <a:spcAft>
                <a:spcPct val="0"/>
              </a:spcAft>
              <a:tabLst>
                <a:tab pos="2250440"/>
              </a:tabLst>
            </a:pPr>
            <a:r>
              <a:rPr lang="en-US" altLang="zh-CN" sz="2800" kern="100">
                <a:solidFill>
                  <a:srgbClr val="0000FF"/>
                </a:solidFill>
                <a:latin typeface="黑体" panose="02010609060101010101" charset="-122"/>
                <a:ea typeface="黑体" panose="02010609060101010101" charset="-122"/>
                <a:cs typeface="楷体" panose="02010609060101010101" pitchFamily="49" charset="-122"/>
              </a:rPr>
              <a:t>1.</a:t>
            </a:r>
            <a:r>
              <a:rPr lang="zh-CN" altLang="zh-CN" sz="2800" kern="100">
                <a:solidFill>
                  <a:srgbClr val="0000FF"/>
                </a:solidFill>
                <a:latin typeface="黑体" panose="02010609060101010101" charset="-122"/>
                <a:ea typeface="黑体" panose="02010609060101010101" charset="-122"/>
                <a:cs typeface="楷体" panose="02010609060101010101" pitchFamily="49" charset="-122"/>
              </a:rPr>
              <a:t>易错辨析</a:t>
            </a:r>
            <a:endParaRPr lang="zh-CN" altLang="zh-CN" sz="2800" kern="100">
              <a:solidFill>
                <a:srgbClr val="0000FF"/>
              </a:solidFill>
              <a:effectLst/>
              <a:latin typeface="黑体" panose="02010609060101010101" charset="-122"/>
              <a:ea typeface="黑体" panose="02010609060101010101" charset="-122"/>
              <a:cs typeface="楷体" panose="02010609060101010101" pitchFamily="49" charset="-122"/>
            </a:endParaRPr>
          </a:p>
        </p:txBody>
      </p:sp>
      <p:sp>
        <p:nvSpPr>
          <p:cNvPr id="5" name="矩形 4" title=""/>
          <p:cNvSpPr/>
          <p:nvPr>
            <p:custDataLst>
              <p:tags r:id="rId4"/>
            </p:custDataLst>
          </p:nvPr>
        </p:nvSpPr>
        <p:spPr>
          <a:xfrm>
            <a:off x="186055" y="1557655"/>
            <a:ext cx="11842750" cy="3322955"/>
          </a:xfrm>
          <a:prstGeom prst="rect">
            <a:avLst/>
          </a:prstGeom>
        </p:spPr>
        <p:txBody>
          <a:bodyPr wrap="square">
            <a:spAutoFit/>
          </a:bodyPr>
          <a:lstStyle/>
          <a:p>
            <a:pPr algn="just">
              <a:lnSpc>
                <a:spcPct val="150000"/>
              </a:lnSpc>
              <a:spcAft>
                <a:spcPct val="0"/>
              </a:spcAft>
              <a:tabLst>
                <a:tab pos="2250440"/>
              </a:tabLst>
            </a:pPr>
            <a:r>
              <a:rPr lang="zh-CN" altLang="en-US" sz="2800" kern="100">
                <a:latin typeface="黑体" panose="02010609060101010101" charset="-122"/>
                <a:ea typeface="黑体" panose="02010609060101010101" charset="-122"/>
                <a:cs typeface="黑体" panose="02010609060101010101" charset="-122"/>
              </a:rPr>
              <a:t>（</a:t>
            </a:r>
            <a:r>
              <a:rPr lang="en-US" altLang="zh-CN" sz="2800" kern="100">
                <a:latin typeface="黑体" panose="02010609060101010101" charset="-122"/>
                <a:ea typeface="黑体" panose="02010609060101010101" charset="-122"/>
                <a:cs typeface="黑体" panose="02010609060101010101" charset="-122"/>
              </a:rPr>
              <a:t>1</a:t>
            </a:r>
            <a:r>
              <a:rPr lang="zh-CN" altLang="en-US" sz="2800" kern="100">
                <a:latin typeface="黑体" panose="02010609060101010101" charset="-122"/>
                <a:ea typeface="黑体" panose="02010609060101010101" charset="-122"/>
                <a:cs typeface="黑体" panose="02010609060101010101" charset="-122"/>
              </a:rPr>
              <a:t>）</a:t>
            </a:r>
            <a:r>
              <a:rPr lang="zh-CN" altLang="zh-CN" sz="2800" kern="100">
                <a:latin typeface="黑体" panose="02010609060101010101" charset="-122"/>
                <a:ea typeface="黑体" panose="02010609060101010101" charset="-122"/>
                <a:cs typeface="黑体" panose="02010609060101010101" charset="-122"/>
              </a:rPr>
              <a:t>植物在夜晚不能进行光反应，只能进行暗反应</a:t>
            </a:r>
            <a:r>
              <a:rPr lang="en-US" altLang="zh-CN" sz="2800" kern="100">
                <a:latin typeface="黑体" panose="02010609060101010101" charset="-122"/>
                <a:ea typeface="黑体" panose="02010609060101010101" charset="-122"/>
                <a:cs typeface="黑体" panose="02010609060101010101" charset="-122"/>
              </a:rPr>
              <a:t>(</a:t>
            </a:r>
            <a:r>
              <a:rPr lang="zh-CN" altLang="zh-CN" sz="2800" kern="100">
                <a:latin typeface="黑体" panose="02010609060101010101" charset="-122"/>
                <a:ea typeface="黑体" panose="02010609060101010101" charset="-122"/>
                <a:cs typeface="黑体" panose="02010609060101010101" charset="-122"/>
              </a:rPr>
              <a:t>　　</a:t>
            </a:r>
            <a:r>
              <a:rPr lang="en-US" altLang="zh-CN" sz="2800" kern="100">
                <a:latin typeface="黑体" panose="02010609060101010101" charset="-122"/>
                <a:ea typeface="黑体" panose="02010609060101010101" charset="-122"/>
                <a:cs typeface="黑体" panose="02010609060101010101" charset="-122"/>
              </a:rPr>
              <a:t>)</a:t>
            </a:r>
            <a:endParaRPr lang="zh-CN" altLang="zh-CN" sz="1050" kern="100">
              <a:latin typeface="黑体" panose="02010609060101010101" charset="-122"/>
              <a:ea typeface="黑体" panose="02010609060101010101" charset="-122"/>
              <a:cs typeface="黑体" panose="02010609060101010101" charset="-122"/>
            </a:endParaRPr>
          </a:p>
          <a:p>
            <a:pPr algn="just">
              <a:lnSpc>
                <a:spcPct val="150000"/>
              </a:lnSpc>
              <a:spcAft>
                <a:spcPct val="0"/>
              </a:spcAft>
              <a:tabLst>
                <a:tab pos="2250440"/>
              </a:tabLst>
            </a:pPr>
            <a:r>
              <a:rPr lang="zh-CN" altLang="en-US" sz="2800" kern="100">
                <a:latin typeface="黑体" panose="02010609060101010101" charset="-122"/>
                <a:ea typeface="黑体" panose="02010609060101010101" charset="-122"/>
                <a:cs typeface="黑体" panose="02010609060101010101" charset="-122"/>
              </a:rPr>
              <a:t>（</a:t>
            </a:r>
            <a:r>
              <a:rPr lang="en-US" altLang="zh-CN" sz="2800" kern="100">
                <a:latin typeface="黑体" panose="02010609060101010101" charset="-122"/>
                <a:ea typeface="黑体" panose="02010609060101010101" charset="-122"/>
                <a:cs typeface="黑体" panose="02010609060101010101" charset="-122"/>
              </a:rPr>
              <a:t>2</a:t>
            </a:r>
            <a:r>
              <a:rPr lang="zh-CN" altLang="en-US" sz="2800" kern="100">
                <a:latin typeface="黑体" panose="02010609060101010101" charset="-122"/>
                <a:ea typeface="黑体" panose="02010609060101010101" charset="-122"/>
                <a:cs typeface="黑体" panose="02010609060101010101" charset="-122"/>
              </a:rPr>
              <a:t>）</a:t>
            </a:r>
            <a:r>
              <a:rPr lang="zh-CN" altLang="zh-CN" sz="2800" kern="100">
                <a:latin typeface="黑体" panose="02010609060101010101" charset="-122"/>
                <a:ea typeface="黑体" panose="02010609060101010101" charset="-122"/>
                <a:cs typeface="黑体" panose="02010609060101010101" charset="-122"/>
              </a:rPr>
              <a:t>光合作用中</a:t>
            </a:r>
            <a:r>
              <a:rPr lang="en-US" altLang="zh-CN" sz="2800" kern="100">
                <a:latin typeface="黑体" panose="02010609060101010101" charset="-122"/>
                <a:ea typeface="黑体" panose="02010609060101010101" charset="-122"/>
                <a:cs typeface="黑体" panose="02010609060101010101" charset="-122"/>
              </a:rPr>
              <a:t>ATP</a:t>
            </a:r>
            <a:r>
              <a:rPr lang="zh-CN" altLang="zh-CN" sz="2800" kern="100">
                <a:latin typeface="黑体" panose="02010609060101010101" charset="-122"/>
                <a:ea typeface="黑体" panose="02010609060101010101" charset="-122"/>
                <a:cs typeface="黑体" panose="02010609060101010101" charset="-122"/>
              </a:rPr>
              <a:t>的移动方向是从叶绿体基质到类囊体薄膜</a:t>
            </a:r>
            <a:r>
              <a:rPr lang="en-US" altLang="zh-CN" sz="2800" kern="100">
                <a:latin typeface="黑体" panose="02010609060101010101" charset="-122"/>
                <a:ea typeface="黑体" panose="02010609060101010101" charset="-122"/>
                <a:cs typeface="黑体" panose="02010609060101010101" charset="-122"/>
              </a:rPr>
              <a:t>(</a:t>
            </a:r>
            <a:r>
              <a:rPr lang="zh-CN" altLang="zh-CN" sz="2800" kern="100">
                <a:latin typeface="黑体" panose="02010609060101010101" charset="-122"/>
                <a:ea typeface="黑体" panose="02010609060101010101" charset="-122"/>
                <a:cs typeface="黑体" panose="02010609060101010101" charset="-122"/>
              </a:rPr>
              <a:t>　　</a:t>
            </a:r>
            <a:r>
              <a:rPr lang="en-US" altLang="zh-CN" sz="2800" kern="100">
                <a:latin typeface="黑体" panose="02010609060101010101" charset="-122"/>
                <a:ea typeface="黑体" panose="02010609060101010101" charset="-122"/>
                <a:cs typeface="黑体" panose="02010609060101010101" charset="-122"/>
              </a:rPr>
              <a:t>)</a:t>
            </a:r>
            <a:endParaRPr lang="zh-CN" altLang="zh-CN" sz="1050" kern="100">
              <a:latin typeface="黑体" panose="02010609060101010101" charset="-122"/>
              <a:ea typeface="黑体" panose="02010609060101010101" charset="-122"/>
              <a:cs typeface="黑体" panose="02010609060101010101" charset="-122"/>
            </a:endParaRPr>
          </a:p>
          <a:p>
            <a:pPr algn="just">
              <a:lnSpc>
                <a:spcPct val="150000"/>
              </a:lnSpc>
              <a:spcAft>
                <a:spcPct val="0"/>
              </a:spcAft>
              <a:tabLst>
                <a:tab pos="2250440"/>
              </a:tabLst>
            </a:pPr>
            <a:r>
              <a:rPr lang="zh-CN" altLang="zh-CN" sz="2800" kern="100">
                <a:latin typeface="黑体" panose="02010609060101010101" charset="-122"/>
                <a:ea typeface="黑体" panose="02010609060101010101" charset="-122"/>
                <a:cs typeface="黑体" panose="02010609060101010101" charset="-122"/>
              </a:rPr>
              <a:t>（</a:t>
            </a:r>
            <a:r>
              <a:rPr lang="en-US" altLang="zh-CN" sz="2800" kern="100">
                <a:latin typeface="黑体" panose="02010609060101010101" charset="-122"/>
                <a:ea typeface="黑体" panose="02010609060101010101" charset="-122"/>
                <a:cs typeface="黑体" panose="02010609060101010101" charset="-122"/>
              </a:rPr>
              <a:t>3</a:t>
            </a:r>
            <a:r>
              <a:rPr lang="zh-CN" altLang="zh-CN" sz="2800" kern="100">
                <a:latin typeface="黑体" panose="02010609060101010101" charset="-122"/>
                <a:ea typeface="黑体" panose="02010609060101010101" charset="-122"/>
                <a:cs typeface="黑体" panose="02010609060101010101" charset="-122"/>
              </a:rPr>
              <a:t>）光合作用过程中产生的</a:t>
            </a:r>
            <a:r>
              <a:rPr lang="en-US" altLang="zh-CN" sz="2800" kern="100">
                <a:latin typeface="黑体" panose="02010609060101010101" charset="-122"/>
                <a:ea typeface="黑体" panose="02010609060101010101" charset="-122"/>
                <a:cs typeface="黑体" panose="02010609060101010101" charset="-122"/>
              </a:rPr>
              <a:t>ATP</a:t>
            </a:r>
            <a:r>
              <a:rPr lang="zh-CN" altLang="zh-CN" sz="2800" kern="100">
                <a:latin typeface="黑体" panose="02010609060101010101" charset="-122"/>
                <a:ea typeface="黑体" panose="02010609060101010101" charset="-122"/>
                <a:cs typeface="黑体" panose="02010609060101010101" charset="-122"/>
              </a:rPr>
              <a:t>可以为细胞内的各项生命活动提供</a:t>
            </a:r>
            <a:r>
              <a:rPr lang="zh-CN" altLang="zh-CN" sz="2800" kern="100" smtClean="0">
                <a:latin typeface="黑体" panose="02010609060101010101" charset="-122"/>
                <a:ea typeface="黑体" panose="02010609060101010101" charset="-122"/>
                <a:cs typeface="黑体" panose="02010609060101010101" charset="-122"/>
              </a:rPr>
              <a:t>能量</a:t>
            </a:r>
            <a:endParaRPr lang="en-US" altLang="zh-CN" sz="2800" kern="100" smtClean="0">
              <a:latin typeface="黑体" panose="02010609060101010101" charset="-122"/>
              <a:ea typeface="黑体" panose="02010609060101010101" charset="-122"/>
              <a:cs typeface="黑体" panose="02010609060101010101" charset="-122"/>
            </a:endParaRPr>
          </a:p>
          <a:p>
            <a:pPr algn="r">
              <a:lnSpc>
                <a:spcPct val="150000"/>
              </a:lnSpc>
              <a:spcAft>
                <a:spcPct val="0"/>
              </a:spcAft>
              <a:tabLst>
                <a:tab pos="2250440"/>
              </a:tabLst>
            </a:pPr>
            <a:r>
              <a:rPr lang="en-US" altLang="zh-CN" sz="2800" kern="100" smtClean="0">
                <a:latin typeface="黑体" panose="02010609060101010101" charset="-122"/>
                <a:ea typeface="黑体" panose="02010609060101010101" charset="-122"/>
                <a:cs typeface="黑体" panose="02010609060101010101" charset="-122"/>
              </a:rPr>
              <a:t>(</a:t>
            </a:r>
            <a:r>
              <a:rPr lang="zh-CN" altLang="zh-CN" sz="2800" kern="100">
                <a:latin typeface="黑体" panose="02010609060101010101" charset="-122"/>
                <a:ea typeface="黑体" panose="02010609060101010101" charset="-122"/>
                <a:cs typeface="黑体" panose="02010609060101010101" charset="-122"/>
              </a:rPr>
              <a:t>　　</a:t>
            </a:r>
            <a:r>
              <a:rPr lang="en-US" altLang="zh-CN" sz="2800" kern="100">
                <a:latin typeface="黑体" panose="02010609060101010101" charset="-122"/>
                <a:ea typeface="黑体" panose="02010609060101010101" charset="-122"/>
                <a:cs typeface="黑体" panose="02010609060101010101" charset="-122"/>
              </a:rPr>
              <a:t>)</a:t>
            </a:r>
            <a:endParaRPr lang="zh-CN" altLang="zh-CN" sz="1050" kern="100">
              <a:latin typeface="黑体" panose="02010609060101010101" charset="-122"/>
              <a:ea typeface="黑体" panose="02010609060101010101" charset="-122"/>
              <a:cs typeface="黑体" panose="02010609060101010101" charset="-122"/>
            </a:endParaRPr>
          </a:p>
          <a:p>
            <a:pPr algn="just">
              <a:lnSpc>
                <a:spcPct val="150000"/>
              </a:lnSpc>
              <a:spcAft>
                <a:spcPct val="0"/>
              </a:spcAft>
              <a:tabLst>
                <a:tab pos="2250440"/>
              </a:tabLst>
            </a:pPr>
            <a:r>
              <a:rPr lang="zh-CN" altLang="en-US" sz="2800" kern="100">
                <a:latin typeface="黑体" panose="02010609060101010101" charset="-122"/>
                <a:ea typeface="黑体" panose="02010609060101010101" charset="-122"/>
                <a:cs typeface="黑体" panose="02010609060101010101" charset="-122"/>
              </a:rPr>
              <a:t>（</a:t>
            </a:r>
            <a:r>
              <a:rPr lang="en-US" altLang="zh-CN" sz="2800" kern="100">
                <a:latin typeface="黑体" panose="02010609060101010101" charset="-122"/>
                <a:ea typeface="黑体" panose="02010609060101010101" charset="-122"/>
                <a:cs typeface="黑体" panose="02010609060101010101" charset="-122"/>
              </a:rPr>
              <a:t>4</a:t>
            </a:r>
            <a:r>
              <a:rPr lang="zh-CN" altLang="en-US" sz="2800" kern="100">
                <a:latin typeface="黑体" panose="02010609060101010101" charset="-122"/>
                <a:ea typeface="黑体" panose="02010609060101010101" charset="-122"/>
                <a:cs typeface="黑体" panose="02010609060101010101" charset="-122"/>
              </a:rPr>
              <a:t>）</a:t>
            </a:r>
            <a:r>
              <a:rPr lang="en-US" altLang="zh-CN" sz="2800" kern="100" baseline="30000">
                <a:latin typeface="黑体" panose="02010609060101010101" charset="-122"/>
                <a:ea typeface="黑体" panose="02010609060101010101" charset="-122"/>
                <a:cs typeface="黑体" panose="02010609060101010101" charset="-122"/>
              </a:rPr>
              <a:t>14</a:t>
            </a:r>
            <a:r>
              <a:rPr lang="en-US" altLang="zh-CN" sz="2800" kern="100">
                <a:latin typeface="黑体" panose="02010609060101010101" charset="-122"/>
                <a:ea typeface="黑体" panose="02010609060101010101" charset="-122"/>
                <a:cs typeface="黑体" panose="02010609060101010101" charset="-122"/>
              </a:rPr>
              <a:t>CO</a:t>
            </a:r>
            <a:r>
              <a:rPr lang="en-US" altLang="zh-CN" sz="2800" kern="100" baseline="-25000">
                <a:latin typeface="黑体" panose="02010609060101010101" charset="-122"/>
                <a:ea typeface="黑体" panose="02010609060101010101" charset="-122"/>
                <a:cs typeface="黑体" panose="02010609060101010101" charset="-122"/>
              </a:rPr>
              <a:t>2</a:t>
            </a:r>
            <a:r>
              <a:rPr lang="zh-CN" altLang="zh-CN" sz="2800" kern="100">
                <a:latin typeface="黑体" panose="02010609060101010101" charset="-122"/>
                <a:ea typeface="黑体" panose="02010609060101010101" charset="-122"/>
                <a:cs typeface="黑体" panose="02010609060101010101" charset="-122"/>
              </a:rPr>
              <a:t>中</a:t>
            </a:r>
            <a:r>
              <a:rPr lang="en-US" altLang="zh-CN" sz="2800" kern="100" baseline="30000">
                <a:latin typeface="黑体" panose="02010609060101010101" charset="-122"/>
                <a:ea typeface="黑体" panose="02010609060101010101" charset="-122"/>
                <a:cs typeface="黑体" panose="02010609060101010101" charset="-122"/>
              </a:rPr>
              <a:t>14</a:t>
            </a:r>
            <a:r>
              <a:rPr lang="en-US" altLang="zh-CN" sz="2800" kern="100">
                <a:latin typeface="黑体" panose="02010609060101010101" charset="-122"/>
                <a:ea typeface="黑体" panose="02010609060101010101" charset="-122"/>
                <a:cs typeface="黑体" panose="02010609060101010101" charset="-122"/>
              </a:rPr>
              <a:t>C</a:t>
            </a:r>
            <a:r>
              <a:rPr lang="zh-CN" altLang="zh-CN" sz="2800" kern="100">
                <a:latin typeface="黑体" panose="02010609060101010101" charset="-122"/>
                <a:ea typeface="黑体" panose="02010609060101010101" charset="-122"/>
                <a:cs typeface="黑体" panose="02010609060101010101" charset="-122"/>
              </a:rPr>
              <a:t>的转移途径是</a:t>
            </a:r>
            <a:r>
              <a:rPr lang="en-US" altLang="zh-CN" sz="2800" kern="100" baseline="30000">
                <a:latin typeface="黑体" panose="02010609060101010101" charset="-122"/>
                <a:ea typeface="黑体" panose="02010609060101010101" charset="-122"/>
                <a:cs typeface="黑体" panose="02010609060101010101" charset="-122"/>
              </a:rPr>
              <a:t>14</a:t>
            </a:r>
            <a:r>
              <a:rPr lang="en-US" altLang="zh-CN" sz="2800" kern="100">
                <a:latin typeface="黑体" panose="02010609060101010101" charset="-122"/>
                <a:ea typeface="黑体" panose="02010609060101010101" charset="-122"/>
                <a:cs typeface="黑体" panose="02010609060101010101" charset="-122"/>
              </a:rPr>
              <a:t>CO</a:t>
            </a:r>
            <a:r>
              <a:rPr lang="en-US" altLang="zh-CN" sz="2800" kern="100" baseline="-25000">
                <a:latin typeface="黑体" panose="02010609060101010101" charset="-122"/>
                <a:ea typeface="黑体" panose="02010609060101010101" charset="-122"/>
                <a:cs typeface="黑体" panose="02010609060101010101" charset="-122"/>
              </a:rPr>
              <a:t>2</a:t>
            </a:r>
            <a:r>
              <a:rPr lang="en-US" altLang="zh-CN" sz="2800" kern="100">
                <a:latin typeface="黑体" panose="02010609060101010101" charset="-122"/>
                <a:ea typeface="黑体" panose="02010609060101010101" charset="-122"/>
                <a:cs typeface="黑体" panose="02010609060101010101" charset="-122"/>
              </a:rPr>
              <a:t>→</a:t>
            </a:r>
            <a:r>
              <a:rPr lang="en-US" altLang="zh-CN" sz="2800" kern="100" baseline="30000">
                <a:latin typeface="黑体" panose="02010609060101010101" charset="-122"/>
                <a:ea typeface="黑体" panose="02010609060101010101" charset="-122"/>
                <a:cs typeface="黑体" panose="02010609060101010101" charset="-122"/>
              </a:rPr>
              <a:t>14</a:t>
            </a:r>
            <a:r>
              <a:rPr lang="en-US" altLang="zh-CN" sz="2800" kern="100">
                <a:latin typeface="黑体" panose="02010609060101010101" charset="-122"/>
                <a:ea typeface="黑体" panose="02010609060101010101" charset="-122"/>
                <a:cs typeface="黑体" panose="02010609060101010101" charset="-122"/>
              </a:rPr>
              <a:t>C</a:t>
            </a:r>
            <a:r>
              <a:rPr lang="en-US" altLang="zh-CN" sz="2800" kern="100" baseline="-25000">
                <a:latin typeface="黑体" panose="02010609060101010101" charset="-122"/>
                <a:ea typeface="黑体" panose="02010609060101010101" charset="-122"/>
                <a:cs typeface="黑体" panose="02010609060101010101" charset="-122"/>
              </a:rPr>
              <a:t>3</a:t>
            </a:r>
            <a:r>
              <a:rPr lang="en-US" altLang="zh-CN" sz="2800" kern="100">
                <a:latin typeface="黑体" panose="02010609060101010101" charset="-122"/>
                <a:ea typeface="黑体" panose="02010609060101010101" charset="-122"/>
                <a:cs typeface="黑体" panose="02010609060101010101" charset="-122"/>
              </a:rPr>
              <a:t>→</a:t>
            </a:r>
            <a:r>
              <a:rPr lang="en-US" altLang="zh-CN" sz="2800" kern="100" baseline="30000">
                <a:latin typeface="黑体" panose="02010609060101010101" charset="-122"/>
                <a:ea typeface="黑体" panose="02010609060101010101" charset="-122"/>
                <a:cs typeface="黑体" panose="02010609060101010101" charset="-122"/>
              </a:rPr>
              <a:t>14</a:t>
            </a:r>
            <a:r>
              <a:rPr lang="en-US" altLang="zh-CN" sz="2800" kern="100">
                <a:latin typeface="黑体" panose="02010609060101010101" charset="-122"/>
                <a:ea typeface="黑体" panose="02010609060101010101" charset="-122"/>
                <a:cs typeface="黑体" panose="02010609060101010101" charset="-122"/>
              </a:rPr>
              <a:t>C</a:t>
            </a:r>
            <a:r>
              <a:rPr lang="en-US" altLang="zh-CN" sz="2800" kern="100" baseline="-25000">
                <a:latin typeface="黑体" panose="02010609060101010101" charset="-122"/>
                <a:ea typeface="黑体" panose="02010609060101010101" charset="-122"/>
                <a:cs typeface="黑体" panose="02010609060101010101" charset="-122"/>
              </a:rPr>
              <a:t>5</a:t>
            </a:r>
            <a:r>
              <a:rPr lang="en-US" altLang="zh-CN" sz="2800" kern="100">
                <a:latin typeface="黑体" panose="02010609060101010101" charset="-122"/>
                <a:ea typeface="黑体" panose="02010609060101010101" charset="-122"/>
                <a:cs typeface="黑体" panose="02010609060101010101" charset="-122"/>
              </a:rPr>
              <a:t>→(</a:t>
            </a:r>
            <a:r>
              <a:rPr lang="en-US" altLang="zh-CN" sz="2800" kern="100" baseline="30000">
                <a:latin typeface="黑体" panose="02010609060101010101" charset="-122"/>
                <a:ea typeface="黑体" panose="02010609060101010101" charset="-122"/>
                <a:cs typeface="黑体" panose="02010609060101010101" charset="-122"/>
              </a:rPr>
              <a:t>14</a:t>
            </a:r>
            <a:r>
              <a:rPr lang="en-US" altLang="zh-CN" sz="2800" kern="100">
                <a:latin typeface="黑体" panose="02010609060101010101" charset="-122"/>
                <a:ea typeface="黑体" panose="02010609060101010101" charset="-122"/>
                <a:cs typeface="黑体" panose="02010609060101010101" charset="-122"/>
              </a:rPr>
              <a:t>CH</a:t>
            </a:r>
            <a:r>
              <a:rPr lang="en-US" altLang="zh-CN" sz="2800" kern="100" baseline="-25000">
                <a:latin typeface="黑体" panose="02010609060101010101" charset="-122"/>
                <a:ea typeface="黑体" panose="02010609060101010101" charset="-122"/>
                <a:cs typeface="黑体" panose="02010609060101010101" charset="-122"/>
              </a:rPr>
              <a:t>2</a:t>
            </a:r>
            <a:r>
              <a:rPr lang="en-US" altLang="zh-CN" sz="2800" kern="100">
                <a:latin typeface="黑体" panose="02010609060101010101" charset="-122"/>
                <a:ea typeface="黑体" panose="02010609060101010101" charset="-122"/>
                <a:cs typeface="黑体" panose="02010609060101010101" charset="-122"/>
              </a:rPr>
              <a:t>O)(</a:t>
            </a:r>
            <a:r>
              <a:rPr lang="zh-CN" altLang="zh-CN" sz="2800" kern="100">
                <a:latin typeface="黑体" panose="02010609060101010101" charset="-122"/>
                <a:ea typeface="黑体" panose="02010609060101010101" charset="-122"/>
                <a:cs typeface="黑体" panose="02010609060101010101" charset="-122"/>
              </a:rPr>
              <a:t>　　</a:t>
            </a:r>
            <a:r>
              <a:rPr lang="en-US" altLang="zh-CN" sz="2800" kern="100">
                <a:latin typeface="黑体" panose="02010609060101010101" charset="-122"/>
                <a:ea typeface="黑体" panose="02010609060101010101" charset="-122"/>
                <a:cs typeface="黑体" panose="02010609060101010101" charset="-122"/>
              </a:rPr>
              <a:t>)</a:t>
            </a:r>
            <a:endParaRPr lang="zh-CN" altLang="zh-CN" sz="1050" kern="100">
              <a:effectLst/>
              <a:latin typeface="黑体" panose="02010609060101010101" charset="-122"/>
              <a:ea typeface="黑体" panose="02010609060101010101" charset="-122"/>
              <a:cs typeface="黑体" panose="02010609060101010101" charset="-122"/>
            </a:endParaRPr>
          </a:p>
        </p:txBody>
      </p:sp>
      <p:sp>
        <p:nvSpPr>
          <p:cNvPr id="7" name="矩形 6" title=""/>
          <p:cNvSpPr/>
          <p:nvPr>
            <p:custDataLst>
              <p:tags r:id="rId5"/>
            </p:custDataLst>
          </p:nvPr>
        </p:nvSpPr>
        <p:spPr>
          <a:xfrm>
            <a:off x="8599963" y="1703070"/>
            <a:ext cx="646331" cy="646331"/>
          </a:xfrm>
          <a:prstGeom prst="rect">
            <a:avLst/>
          </a:prstGeom>
        </p:spPr>
        <p:txBody>
          <a:bodyPr wrap="none">
            <a:spAutoFit/>
          </a:bodyPr>
          <a:lstStyle/>
          <a:p>
            <a:r>
              <a:rPr lang="en-US" altLang="zh-CN" sz="3600" b="1" kern="100">
                <a:solidFill>
                  <a:srgbClr val="FF0000"/>
                </a:solidFill>
                <a:latin typeface="楷体" panose="02010609060101010101" pitchFamily="49" charset="-122"/>
                <a:ea typeface="楷体" panose="02010609060101010101" pitchFamily="49" charset="-122"/>
                <a:cs typeface="Times New Roman" panose="02020603050405020304" pitchFamily="18" charset="0"/>
              </a:rPr>
              <a:t>×</a:t>
            </a:r>
            <a:endParaRPr lang="en-US" altLang="zh-CN" sz="3600" b="1" kern="10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0" name="矩形 9" title=""/>
          <p:cNvSpPr/>
          <p:nvPr>
            <p:custDataLst>
              <p:tags r:id="rId6"/>
            </p:custDataLst>
          </p:nvPr>
        </p:nvSpPr>
        <p:spPr>
          <a:xfrm>
            <a:off x="11145891" y="3588702"/>
            <a:ext cx="646331" cy="646331"/>
          </a:xfrm>
          <a:prstGeom prst="rect">
            <a:avLst/>
          </a:prstGeom>
        </p:spPr>
        <p:txBody>
          <a:bodyPr wrap="none">
            <a:spAutoFit/>
          </a:bodyPr>
          <a:lstStyle/>
          <a:p>
            <a:r>
              <a:rPr lang="en-US" altLang="zh-CN" sz="3600" b="1" kern="100">
                <a:solidFill>
                  <a:srgbClr val="FF0000"/>
                </a:solidFill>
                <a:latin typeface="楷体" panose="02010609060101010101" pitchFamily="49" charset="-122"/>
                <a:ea typeface="楷体" panose="02010609060101010101" pitchFamily="49" charset="-122"/>
                <a:cs typeface="Times New Roman" panose="02020603050405020304" pitchFamily="18" charset="0"/>
              </a:rPr>
              <a:t>×</a:t>
            </a:r>
            <a:endParaRPr lang="en-US" altLang="zh-CN" sz="3600" b="1" kern="10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1" name="矩形 10" title=""/>
          <p:cNvSpPr/>
          <p:nvPr>
            <p:custDataLst>
              <p:tags r:id="rId7"/>
            </p:custDataLst>
          </p:nvPr>
        </p:nvSpPr>
        <p:spPr>
          <a:xfrm>
            <a:off x="9119631" y="4165654"/>
            <a:ext cx="646331" cy="646331"/>
          </a:xfrm>
          <a:prstGeom prst="rect">
            <a:avLst/>
          </a:prstGeom>
        </p:spPr>
        <p:txBody>
          <a:bodyPr wrap="none">
            <a:spAutoFit/>
          </a:bodyPr>
          <a:lstStyle/>
          <a:p>
            <a:r>
              <a:rPr lang="en-US" altLang="zh-CN" sz="3600" b="1" kern="100">
                <a:solidFill>
                  <a:srgbClr val="FF0000"/>
                </a:solidFill>
                <a:latin typeface="楷体" panose="02010609060101010101" pitchFamily="49" charset="-122"/>
                <a:ea typeface="楷体" panose="02010609060101010101" pitchFamily="49" charset="-122"/>
                <a:cs typeface="Times New Roman" panose="02020603050405020304" pitchFamily="18" charset="0"/>
              </a:rPr>
              <a:t>×</a:t>
            </a:r>
            <a:endParaRPr lang="en-US" altLang="zh-CN" sz="3600" b="1" kern="10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5" name="矩形 14" title=""/>
          <p:cNvSpPr/>
          <p:nvPr>
            <p:custDataLst>
              <p:tags r:id="rId8"/>
            </p:custDataLst>
          </p:nvPr>
        </p:nvSpPr>
        <p:spPr>
          <a:xfrm>
            <a:off x="10188202" y="2349708"/>
            <a:ext cx="646331" cy="646331"/>
          </a:xfrm>
          <a:prstGeom prst="rect">
            <a:avLst/>
          </a:prstGeom>
        </p:spPr>
        <p:txBody>
          <a:bodyPr wrap="none">
            <a:spAutoFit/>
          </a:bodyPr>
          <a:lstStyle/>
          <a:p>
            <a:r>
              <a:rPr lang="en-US" altLang="zh-CN" sz="3600" b="1" kern="100">
                <a:solidFill>
                  <a:srgbClr val="FF0000"/>
                </a:solidFill>
                <a:latin typeface="楷体" panose="02010609060101010101" pitchFamily="49" charset="-122"/>
                <a:ea typeface="楷体" panose="02010609060101010101" pitchFamily="49" charset="-122"/>
                <a:cs typeface="Times New Roman" panose="02020603050405020304" pitchFamily="18" charset="0"/>
              </a:rPr>
              <a:t>×</a:t>
            </a:r>
            <a:endParaRPr lang="en-US" altLang="zh-CN" sz="3600" b="1" kern="10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grpSp>
        <p:nvGrpSpPr>
          <p:cNvPr id="32" name="组合 31" title=""/>
          <p:cNvGrpSpPr/>
          <p:nvPr>
            <p:custDataLst>
              <p:tags r:id="rId9"/>
            </p:custDataLst>
          </p:nvPr>
        </p:nvGrpSpPr>
        <p:grpSpPr>
          <a:xfrm>
            <a:off x="0" y="125095"/>
            <a:ext cx="12192000" cy="518160"/>
            <a:chOff x="0" y="259"/>
            <a:chExt cx="19200" cy="816"/>
          </a:xfrm>
        </p:grpSpPr>
        <p:grpSp>
          <p:nvGrpSpPr>
            <p:cNvPr id="36" name="组合 35"/>
            <p:cNvGrpSpPr/>
            <p:nvPr>
              <p:custDataLst>
                <p:tags r:id="rId10"/>
              </p:custDataLst>
            </p:nvPr>
          </p:nvGrpSpPr>
          <p:grpSpPr>
            <a:xfrm>
              <a:off x="0" y="261"/>
              <a:ext cx="19200" cy="814"/>
              <a:chOff x="0" y="-57"/>
              <a:chExt cx="19200" cy="814"/>
            </a:xfrm>
          </p:grpSpPr>
          <p:cxnSp>
            <p:nvCxnSpPr>
              <p:cNvPr id="37" name="直接连接符 36"/>
              <p:cNvCxnSpPr/>
              <p:nvPr>
                <p:custDataLst>
                  <p:tags r:id="rId11"/>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12"/>
                </p:custDataLst>
              </p:nvPr>
            </p:nvGrpSpPr>
            <p:grpSpPr>
              <a:xfrm>
                <a:off x="631" y="-57"/>
                <a:ext cx="4391" cy="694"/>
                <a:chOff x="623970" y="1485351"/>
                <a:chExt cx="2788192" cy="440988"/>
              </a:xfrm>
            </p:grpSpPr>
            <p:grpSp>
              <p:nvGrpSpPr>
                <p:cNvPr id="39" name="组合 38"/>
                <p:cNvGrpSpPr>
                  <a:grpSpLocks noChangeAspect="1"/>
                </p:cNvGrpSpPr>
                <p:nvPr>
                  <p:custDataLst>
                    <p:tags r:id="rId13"/>
                  </p:custDataLst>
                </p:nvPr>
              </p:nvGrpSpPr>
              <p:grpSpPr>
                <a:xfrm>
                  <a:off x="623970" y="1630931"/>
                  <a:ext cx="264961" cy="295408"/>
                  <a:chOff x="457642" y="346857"/>
                  <a:chExt cx="375937" cy="419137"/>
                </a:xfrm>
              </p:grpSpPr>
              <p:sp>
                <p:nvSpPr>
                  <p:cNvPr id="40" name="椭圆 39"/>
                  <p:cNvSpPr/>
                  <p:nvPr>
                    <p:custDataLst>
                      <p:tags r:id="rId14"/>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15"/>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16"/>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17"/>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18"/>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19"/>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20"/>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21"/>
                  </p:custDataLst>
                </p:nvPr>
              </p:nvSpPr>
              <p:spPr>
                <a:xfrm>
                  <a:off x="1793601" y="1485351"/>
                  <a:ext cx="1618561"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习题检测</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22"/>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5" grpId="0"/>
    </p:bldLst>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2" name="矩形 1" title=""/>
          <p:cNvSpPr/>
          <p:nvPr>
            <p:custDataLst>
              <p:tags r:id="rId3"/>
            </p:custDataLst>
          </p:nvPr>
        </p:nvSpPr>
        <p:spPr>
          <a:xfrm>
            <a:off x="221307" y="986420"/>
            <a:ext cx="11168045" cy="5262245"/>
          </a:xfrm>
          <a:prstGeom prst="rect">
            <a:avLst/>
          </a:prstGeom>
        </p:spPr>
        <p:txBody>
          <a:bodyPr wrap="square">
            <a:spAutoFit/>
          </a:bodyPr>
          <a:lstStyle/>
          <a:p>
            <a:pPr algn="just">
              <a:lnSpc>
                <a:spcPct val="150000"/>
              </a:lnSpc>
              <a:spcAft>
                <a:spcPct val="0"/>
              </a:spcAft>
              <a:tabLst>
                <a:tab pos="2250440"/>
              </a:tabLst>
            </a:pPr>
            <a:r>
              <a:rPr lang="en-US" altLang="zh-CN" sz="3200" kern="100">
                <a:solidFill>
                  <a:srgbClr val="0E1DE6"/>
                </a:solidFill>
                <a:latin typeface="黑体" panose="02010609060101010101" charset="-122"/>
                <a:ea typeface="黑体" panose="02010609060101010101" charset="-122"/>
                <a:cs typeface="黑体" panose="02010609060101010101" charset="-122"/>
              </a:rPr>
              <a:t>2.</a:t>
            </a:r>
            <a:r>
              <a:rPr lang="zh-CN" altLang="en-US" sz="3200" kern="100">
                <a:solidFill>
                  <a:srgbClr val="0E1DE6"/>
                </a:solidFill>
                <a:latin typeface="黑体" panose="02010609060101010101" charset="-122"/>
                <a:ea typeface="黑体" panose="02010609060101010101" charset="-122"/>
                <a:cs typeface="黑体" panose="02010609060101010101" charset="-122"/>
              </a:rPr>
              <a:t>【</a:t>
            </a:r>
            <a:r>
              <a:rPr lang="en-US" altLang="zh-CN" sz="3200" kern="100">
                <a:solidFill>
                  <a:srgbClr val="0E1DE6"/>
                </a:solidFill>
                <a:latin typeface="黑体" panose="02010609060101010101" charset="-122"/>
                <a:ea typeface="黑体" panose="02010609060101010101" charset="-122"/>
                <a:cs typeface="黑体" panose="02010609060101010101" charset="-122"/>
              </a:rPr>
              <a:t>2021·</a:t>
            </a:r>
            <a:r>
              <a:rPr lang="zh-CN" altLang="zh-CN" sz="3200" kern="100">
                <a:solidFill>
                  <a:srgbClr val="0E1DE6"/>
                </a:solidFill>
                <a:latin typeface="黑体" panose="02010609060101010101" charset="-122"/>
                <a:ea typeface="黑体" panose="02010609060101010101" charset="-122"/>
                <a:cs typeface="黑体" panose="02010609060101010101" charset="-122"/>
              </a:rPr>
              <a:t>广东，</a:t>
            </a:r>
            <a:r>
              <a:rPr lang="en-US" altLang="zh-CN" sz="3200" kern="100">
                <a:solidFill>
                  <a:srgbClr val="0E1DE6"/>
                </a:solidFill>
                <a:latin typeface="黑体" panose="02010609060101010101" charset="-122"/>
                <a:ea typeface="黑体" panose="02010609060101010101" charset="-122"/>
                <a:cs typeface="黑体" panose="02010609060101010101" charset="-122"/>
              </a:rPr>
              <a:t>12</a:t>
            </a:r>
            <a:r>
              <a:rPr lang="zh-CN" altLang="en-US" sz="3200" kern="100">
                <a:solidFill>
                  <a:srgbClr val="0E1DE6"/>
                </a:solidFill>
                <a:latin typeface="黑体" panose="02010609060101010101" charset="-122"/>
                <a:ea typeface="黑体" panose="02010609060101010101" charset="-122"/>
                <a:cs typeface="黑体" panose="02010609060101010101" charset="-122"/>
              </a:rPr>
              <a:t>】</a:t>
            </a:r>
            <a:r>
              <a:rPr lang="zh-CN" altLang="zh-CN" sz="3200" kern="100">
                <a:solidFill>
                  <a:srgbClr val="0E1DE6"/>
                </a:solidFill>
                <a:latin typeface="黑体" panose="02010609060101010101" charset="-122"/>
                <a:ea typeface="黑体" panose="02010609060101010101" charset="-122"/>
                <a:cs typeface="黑体" panose="02010609060101010101" charset="-122"/>
              </a:rPr>
              <a:t>在高等植物光合作用的卡尔文循环中，唯一催化</a:t>
            </a:r>
            <a:r>
              <a:rPr lang="en-US" altLang="zh-CN" sz="3200" kern="100">
                <a:solidFill>
                  <a:srgbClr val="0E1DE6"/>
                </a:solidFill>
                <a:latin typeface="黑体" panose="02010609060101010101" charset="-122"/>
                <a:ea typeface="黑体" panose="02010609060101010101" charset="-122"/>
                <a:cs typeface="黑体" panose="02010609060101010101" charset="-122"/>
              </a:rPr>
              <a:t>CO</a:t>
            </a:r>
            <a:r>
              <a:rPr lang="en-US" altLang="zh-CN" sz="3200" kern="100" baseline="-25000">
                <a:solidFill>
                  <a:srgbClr val="0E1DE6"/>
                </a:solidFill>
                <a:latin typeface="黑体" panose="02010609060101010101" charset="-122"/>
                <a:ea typeface="黑体" panose="02010609060101010101" charset="-122"/>
                <a:cs typeface="黑体" panose="02010609060101010101" charset="-122"/>
              </a:rPr>
              <a:t>2</a:t>
            </a:r>
            <a:r>
              <a:rPr lang="zh-CN" altLang="zh-CN" sz="3200" kern="100">
                <a:solidFill>
                  <a:srgbClr val="0E1DE6"/>
                </a:solidFill>
                <a:latin typeface="黑体" panose="02010609060101010101" charset="-122"/>
                <a:ea typeface="黑体" panose="02010609060101010101" charset="-122"/>
                <a:cs typeface="黑体" panose="02010609060101010101" charset="-122"/>
              </a:rPr>
              <a:t>固定形成</a:t>
            </a:r>
            <a:r>
              <a:rPr lang="en-US" altLang="zh-CN" sz="3200" kern="100">
                <a:solidFill>
                  <a:srgbClr val="0E1DE6"/>
                </a:solidFill>
                <a:latin typeface="黑体" panose="02010609060101010101" charset="-122"/>
                <a:ea typeface="黑体" panose="02010609060101010101" charset="-122"/>
                <a:cs typeface="黑体" panose="02010609060101010101" charset="-122"/>
              </a:rPr>
              <a:t>C</a:t>
            </a:r>
            <a:r>
              <a:rPr lang="en-US" altLang="zh-CN" sz="3200" kern="100" baseline="-25000">
                <a:solidFill>
                  <a:srgbClr val="0E1DE6"/>
                </a:solidFill>
                <a:latin typeface="黑体" panose="02010609060101010101" charset="-122"/>
                <a:ea typeface="黑体" panose="02010609060101010101" charset="-122"/>
                <a:cs typeface="黑体" panose="02010609060101010101" charset="-122"/>
              </a:rPr>
              <a:t>3</a:t>
            </a:r>
            <a:r>
              <a:rPr lang="zh-CN" altLang="zh-CN" sz="3200" kern="100">
                <a:solidFill>
                  <a:srgbClr val="0E1DE6"/>
                </a:solidFill>
                <a:latin typeface="黑体" panose="02010609060101010101" charset="-122"/>
                <a:ea typeface="黑体" panose="02010609060101010101" charset="-122"/>
                <a:cs typeface="黑体" panose="02010609060101010101" charset="-122"/>
              </a:rPr>
              <a:t>的酶被称为</a:t>
            </a:r>
            <a:r>
              <a:rPr lang="en-US" altLang="zh-CN" sz="3200" kern="100" err="1">
                <a:solidFill>
                  <a:srgbClr val="0E1DE6"/>
                </a:solidFill>
                <a:latin typeface="黑体" panose="02010609060101010101" charset="-122"/>
                <a:ea typeface="黑体" panose="02010609060101010101" charset="-122"/>
                <a:cs typeface="黑体" panose="02010609060101010101" charset="-122"/>
              </a:rPr>
              <a:t>Rubisco</a:t>
            </a:r>
            <a:r>
              <a:rPr lang="zh-CN" altLang="zh-CN" sz="3200" kern="100">
                <a:solidFill>
                  <a:srgbClr val="0E1DE6"/>
                </a:solidFill>
                <a:latin typeface="黑体" panose="02010609060101010101" charset="-122"/>
                <a:ea typeface="黑体" panose="02010609060101010101" charset="-122"/>
                <a:cs typeface="黑体" panose="02010609060101010101" charset="-122"/>
              </a:rPr>
              <a:t>，下列叙述正确的是（</a:t>
            </a:r>
            <a:r>
              <a:rPr lang="en-US" altLang="zh-CN" sz="3200" kern="100">
                <a:solidFill>
                  <a:srgbClr val="0E1DE6"/>
                </a:solidFill>
                <a:latin typeface="黑体" panose="02010609060101010101" charset="-122"/>
                <a:ea typeface="黑体" panose="02010609060101010101" charset="-122"/>
                <a:cs typeface="黑体" panose="02010609060101010101" charset="-122"/>
              </a:rPr>
              <a:t>    </a:t>
            </a:r>
            <a:r>
              <a:rPr lang="zh-CN" altLang="zh-CN" sz="3200" kern="100">
                <a:solidFill>
                  <a:srgbClr val="0E1DE6"/>
                </a:solidFill>
                <a:latin typeface="黑体" panose="02010609060101010101" charset="-122"/>
                <a:ea typeface="黑体" panose="02010609060101010101" charset="-122"/>
                <a:cs typeface="黑体" panose="02010609060101010101" charset="-122"/>
              </a:rPr>
              <a:t>）</a:t>
            </a:r>
            <a:endParaRPr lang="zh-CN" altLang="zh-CN" sz="3200" kern="100">
              <a:solidFill>
                <a:srgbClr val="0E1DE6"/>
              </a:solidFill>
              <a:latin typeface="黑体" panose="02010609060101010101" charset="-122"/>
              <a:ea typeface="黑体" panose="02010609060101010101" charset="-122"/>
              <a:cs typeface="黑体" panose="02010609060101010101" charset="-122"/>
            </a:endParaRPr>
          </a:p>
          <a:p>
            <a:pPr algn="just">
              <a:lnSpc>
                <a:spcPct val="150000"/>
              </a:lnSpc>
              <a:spcAft>
                <a:spcPct val="0"/>
              </a:spcAft>
              <a:tabLst>
                <a:tab pos="2250440"/>
              </a:tabLst>
            </a:pPr>
            <a:r>
              <a:rPr lang="en-US" altLang="zh-CN" sz="3200" kern="100" err="1">
                <a:latin typeface="黑体" panose="02010609060101010101" charset="-122"/>
                <a:ea typeface="黑体" panose="02010609060101010101" charset="-122"/>
                <a:cs typeface="黑体" panose="02010609060101010101" charset="-122"/>
              </a:rPr>
              <a:t>A.Rubisco</a:t>
            </a:r>
            <a:r>
              <a:rPr lang="zh-CN" altLang="zh-CN" sz="3200" kern="100">
                <a:latin typeface="黑体" panose="02010609060101010101" charset="-122"/>
                <a:ea typeface="黑体" panose="02010609060101010101" charset="-122"/>
                <a:cs typeface="黑体" panose="02010609060101010101" charset="-122"/>
              </a:rPr>
              <a:t>存在于细胞质基质中</a:t>
            </a:r>
            <a:endParaRPr lang="zh-CN" altLang="zh-CN" sz="3200" kern="100">
              <a:latin typeface="黑体" panose="02010609060101010101" charset="-122"/>
              <a:ea typeface="黑体" panose="02010609060101010101" charset="-122"/>
              <a:cs typeface="黑体" panose="02010609060101010101" charset="-122"/>
            </a:endParaRPr>
          </a:p>
          <a:p>
            <a:pPr algn="just">
              <a:lnSpc>
                <a:spcPct val="150000"/>
              </a:lnSpc>
              <a:spcAft>
                <a:spcPct val="0"/>
              </a:spcAft>
              <a:tabLst>
                <a:tab pos="2250440"/>
              </a:tabLst>
            </a:pPr>
            <a:r>
              <a:rPr lang="en-US" altLang="zh-CN" sz="3200" kern="100">
                <a:latin typeface="黑体" panose="02010609060101010101" charset="-122"/>
                <a:ea typeface="黑体" panose="02010609060101010101" charset="-122"/>
                <a:cs typeface="黑体" panose="02010609060101010101" charset="-122"/>
              </a:rPr>
              <a:t>B.</a:t>
            </a:r>
            <a:r>
              <a:rPr lang="zh-CN" altLang="zh-CN" sz="3200" kern="100">
                <a:latin typeface="黑体" panose="02010609060101010101" charset="-122"/>
                <a:ea typeface="黑体" panose="02010609060101010101" charset="-122"/>
                <a:cs typeface="黑体" panose="02010609060101010101" charset="-122"/>
              </a:rPr>
              <a:t>激活</a:t>
            </a:r>
            <a:r>
              <a:rPr lang="en-US" altLang="zh-CN" sz="3200" kern="100" err="1">
                <a:latin typeface="黑体" panose="02010609060101010101" charset="-122"/>
                <a:ea typeface="黑体" panose="02010609060101010101" charset="-122"/>
                <a:cs typeface="黑体" panose="02010609060101010101" charset="-122"/>
              </a:rPr>
              <a:t>Rubisco</a:t>
            </a:r>
            <a:r>
              <a:rPr lang="zh-CN" altLang="zh-CN" sz="3200" kern="100">
                <a:latin typeface="黑体" panose="02010609060101010101" charset="-122"/>
                <a:ea typeface="黑体" panose="02010609060101010101" charset="-122"/>
                <a:cs typeface="黑体" panose="02010609060101010101" charset="-122"/>
              </a:rPr>
              <a:t>需要黑暗条件</a:t>
            </a:r>
            <a:endParaRPr lang="zh-CN" altLang="zh-CN" sz="3200" kern="100">
              <a:latin typeface="黑体" panose="02010609060101010101" charset="-122"/>
              <a:ea typeface="黑体" panose="02010609060101010101" charset="-122"/>
              <a:cs typeface="黑体" panose="02010609060101010101" charset="-122"/>
            </a:endParaRPr>
          </a:p>
          <a:p>
            <a:pPr algn="just">
              <a:lnSpc>
                <a:spcPct val="150000"/>
              </a:lnSpc>
              <a:spcAft>
                <a:spcPct val="0"/>
              </a:spcAft>
              <a:tabLst>
                <a:tab pos="2250440"/>
              </a:tabLst>
            </a:pPr>
            <a:r>
              <a:rPr lang="en-US" altLang="zh-CN" sz="3200" kern="100" err="1">
                <a:latin typeface="黑体" panose="02010609060101010101" charset="-122"/>
                <a:ea typeface="黑体" panose="02010609060101010101" charset="-122"/>
                <a:cs typeface="黑体" panose="02010609060101010101" charset="-122"/>
              </a:rPr>
              <a:t>C.Rubisco</a:t>
            </a:r>
            <a:r>
              <a:rPr lang="zh-CN" altLang="zh-CN" sz="3200" kern="100">
                <a:latin typeface="黑体" panose="02010609060101010101" charset="-122"/>
                <a:ea typeface="黑体" panose="02010609060101010101" charset="-122"/>
                <a:cs typeface="黑体" panose="02010609060101010101" charset="-122"/>
              </a:rPr>
              <a:t>催化</a:t>
            </a:r>
            <a:r>
              <a:rPr lang="en-US" altLang="zh-CN" sz="3200" kern="100">
                <a:latin typeface="黑体" panose="02010609060101010101" charset="-122"/>
                <a:ea typeface="黑体" panose="02010609060101010101" charset="-122"/>
                <a:cs typeface="黑体" panose="02010609060101010101" charset="-122"/>
              </a:rPr>
              <a:t>CO</a:t>
            </a:r>
            <a:r>
              <a:rPr lang="en-US" altLang="zh-CN" sz="3200" kern="100" baseline="-25000">
                <a:latin typeface="黑体" panose="02010609060101010101" charset="-122"/>
                <a:ea typeface="黑体" panose="02010609060101010101" charset="-122"/>
                <a:cs typeface="黑体" panose="02010609060101010101" charset="-122"/>
              </a:rPr>
              <a:t>2</a:t>
            </a:r>
            <a:r>
              <a:rPr lang="zh-CN" altLang="zh-CN" sz="3200" kern="100">
                <a:latin typeface="黑体" panose="02010609060101010101" charset="-122"/>
                <a:ea typeface="黑体" panose="02010609060101010101" charset="-122"/>
                <a:cs typeface="黑体" panose="02010609060101010101" charset="-122"/>
              </a:rPr>
              <a:t>固定需要</a:t>
            </a:r>
            <a:r>
              <a:rPr lang="en-US" altLang="zh-CN" sz="3200" kern="100">
                <a:latin typeface="黑体" panose="02010609060101010101" charset="-122"/>
                <a:ea typeface="黑体" panose="02010609060101010101" charset="-122"/>
                <a:cs typeface="黑体" panose="02010609060101010101" charset="-122"/>
              </a:rPr>
              <a:t>ATP</a:t>
            </a:r>
            <a:endParaRPr lang="zh-CN" altLang="zh-CN" sz="3200" kern="100">
              <a:latin typeface="黑体" panose="02010609060101010101" charset="-122"/>
              <a:ea typeface="黑体" panose="02010609060101010101" charset="-122"/>
              <a:cs typeface="黑体" panose="02010609060101010101" charset="-122"/>
            </a:endParaRPr>
          </a:p>
          <a:p>
            <a:pPr algn="just">
              <a:lnSpc>
                <a:spcPct val="150000"/>
              </a:lnSpc>
              <a:spcAft>
                <a:spcPct val="0"/>
              </a:spcAft>
              <a:tabLst>
                <a:tab pos="2250440"/>
              </a:tabLst>
            </a:pPr>
            <a:r>
              <a:rPr lang="en-US" altLang="zh-CN" sz="3200" kern="100" err="1">
                <a:latin typeface="黑体" panose="02010609060101010101" charset="-122"/>
                <a:ea typeface="黑体" panose="02010609060101010101" charset="-122"/>
                <a:cs typeface="黑体" panose="02010609060101010101" charset="-122"/>
              </a:rPr>
              <a:t>D.Rubisco</a:t>
            </a:r>
            <a:r>
              <a:rPr lang="zh-CN" altLang="zh-CN" sz="3200" kern="100">
                <a:latin typeface="黑体" panose="02010609060101010101" charset="-122"/>
                <a:ea typeface="黑体" panose="02010609060101010101" charset="-122"/>
                <a:cs typeface="黑体" panose="02010609060101010101" charset="-122"/>
              </a:rPr>
              <a:t>催化</a:t>
            </a:r>
            <a:r>
              <a:rPr lang="en-US" altLang="zh-CN" sz="3200" kern="100">
                <a:latin typeface="黑体" panose="02010609060101010101" charset="-122"/>
                <a:ea typeface="黑体" panose="02010609060101010101" charset="-122"/>
                <a:cs typeface="黑体" panose="02010609060101010101" charset="-122"/>
              </a:rPr>
              <a:t>C</a:t>
            </a:r>
            <a:r>
              <a:rPr lang="en-US" altLang="zh-CN" sz="3200" kern="100" baseline="-25000">
                <a:latin typeface="黑体" panose="02010609060101010101" charset="-122"/>
                <a:ea typeface="黑体" panose="02010609060101010101" charset="-122"/>
                <a:cs typeface="黑体" panose="02010609060101010101" charset="-122"/>
              </a:rPr>
              <a:t>5</a:t>
            </a:r>
            <a:r>
              <a:rPr lang="zh-CN" altLang="zh-CN" sz="3200" kern="100">
                <a:latin typeface="黑体" panose="02010609060101010101" charset="-122"/>
                <a:ea typeface="黑体" panose="02010609060101010101" charset="-122"/>
                <a:cs typeface="黑体" panose="02010609060101010101" charset="-122"/>
              </a:rPr>
              <a:t>和</a:t>
            </a:r>
            <a:r>
              <a:rPr lang="en-US" altLang="zh-CN" sz="3200" kern="100">
                <a:latin typeface="黑体" panose="02010609060101010101" charset="-122"/>
                <a:ea typeface="黑体" panose="02010609060101010101" charset="-122"/>
                <a:cs typeface="黑体" panose="02010609060101010101" charset="-122"/>
              </a:rPr>
              <a:t>CO</a:t>
            </a:r>
            <a:r>
              <a:rPr lang="en-US" altLang="zh-CN" sz="3200" kern="100" baseline="-25000">
                <a:latin typeface="黑体" panose="02010609060101010101" charset="-122"/>
                <a:ea typeface="黑体" panose="02010609060101010101" charset="-122"/>
                <a:cs typeface="黑体" panose="02010609060101010101" charset="-122"/>
              </a:rPr>
              <a:t>2</a:t>
            </a:r>
            <a:r>
              <a:rPr lang="zh-CN" altLang="zh-CN" sz="3200" kern="100">
                <a:latin typeface="黑体" panose="02010609060101010101" charset="-122"/>
                <a:ea typeface="黑体" panose="02010609060101010101" charset="-122"/>
                <a:cs typeface="黑体" panose="02010609060101010101" charset="-122"/>
              </a:rPr>
              <a:t>结合</a:t>
            </a:r>
            <a:endParaRPr lang="zh-CN" altLang="zh-CN" sz="3200" kern="100">
              <a:effectLst/>
              <a:latin typeface="黑体" panose="02010609060101010101" charset="-122"/>
              <a:ea typeface="黑体" panose="02010609060101010101" charset="-122"/>
              <a:cs typeface="黑体" panose="02010609060101010101" charset="-122"/>
            </a:endParaRPr>
          </a:p>
        </p:txBody>
      </p:sp>
      <p:sp>
        <p:nvSpPr>
          <p:cNvPr id="4" name="QC_7_AN.97_1#ef7661c9b.bracket?parentnodeid=f8261dca0&amp;hasmatchpositionanswer=1" title=""/>
          <p:cNvSpPr/>
          <p:nvPr>
            <p:custDataLst>
              <p:tags r:id="rId4"/>
            </p:custDataLst>
          </p:nvPr>
        </p:nvSpPr>
        <p:spPr>
          <a:xfrm>
            <a:off x="862965" y="2581910"/>
            <a:ext cx="1472565" cy="924560"/>
          </a:xfrm>
          <a:prstGeom prst="rect">
            <a:avLst/>
          </a:prstGeom>
          <a:noFill/>
        </p:spPr>
        <p:txBody>
          <a:bodyPr wrap="none" lIns="0" tIns="0" rIns="0" bIns="0" rtlCol="0" anchor="t"/>
          <a:lstStyle/>
          <a:p>
            <a:pPr algn="ctr" latinLnBrk="1">
              <a:lnSpc>
                <a:spcPct val="100000"/>
              </a:lnSpc>
            </a:pPr>
            <a:r>
              <a:rPr lang="en-US" sz="4800" b="1">
                <a:solidFill>
                  <a:srgbClr val="FF0000"/>
                </a:solidFill>
                <a:latin typeface="Arial" panose="020b0604020202020204" pitchFamily="34" charset="0"/>
                <a:ea typeface="微软雅黑"/>
                <a:cs typeface="Arial" panose="020b0604020202020204" pitchFamily="34" charset="0"/>
              </a:rPr>
              <a:t>D</a:t>
            </a:r>
            <a:endParaRPr lang="en-US" sz="4800" b="1">
              <a:solidFill>
                <a:srgbClr val="FF0000"/>
              </a:solidFill>
              <a:latin typeface="Arial" panose="020b0604020202020204" pitchFamily="34" charset="0"/>
              <a:ea typeface="微软雅黑"/>
              <a:cs typeface="Arial" panose="020b0604020202020204" pitchFamily="34" charset="0"/>
            </a:endParaRPr>
          </a:p>
        </p:txBody>
      </p:sp>
      <p:grpSp>
        <p:nvGrpSpPr>
          <p:cNvPr id="32" name="组合 31" title=""/>
          <p:cNvGrpSpPr/>
          <p:nvPr>
            <p:custDataLst>
              <p:tags r:id="rId5"/>
            </p:custDataLst>
          </p:nvPr>
        </p:nvGrpSpPr>
        <p:grpSpPr>
          <a:xfrm>
            <a:off x="0" y="125095"/>
            <a:ext cx="12192000" cy="518160"/>
            <a:chOff x="0" y="259"/>
            <a:chExt cx="19200" cy="816"/>
          </a:xfrm>
        </p:grpSpPr>
        <p:grpSp>
          <p:nvGrpSpPr>
            <p:cNvPr id="36" name="组合 35"/>
            <p:cNvGrpSpPr/>
            <p:nvPr>
              <p:custDataLst>
                <p:tags r:id="rId6"/>
              </p:custDataLst>
            </p:nvPr>
          </p:nvGrpSpPr>
          <p:grpSpPr>
            <a:xfrm>
              <a:off x="0" y="261"/>
              <a:ext cx="19200" cy="814"/>
              <a:chOff x="0" y="-57"/>
              <a:chExt cx="19200" cy="814"/>
            </a:xfrm>
          </p:grpSpPr>
          <p:cxnSp>
            <p:nvCxnSpPr>
              <p:cNvPr id="37" name="直接连接符 36"/>
              <p:cNvCxnSpPr/>
              <p:nvPr>
                <p:custDataLst>
                  <p:tags r:id="rId7"/>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8"/>
                </p:custDataLst>
              </p:nvPr>
            </p:nvGrpSpPr>
            <p:grpSpPr>
              <a:xfrm>
                <a:off x="631" y="-57"/>
                <a:ext cx="4391" cy="694"/>
                <a:chOff x="623970" y="1485351"/>
                <a:chExt cx="2788192" cy="440988"/>
              </a:xfrm>
            </p:grpSpPr>
            <p:grpSp>
              <p:nvGrpSpPr>
                <p:cNvPr id="39" name="组合 38"/>
                <p:cNvGrpSpPr>
                  <a:grpSpLocks noChangeAspect="1"/>
                </p:cNvGrpSpPr>
                <p:nvPr>
                  <p:custDataLst>
                    <p:tags r:id="rId9"/>
                  </p:custDataLst>
                </p:nvPr>
              </p:nvGrpSpPr>
              <p:grpSpPr>
                <a:xfrm>
                  <a:off x="623970" y="1630931"/>
                  <a:ext cx="264961" cy="295408"/>
                  <a:chOff x="457642" y="346857"/>
                  <a:chExt cx="375937" cy="419137"/>
                </a:xfrm>
              </p:grpSpPr>
              <p:sp>
                <p:nvSpPr>
                  <p:cNvPr id="40" name="椭圆 39"/>
                  <p:cNvSpPr/>
                  <p:nvPr>
                    <p:custDataLst>
                      <p:tags r:id="rId10"/>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11"/>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12"/>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13"/>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14"/>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15"/>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16"/>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17"/>
                  </p:custDataLst>
                </p:nvPr>
              </p:nvSpPr>
              <p:spPr>
                <a:xfrm>
                  <a:off x="1793601" y="1485351"/>
                  <a:ext cx="1618561"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习题检测</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18"/>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100" name="文本框 99" title=""/>
          <p:cNvSpPr txBox="1"/>
          <p:nvPr>
            <p:custDataLst>
              <p:tags r:id="rId3"/>
            </p:custDataLst>
          </p:nvPr>
        </p:nvSpPr>
        <p:spPr>
          <a:xfrm>
            <a:off x="292100" y="862330"/>
            <a:ext cx="11572875" cy="4194810"/>
          </a:xfrm>
          <a:prstGeom prst="rect">
            <a:avLst/>
          </a:prstGeom>
          <a:noFill/>
          <a:ln w="9525">
            <a:noFill/>
          </a:ln>
        </p:spPr>
        <p:txBody>
          <a:bodyPr wrap="square">
            <a:spAutoFit/>
          </a:bodyPr>
          <a:lstStyle/>
          <a:p>
            <a:pPr indent="0" fontAlgn="auto">
              <a:lnSpc>
                <a:spcPts val="4000"/>
              </a:lnSpc>
            </a:pPr>
            <a:r>
              <a:rPr lang="en-US" sz="3200">
                <a:solidFill>
                  <a:srgbClr val="0E1DE6"/>
                </a:solidFill>
                <a:latin typeface="黑体" panose="02010609060101010101" charset="-122"/>
                <a:ea typeface="黑体" panose="02010609060101010101" charset="-122"/>
                <a:cs typeface="黑体" panose="02010609060101010101" charset="-122"/>
              </a:rPr>
              <a:t>3.</a:t>
            </a:r>
            <a:r>
              <a:rPr sz="3200">
                <a:solidFill>
                  <a:srgbClr val="0E1DE6"/>
                </a:solidFill>
                <a:latin typeface="黑体" panose="02010609060101010101" charset="-122"/>
                <a:ea typeface="黑体" panose="02010609060101010101" charset="-122"/>
                <a:cs typeface="黑体" panose="02010609060101010101" charset="-122"/>
              </a:rPr>
              <a:t>（2023·湖北·统考高考真题）高温是制约世界粮食安全的因素之一，高温往往使植物叶片变黄、变褐。研究发现平均气温每升高1℃，水稻、小麦等作物减产约3%~8%。关于高温下作物减产的原因，下列叙述错误的是（　　）</a:t>
            </a:r>
            <a:endParaRPr sz="3200">
              <a:solidFill>
                <a:srgbClr val="0E1DE6"/>
              </a:solidFill>
              <a:latin typeface="黑体" panose="02010609060101010101" charset="-122"/>
              <a:ea typeface="黑体" panose="02010609060101010101" charset="-122"/>
              <a:cs typeface="黑体" panose="02010609060101010101" charset="-122"/>
            </a:endParaRPr>
          </a:p>
          <a:p>
            <a:pPr indent="0" fontAlgn="auto">
              <a:lnSpc>
                <a:spcPts val="4000"/>
              </a:lnSpc>
            </a:pPr>
            <a:r>
              <a:rPr sz="3200">
                <a:latin typeface="黑体" panose="02010609060101010101" charset="-122"/>
                <a:ea typeface="黑体" panose="02010609060101010101" charset="-122"/>
                <a:cs typeface="黑体" panose="02010609060101010101" charset="-122"/>
              </a:rPr>
              <a:t>A．呼吸作用变强，消耗大量养分</a:t>
            </a:r>
            <a:endParaRPr sz="3200">
              <a:latin typeface="黑体" panose="02010609060101010101" charset="-122"/>
              <a:ea typeface="黑体" panose="02010609060101010101" charset="-122"/>
              <a:cs typeface="黑体" panose="02010609060101010101" charset="-122"/>
            </a:endParaRPr>
          </a:p>
          <a:p>
            <a:pPr indent="0" fontAlgn="auto">
              <a:lnSpc>
                <a:spcPts val="4000"/>
              </a:lnSpc>
            </a:pPr>
            <a:r>
              <a:rPr sz="3200">
                <a:latin typeface="黑体" panose="02010609060101010101" charset="-122"/>
                <a:ea typeface="黑体" panose="02010609060101010101" charset="-122"/>
                <a:cs typeface="黑体" panose="02010609060101010101" charset="-122"/>
              </a:rPr>
              <a:t>B．光合作用强度减弱，有机物合成减少</a:t>
            </a:r>
            <a:endParaRPr sz="3200">
              <a:latin typeface="黑体" panose="02010609060101010101" charset="-122"/>
              <a:ea typeface="黑体" panose="02010609060101010101" charset="-122"/>
              <a:cs typeface="黑体" panose="02010609060101010101" charset="-122"/>
            </a:endParaRPr>
          </a:p>
          <a:p>
            <a:pPr indent="0" fontAlgn="auto">
              <a:lnSpc>
                <a:spcPts val="4000"/>
              </a:lnSpc>
            </a:pPr>
            <a:r>
              <a:rPr sz="3200">
                <a:latin typeface="黑体" panose="02010609060101010101" charset="-122"/>
                <a:ea typeface="黑体" panose="02010609060101010101" charset="-122"/>
                <a:cs typeface="黑体" panose="02010609060101010101" charset="-122"/>
              </a:rPr>
              <a:t>C．蒸腾作用增强，植物易失水发生萎蔫</a:t>
            </a:r>
            <a:endParaRPr sz="3200">
              <a:latin typeface="黑体" panose="02010609060101010101" charset="-122"/>
              <a:ea typeface="黑体" panose="02010609060101010101" charset="-122"/>
              <a:cs typeface="黑体" panose="02010609060101010101" charset="-122"/>
            </a:endParaRPr>
          </a:p>
          <a:p>
            <a:pPr indent="0" fontAlgn="auto">
              <a:lnSpc>
                <a:spcPts val="4000"/>
              </a:lnSpc>
            </a:pPr>
            <a:r>
              <a:rPr sz="3200">
                <a:latin typeface="黑体" panose="02010609060101010101" charset="-122"/>
                <a:ea typeface="黑体" panose="02010609060101010101" charset="-122"/>
                <a:cs typeface="黑体" panose="02010609060101010101" charset="-122"/>
              </a:rPr>
              <a:t>D．叶绿素降解，光反应生成的NADH和ATP减少</a:t>
            </a:r>
            <a:endParaRPr sz="3200">
              <a:latin typeface="黑体" panose="02010609060101010101" charset="-122"/>
              <a:ea typeface="黑体" panose="02010609060101010101" charset="-122"/>
              <a:cs typeface="黑体" panose="02010609060101010101" charset="-122"/>
            </a:endParaRPr>
          </a:p>
        </p:txBody>
      </p:sp>
      <p:sp>
        <p:nvSpPr>
          <p:cNvPr id="3" name="文本框 2" title=""/>
          <p:cNvSpPr txBox="1"/>
          <p:nvPr>
            <p:custDataLst>
              <p:tags r:id="rId4"/>
            </p:custDataLst>
          </p:nvPr>
        </p:nvSpPr>
        <p:spPr>
          <a:xfrm>
            <a:off x="5815965" y="2382520"/>
            <a:ext cx="598805" cy="583565"/>
          </a:xfrm>
          <a:prstGeom prst="rect">
            <a:avLst/>
          </a:prstGeom>
          <a:noFill/>
          <a:ln w="9525">
            <a:noFill/>
          </a:ln>
        </p:spPr>
        <p:txBody>
          <a:bodyPr wrap="square">
            <a:spAutoFit/>
          </a:bodyPr>
          <a:lstStyle/>
          <a:p>
            <a:pPr indent="0"/>
            <a:r>
              <a:rPr lang="en-US" sz="3200" b="1">
                <a:solidFill>
                  <a:srgbClr val="FF0000"/>
                </a:solidFill>
                <a:latin typeface="微软雅黑" panose="020b0503020204020204" charset="-122"/>
                <a:ea typeface="微软雅黑"/>
              </a:rPr>
              <a:t>D</a:t>
            </a:r>
            <a:endParaRPr lang="en-US" altLang="en-US" sz="3200" b="1">
              <a:solidFill>
                <a:srgbClr val="FF0000"/>
              </a:solidFill>
              <a:latin typeface="微软雅黑" panose="020b0503020204020204" charset="-122"/>
              <a:ea typeface="微软雅黑"/>
            </a:endParaRPr>
          </a:p>
        </p:txBody>
      </p:sp>
      <p:grpSp>
        <p:nvGrpSpPr>
          <p:cNvPr id="32" name="组合 31" title=""/>
          <p:cNvGrpSpPr/>
          <p:nvPr>
            <p:custDataLst>
              <p:tags r:id="rId5"/>
            </p:custDataLst>
          </p:nvPr>
        </p:nvGrpSpPr>
        <p:grpSpPr>
          <a:xfrm>
            <a:off x="0" y="125095"/>
            <a:ext cx="12192000" cy="518160"/>
            <a:chOff x="0" y="259"/>
            <a:chExt cx="19200" cy="816"/>
          </a:xfrm>
        </p:grpSpPr>
        <p:grpSp>
          <p:nvGrpSpPr>
            <p:cNvPr id="36" name="组合 35"/>
            <p:cNvGrpSpPr/>
            <p:nvPr>
              <p:custDataLst>
                <p:tags r:id="rId6"/>
              </p:custDataLst>
            </p:nvPr>
          </p:nvGrpSpPr>
          <p:grpSpPr>
            <a:xfrm>
              <a:off x="0" y="261"/>
              <a:ext cx="19200" cy="814"/>
              <a:chOff x="0" y="-57"/>
              <a:chExt cx="19200" cy="814"/>
            </a:xfrm>
          </p:grpSpPr>
          <p:cxnSp>
            <p:nvCxnSpPr>
              <p:cNvPr id="37" name="直接连接符 36"/>
              <p:cNvCxnSpPr/>
              <p:nvPr>
                <p:custDataLst>
                  <p:tags r:id="rId7"/>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8"/>
                </p:custDataLst>
              </p:nvPr>
            </p:nvGrpSpPr>
            <p:grpSpPr>
              <a:xfrm>
                <a:off x="631" y="-57"/>
                <a:ext cx="4391" cy="694"/>
                <a:chOff x="623970" y="1485351"/>
                <a:chExt cx="2788192" cy="440988"/>
              </a:xfrm>
            </p:grpSpPr>
            <p:grpSp>
              <p:nvGrpSpPr>
                <p:cNvPr id="39" name="组合 38"/>
                <p:cNvGrpSpPr>
                  <a:grpSpLocks noChangeAspect="1"/>
                </p:cNvGrpSpPr>
                <p:nvPr>
                  <p:custDataLst>
                    <p:tags r:id="rId9"/>
                  </p:custDataLst>
                </p:nvPr>
              </p:nvGrpSpPr>
              <p:grpSpPr>
                <a:xfrm>
                  <a:off x="623970" y="1630931"/>
                  <a:ext cx="264961" cy="295408"/>
                  <a:chOff x="457642" y="346857"/>
                  <a:chExt cx="375937" cy="419137"/>
                </a:xfrm>
              </p:grpSpPr>
              <p:sp>
                <p:nvSpPr>
                  <p:cNvPr id="40" name="椭圆 39"/>
                  <p:cNvSpPr/>
                  <p:nvPr>
                    <p:custDataLst>
                      <p:tags r:id="rId10"/>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11"/>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12"/>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13"/>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14"/>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15"/>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16"/>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17"/>
                  </p:custDataLst>
                </p:nvPr>
              </p:nvSpPr>
              <p:spPr>
                <a:xfrm>
                  <a:off x="1793601" y="1485351"/>
                  <a:ext cx="1618561"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习题检测</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18"/>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3" name="QC_6#853928778?vbadefaultcenterpage=1&amp;parentnodeid=7b9fad029&amp;vbahtmlprocessed=1" title=""/>
          <p:cNvSpPr/>
          <p:nvPr>
            <p:custDataLst>
              <p:tags r:id="rId4"/>
            </p:custDataLst>
          </p:nvPr>
        </p:nvSpPr>
        <p:spPr>
          <a:xfrm>
            <a:off x="323596" y="1082923"/>
            <a:ext cx="11109960" cy="1004824"/>
          </a:xfrm>
          <a:prstGeom prst="rect">
            <a:avLst/>
          </a:prstGeom>
          <a:noFill/>
        </p:spPr>
        <p:txBody>
          <a:bodyPr wrap="none" lIns="0" tIns="0" rIns="0" bIns="0" rtlCol="0" anchor="t"/>
          <a:lstStyle/>
          <a:p>
            <a:pPr algn="l" latinLnBrk="1">
              <a:lnSpc>
                <a:spcPts val="4400"/>
              </a:lnSpc>
            </a:pPr>
            <a:r>
              <a:rPr lang="en-US" altLang="zh-CN" sz="3200" b="0" i="0">
                <a:solidFill>
                  <a:srgbClr val="0E1DE6"/>
                </a:solidFill>
                <a:latin typeface="黑体" panose="02010609060101010101" charset="-122"/>
                <a:ea typeface="黑体" panose="02010609060101010101" charset="-122"/>
                <a:cs typeface="黑体" panose="02010609060101010101" charset="-122"/>
              </a:rPr>
              <a:t>4.如果改变光合作用的反应条件会引起相应的变化，</a:t>
            </a:r>
            <a:endParaRPr lang="en-US" altLang="zh-CN" sz="3200" b="0" i="0">
              <a:solidFill>
                <a:srgbClr val="0E1DE6"/>
              </a:solidFill>
              <a:latin typeface="黑体" panose="02010609060101010101" charset="-122"/>
              <a:ea typeface="黑体" panose="02010609060101010101" charset="-122"/>
              <a:cs typeface="黑体" panose="02010609060101010101" charset="-122"/>
            </a:endParaRPr>
          </a:p>
          <a:p>
            <a:pPr algn="l" latinLnBrk="1">
              <a:lnSpc>
                <a:spcPts val="4400"/>
              </a:lnSpc>
            </a:pPr>
            <a:r>
              <a:rPr lang="en-US" altLang="zh-CN" sz="3200" b="0" i="0">
                <a:solidFill>
                  <a:srgbClr val="0E1DE6"/>
                </a:solidFill>
                <a:latin typeface="黑体" panose="02010609060101010101" charset="-122"/>
                <a:ea typeface="黑体" panose="02010609060101010101" charset="-122"/>
                <a:cs typeface="黑体" panose="02010609060101010101" charset="-122"/>
              </a:rPr>
              <a:t>下列说法正确的是(     )。</a:t>
            </a:r>
            <a:endParaRPr lang="en-US" altLang="zh-CN" sz="3200" b="0" i="0">
              <a:solidFill>
                <a:srgbClr val="0E1DE6"/>
              </a:solidFill>
              <a:latin typeface="黑体" panose="02010609060101010101" charset="-122"/>
              <a:ea typeface="黑体" panose="02010609060101010101" charset="-122"/>
              <a:cs typeface="黑体" panose="02010609060101010101" charset="-122"/>
            </a:endParaRPr>
          </a:p>
        </p:txBody>
      </p:sp>
      <mc:AlternateContent>
        <mc:Choice Requires="a14">
          <p:sp>
            <p:nvSpPr>
              <p:cNvPr id="4" name="QC_6_BD.88_1#853928778.choices?vbadefaultcenterpage=1&amp;parentnodeid=7b9fad029&amp;vbahtmlprocessed=1" title=""/>
              <p:cNvSpPr/>
              <p:nvPr>
                <p:custDataLst>
                  <p:tags r:id="rId5"/>
                </p:custDataLst>
              </p:nvPr>
            </p:nvSpPr>
            <p:spPr>
              <a:xfrm>
                <a:off x="221615" y="2152015"/>
                <a:ext cx="12524740" cy="2126615"/>
              </a:xfrm>
              <a:prstGeom prst="rect">
                <a:avLst/>
              </a:prstGeom>
              <a:noFill/>
            </p:spPr>
            <p:txBody>
              <a:bodyPr wrap="none" lIns="0" tIns="0" rIns="0" bIns="0" rtlCol="0" anchor="t"/>
              <a:lstStyle/>
              <a:p>
                <a:pPr algn="l" latinLnBrk="1">
                  <a:lnSpc>
                    <a:spcPts val="4400"/>
                  </a:lnSpc>
                </a:pPr>
                <a:r>
                  <a:rPr lang="en-US" altLang="zh-CN" sz="3200" b="0" i="0">
                    <a:solidFill>
                      <a:srgbClr val="000000"/>
                    </a:solidFill>
                    <a:latin typeface="黑体" panose="02010609060101010101" charset="-122"/>
                    <a:ea typeface="黑体" panose="02010609060101010101" charset="-122"/>
                    <a:cs typeface="黑体" panose="02010609060101010101" charset="-122"/>
                  </a:rPr>
                  <a:t>A.突然中断</a:t>
                </a:r>
                <a:r>
                  <a:rPr lang="en-US" altLang="zh-CN" sz="3200" b="0" i="0" u="none">
                    <a:solidFill>
                      <a:srgbClr val="000000"/>
                    </a:solidFill>
                    <a:latin typeface="黑体" panose="02010609060101010101" charset="-122"/>
                    <a:ea typeface="黑体" panose="02010609060101010101" charset="-122"/>
                    <a:cs typeface="黑体" panose="02010609060101010101" charset="-122"/>
                  </a:rPr>
                  <a:t> </a:t>
                </a:r>
                <a:r>
                  <a:rPr lang="en-US" altLang="zh-CN" sz="3200" b="0" i="0" kern="0" spc="-99900">
                    <a:solidFill>
                      <a:srgbClr val="FFFFFF"/>
                    </a:solidFill>
                    <a:latin typeface="黑体" panose="02010609060101010101" charset="-122"/>
                    <a:ea typeface="黑体" panose="02010609060101010101" charset="-122"/>
                    <a:cs typeface="黑体" panose="02010609060101010101" charset="-122"/>
                  </a:rPr>
                  <a:t>&lt;m&gt;</a:t>
                </a:r>
                <a14:m>
                  <m:oMathPara>
                    <m:oMathParaPr>
                      <m:jc/>
                    </m:oMathParaPr>
                    <m:oMath>
                      <m:sSub>
                        <m:sSubPr>
                          <m:ctrlPr>
                            <a:rPr lang="en-US" altLang="zh-CN" sz="3200" b="0" i="1">
                              <a:solidFill>
                                <a:srgbClr val="000000"/>
                              </a:solidFill>
                              <a:latin typeface="Cambria Math" panose="02040503050406030204" pitchFamily="18" charset="0"/>
                              <a:ea typeface="黑体" panose="02010609060101010101" charset="-122"/>
                              <a:cs typeface="Cambria Math" panose="02040503050406030204" pitchFamily="18" charset="0"/>
                            </a:rPr>
                          </m:ctrlPr>
                        </m:sSubPr>
                        <m:e>
                          <m:r>
                            <m:rPr>
                              <m:sty m:val="p"/>
                            </m:rPr>
                            <a:rPr lang="en-US" altLang="zh-CN" sz="3200" b="0" i="0">
                              <a:solidFill>
                                <a:srgbClr val="000000"/>
                              </a:solidFill>
                              <a:latin typeface="Cambria Math" panose="02040503050406030204" pitchFamily="18" charset="0"/>
                              <a:ea typeface="黑体" panose="02010609060101010101" charset="-122"/>
                              <a:cs typeface="Cambria Math" panose="02040503050406030204" pitchFamily="18" charset="0"/>
                            </a:rPr>
                            <m:t>CO</m:t>
                          </m:r>
                        </m:e>
                        <m:sub>
                          <m:r>
                            <m:rPr>
                              <m:sty m:val="p"/>
                            </m:rPr>
                            <a:rPr lang="en-US" altLang="zh-CN" sz="3200" b="0" i="0">
                              <a:solidFill>
                                <a:srgbClr val="000000"/>
                              </a:solidFill>
                              <a:latin typeface="Cambria Math" panose="02040503050406030204" pitchFamily="18" charset="0"/>
                              <a:ea typeface="MS Mincho" charset="0"/>
                              <a:cs typeface="Cambria Math" panose="02040503050406030204" pitchFamily="18" charset="0"/>
                            </a:rPr>
                            <m:t>2</m:t>
                          </m:r>
                        </m:sub>
                      </m:sSub>
                    </m:oMath>
                  </m:oMathPara>
                </a14:m>
                <a:r>
                  <a:rPr lang="en-US" altLang="zh-CN" sz="3200" b="0" i="0" kern="0" spc="-99900">
                    <a:solidFill>
                      <a:srgbClr val="FFFFFF"/>
                    </a:solidFill>
                    <a:latin typeface="黑体" panose="02010609060101010101" charset="-122"/>
                    <a:ea typeface="黑体" panose="02010609060101010101" charset="-122"/>
                    <a:cs typeface="黑体" panose="02010609060101010101" charset="-122"/>
                  </a:rPr>
                  <a:t>&lt;/m&gt;</a:t>
                </a:r>
                <a:r>
                  <a:rPr lang="en-US" altLang="zh-CN" sz="3200" b="0" i="0" u="none">
                    <a:solidFill>
                      <a:srgbClr val="000000"/>
                    </a:solidFill>
                    <a:latin typeface="黑体" panose="02010609060101010101" charset="-122"/>
                    <a:ea typeface="黑体" panose="02010609060101010101" charset="-122"/>
                    <a:cs typeface="黑体" panose="02010609060101010101" charset="-122"/>
                  </a:rPr>
                  <a:t> </a:t>
                </a:r>
                <a:r>
                  <a:rPr lang="en-US" altLang="zh-CN" sz="3200" b="0" i="0">
                    <a:solidFill>
                      <a:srgbClr val="000000"/>
                    </a:solidFill>
                    <a:latin typeface="黑体" panose="02010609060101010101" charset="-122"/>
                    <a:ea typeface="黑体" panose="02010609060101010101" charset="-122"/>
                    <a:cs typeface="黑体" panose="02010609060101010101" charset="-122"/>
                  </a:rPr>
                  <a:t>供应会暂时引起叶绿体基质中</a:t>
                </a:r>
                <a:endParaRPr lang="en-US" altLang="zh-CN" sz="3200" b="0" i="0">
                  <a:solidFill>
                    <a:srgbClr val="000000"/>
                  </a:solidFill>
                  <a:latin typeface="黑体" panose="02010609060101010101" charset="-122"/>
                  <a:ea typeface="黑体" panose="02010609060101010101" charset="-122"/>
                  <a:cs typeface="黑体" panose="02010609060101010101" charset="-122"/>
                </a:endParaRPr>
              </a:p>
              <a:p>
                <a:pPr algn="l" latinLnBrk="1">
                  <a:lnSpc>
                    <a:spcPts val="4400"/>
                  </a:lnSpc>
                </a:pPr>
                <a:r>
                  <a:rPr lang="en-US" altLang="zh-CN" sz="3200" b="0" i="0" u="none">
                    <a:solidFill>
                      <a:srgbClr val="000000"/>
                    </a:solidFill>
                    <a:latin typeface="黑体" panose="02010609060101010101" charset="-122"/>
                    <a:ea typeface="黑体" panose="02010609060101010101" charset="-122"/>
                    <a:cs typeface="黑体" panose="02010609060101010101" charset="-122"/>
                  </a:rPr>
                  <a:t> </a:t>
                </a:r>
                <a:r>
                  <a:rPr lang="en-US" altLang="zh-CN" sz="3200" b="0" i="0" kern="0" spc="-99900">
                    <a:solidFill>
                      <a:srgbClr val="FFFFFF"/>
                    </a:solidFill>
                    <a:latin typeface="黑体" panose="02010609060101010101" charset="-122"/>
                    <a:ea typeface="黑体" panose="02010609060101010101" charset="-122"/>
                    <a:cs typeface="黑体" panose="02010609060101010101" charset="-122"/>
                  </a:rPr>
                  <a:t>&lt;m&gt;</a:t>
                </a:r>
                <a14:m>
                  <m:oMathPara>
                    <m:oMathParaPr>
                      <m:jc/>
                    </m:oMathParaPr>
                    <m:oMath>
                      <m:r>
                        <m:rPr>
                          <m:sty m:val="p"/>
                        </m:rPr>
                        <a:rPr lang="en-US" altLang="zh-CN" sz="3200" b="0" i="0">
                          <a:solidFill>
                            <a:srgbClr val="000000"/>
                          </a:solidFill>
                          <a:latin typeface="Cambria Math" panose="02040503050406030204" pitchFamily="18" charset="0"/>
                          <a:ea typeface="黑体" panose="02010609060101010101" charset="-122"/>
                          <a:cs typeface="Cambria Math" panose="02040503050406030204" pitchFamily="18" charset="0"/>
                        </a:rPr>
                        <m:t>ATP</m:t>
                      </m:r>
                      <m:r>
                        <m:rPr>
                          <m:sty m:val="p"/>
                        </m:rPr>
                        <a:rPr lang="en-US" altLang="zh-CN" sz="3200" b="0" i="0">
                          <a:solidFill>
                            <a:srgbClr val="000000"/>
                          </a:solidFill>
                          <a:latin typeface="Cambria Math" panose="02040503050406030204" pitchFamily="18" charset="0"/>
                          <a:ea typeface="MS Mincho" charset="0"/>
                          <a:cs typeface="Cambria Math" panose="02040503050406030204" pitchFamily="18" charset="0"/>
                        </a:rPr>
                        <m:t>/</m:t>
                      </m:r>
                      <m:r>
                        <m:rPr>
                          <m:sty m:val="p"/>
                        </m:rPr>
                        <a:rPr lang="en-US" altLang="zh-CN" sz="3200" b="0" i="0">
                          <a:solidFill>
                            <a:srgbClr val="000000"/>
                          </a:solidFill>
                          <a:latin typeface="Cambria Math" panose="02040503050406030204" pitchFamily="18" charset="0"/>
                          <a:ea typeface="黑体" panose="02010609060101010101" charset="-122"/>
                          <a:cs typeface="Cambria Math" panose="02040503050406030204" pitchFamily="18" charset="0"/>
                        </a:rPr>
                        <m:t>ADP</m:t>
                      </m:r>
                    </m:oMath>
                  </m:oMathPara>
                </a14:m>
                <a:r>
                  <a:rPr lang="en-US" altLang="zh-CN" sz="3200" b="0" i="0" kern="0" spc="-99900">
                    <a:solidFill>
                      <a:srgbClr val="FFFFFF"/>
                    </a:solidFill>
                    <a:latin typeface="黑体" panose="02010609060101010101" charset="-122"/>
                    <a:ea typeface="黑体" panose="02010609060101010101" charset="-122"/>
                    <a:cs typeface="黑体" panose="02010609060101010101" charset="-122"/>
                  </a:rPr>
                  <a:t>&lt;/m&gt;</a:t>
                </a:r>
                <a:r>
                  <a:rPr lang="en-US" altLang="zh-CN" sz="3200" b="0" i="0" u="none">
                    <a:solidFill>
                      <a:srgbClr val="000000"/>
                    </a:solidFill>
                    <a:latin typeface="黑体" panose="02010609060101010101" charset="-122"/>
                    <a:ea typeface="黑体" panose="02010609060101010101" charset="-122"/>
                    <a:cs typeface="黑体" panose="02010609060101010101" charset="-122"/>
                  </a:rPr>
                  <a:t> </a:t>
                </a:r>
                <a:r>
                  <a:rPr lang="en-US" altLang="zh-CN" sz="3200" b="0" i="0">
                    <a:solidFill>
                      <a:srgbClr val="000000"/>
                    </a:solidFill>
                    <a:latin typeface="黑体" panose="02010609060101010101" charset="-122"/>
                    <a:ea typeface="黑体" panose="02010609060101010101" charset="-122"/>
                    <a:cs typeface="黑体" panose="02010609060101010101" charset="-122"/>
                  </a:rPr>
                  <a:t>的值增大</a:t>
                </a:r>
                <a:endParaRPr lang="en-US" altLang="zh-CN" sz="3200">
                  <a:latin typeface="黑体" panose="02010609060101010101" charset="-122"/>
                  <a:ea typeface="黑体" panose="02010609060101010101" charset="-122"/>
                  <a:cs typeface="黑体" panose="02010609060101010101" charset="-122"/>
                </a:endParaRPr>
              </a:p>
              <a:p>
                <a:pPr algn="l" latinLnBrk="1">
                  <a:lnSpc>
                    <a:spcPts val="4400"/>
                  </a:lnSpc>
                </a:pPr>
                <a:r>
                  <a:rPr lang="en-US" altLang="zh-CN" sz="3200" b="0" i="0">
                    <a:solidFill>
                      <a:srgbClr val="000000"/>
                    </a:solidFill>
                    <a:latin typeface="黑体" panose="02010609060101010101" charset="-122"/>
                    <a:ea typeface="黑体" panose="02010609060101010101" charset="-122"/>
                    <a:cs typeface="黑体" panose="02010609060101010101" charset="-122"/>
                  </a:rPr>
                  <a:t>B.突然将红光改变为绿光会暂时引起叶绿体基质中</a:t>
                </a:r>
                <a:r>
                  <a:rPr lang="en-US" altLang="zh-CN" sz="3200" b="0" i="0" u="none">
                    <a:solidFill>
                      <a:srgbClr val="000000"/>
                    </a:solidFill>
                    <a:latin typeface="黑体" panose="02010609060101010101" charset="-122"/>
                    <a:ea typeface="黑体" panose="02010609060101010101" charset="-122"/>
                    <a:cs typeface="黑体" panose="02010609060101010101" charset="-122"/>
                  </a:rPr>
                  <a:t> </a:t>
                </a:r>
                <a:endParaRPr lang="en-US" altLang="zh-CN" sz="3200" b="0" i="0" u="none">
                  <a:solidFill>
                    <a:srgbClr val="000000"/>
                  </a:solidFill>
                  <a:latin typeface="黑体" panose="02010609060101010101" charset="-122"/>
                  <a:ea typeface="黑体" panose="02010609060101010101" charset="-122"/>
                  <a:cs typeface="黑体" panose="02010609060101010101" charset="-122"/>
                </a:endParaRPr>
              </a:p>
              <a:p>
                <a:pPr algn="l" latinLnBrk="1">
                  <a:lnSpc>
                    <a:spcPts val="4400"/>
                  </a:lnSpc>
                </a:pPr>
                <a:r>
                  <a:rPr lang="en-US" altLang="zh-CN" sz="3200" b="0" i="0" kern="0" spc="-99900">
                    <a:solidFill>
                      <a:srgbClr val="FFFFFF"/>
                    </a:solidFill>
                    <a:latin typeface="黑体" panose="02010609060101010101" charset="-122"/>
                    <a:ea typeface="黑体" panose="02010609060101010101" charset="-122"/>
                    <a:cs typeface="黑体" panose="02010609060101010101" charset="-122"/>
                  </a:rPr>
                  <a:t>&lt;m&gt;</a:t>
                </a:r>
                <a14:m>
                  <m:oMathPara>
                    <m:oMathParaPr>
                      <m:jc/>
                    </m:oMathParaPr>
                    <m:oMath>
                      <m:sSub>
                        <m:sSubPr>
                          <m:ctrlPr>
                            <a:rPr lang="en-US" altLang="zh-CN" sz="3200" b="0" i="1">
                              <a:solidFill>
                                <a:srgbClr val="000000"/>
                              </a:solidFill>
                              <a:latin typeface="Cambria Math" panose="02040503050406030204" pitchFamily="18" charset="0"/>
                              <a:ea typeface="黑体" panose="02010609060101010101" charset="-122"/>
                              <a:cs typeface="Cambria Math" panose="02040503050406030204" pitchFamily="18" charset="0"/>
                            </a:rPr>
                          </m:ctrlPr>
                        </m:sSubPr>
                        <m:e>
                          <m:r>
                            <m:rPr>
                              <m:sty m:val="p"/>
                            </m:rPr>
                            <a:rPr lang="en-US" altLang="zh-CN" sz="3200" b="0" i="0">
                              <a:solidFill>
                                <a:srgbClr val="000000"/>
                              </a:solidFill>
                              <a:latin typeface="Cambria Math" panose="02040503050406030204" pitchFamily="18" charset="0"/>
                              <a:ea typeface="黑体" panose="02010609060101010101" charset="-122"/>
                              <a:cs typeface="Cambria Math" panose="02040503050406030204" pitchFamily="18" charset="0"/>
                            </a:rPr>
                            <m:t>C</m:t>
                          </m:r>
                        </m:e>
                        <m:sub>
                          <m:r>
                            <m:rPr>
                              <m:sty m:val="p"/>
                            </m:rPr>
                            <a:rPr lang="en-US" altLang="zh-CN" sz="3200" b="0" i="0">
                              <a:solidFill>
                                <a:srgbClr val="000000"/>
                              </a:solidFill>
                              <a:latin typeface="Cambria Math" panose="02040503050406030204" pitchFamily="18" charset="0"/>
                              <a:ea typeface="MS Mincho" charset="0"/>
                              <a:cs typeface="Cambria Math" panose="02040503050406030204" pitchFamily="18" charset="0"/>
                            </a:rPr>
                            <m:t>5</m:t>
                          </m:r>
                        </m:sub>
                      </m:sSub>
                      <m:r>
                        <m:rPr>
                          <m:sty m:val="p"/>
                        </m:rPr>
                        <a:rPr lang="en-US" altLang="zh-CN" sz="3200" b="0" i="0">
                          <a:solidFill>
                            <a:srgbClr val="000000"/>
                          </a:solidFill>
                          <a:latin typeface="Cambria Math" panose="02040503050406030204" pitchFamily="18" charset="0"/>
                          <a:ea typeface="MS Mincho" charset="0"/>
                          <a:cs typeface="Cambria Math" panose="02040503050406030204" pitchFamily="18" charset="0"/>
                        </a:rPr>
                        <m:t>/</m:t>
                      </m:r>
                      <m:sSub>
                        <m:sSubPr>
                          <m:ctrlPr>
                            <a:rPr lang="en-US" altLang="zh-CN" sz="3200" b="0" i="1">
                              <a:solidFill>
                                <a:srgbClr val="000000"/>
                              </a:solidFill>
                              <a:latin typeface="Cambria Math" panose="02040503050406030204" pitchFamily="18" charset="0"/>
                              <a:ea typeface="黑体" panose="02010609060101010101" charset="-122"/>
                              <a:cs typeface="Cambria Math" panose="02040503050406030204" pitchFamily="18" charset="0"/>
                            </a:rPr>
                          </m:ctrlPr>
                        </m:sSubPr>
                        <m:e>
                          <m:r>
                            <m:rPr>
                              <m:sty m:val="p"/>
                            </m:rPr>
                            <a:rPr lang="en-US" altLang="zh-CN" sz="3200" b="0" i="0">
                              <a:solidFill>
                                <a:srgbClr val="000000"/>
                              </a:solidFill>
                              <a:latin typeface="Cambria Math" panose="02040503050406030204" pitchFamily="18" charset="0"/>
                              <a:ea typeface="黑体" panose="02010609060101010101" charset="-122"/>
                              <a:cs typeface="Cambria Math" panose="02040503050406030204" pitchFamily="18" charset="0"/>
                            </a:rPr>
                            <m:t>C</m:t>
                          </m:r>
                        </m:e>
                        <m:sub>
                          <m:r>
                            <m:rPr>
                              <m:sty m:val="p"/>
                            </m:rPr>
                            <a:rPr lang="en-US" altLang="zh-CN" sz="3200" b="0" i="0">
                              <a:solidFill>
                                <a:srgbClr val="000000"/>
                              </a:solidFill>
                              <a:latin typeface="Cambria Math" panose="02040503050406030204" pitchFamily="18" charset="0"/>
                              <a:ea typeface="MS Mincho" charset="0"/>
                              <a:cs typeface="Cambria Math" panose="02040503050406030204" pitchFamily="18" charset="0"/>
                            </a:rPr>
                            <m:t>3</m:t>
                          </m:r>
                        </m:sub>
                      </m:sSub>
                    </m:oMath>
                  </m:oMathPara>
                </a14:m>
                <a:r>
                  <a:rPr lang="en-US" altLang="zh-CN" sz="3200" b="0" i="0" kern="0" spc="-99900">
                    <a:solidFill>
                      <a:srgbClr val="FFFFFF"/>
                    </a:solidFill>
                    <a:latin typeface="黑体" panose="02010609060101010101" charset="-122"/>
                    <a:ea typeface="黑体" panose="02010609060101010101" charset="-122"/>
                    <a:cs typeface="黑体" panose="02010609060101010101" charset="-122"/>
                  </a:rPr>
                  <a:t>&lt;/m&gt;</a:t>
                </a:r>
                <a:r>
                  <a:rPr lang="en-US" altLang="zh-CN" sz="3200" b="0" i="0" u="none">
                    <a:solidFill>
                      <a:srgbClr val="000000"/>
                    </a:solidFill>
                    <a:latin typeface="黑体" panose="02010609060101010101" charset="-122"/>
                    <a:ea typeface="黑体" panose="02010609060101010101" charset="-122"/>
                    <a:cs typeface="黑体" panose="02010609060101010101" charset="-122"/>
                  </a:rPr>
                  <a:t> </a:t>
                </a:r>
                <a:r>
                  <a:rPr lang="en-US" altLang="zh-CN" sz="3200" b="0" i="0">
                    <a:solidFill>
                      <a:srgbClr val="000000"/>
                    </a:solidFill>
                    <a:latin typeface="黑体" panose="02010609060101010101" charset="-122"/>
                    <a:ea typeface="黑体" panose="02010609060101010101" charset="-122"/>
                    <a:cs typeface="黑体" panose="02010609060101010101" charset="-122"/>
                  </a:rPr>
                  <a:t>的值增大</a:t>
                </a:r>
                <a:endParaRPr lang="en-US" altLang="zh-CN" sz="3200">
                  <a:latin typeface="黑体" panose="02010609060101010101" charset="-122"/>
                  <a:ea typeface="黑体" panose="02010609060101010101" charset="-122"/>
                  <a:cs typeface="黑体" panose="02010609060101010101" charset="-122"/>
                </a:endParaRPr>
              </a:p>
              <a:p>
                <a:pPr algn="l" latinLnBrk="1">
                  <a:lnSpc>
                    <a:spcPts val="4400"/>
                  </a:lnSpc>
                </a:pPr>
                <a:r>
                  <a:rPr lang="en-US" altLang="zh-CN" sz="3200" b="0" i="0">
                    <a:solidFill>
                      <a:srgbClr val="000000"/>
                    </a:solidFill>
                    <a:latin typeface="黑体" panose="02010609060101010101" charset="-122"/>
                    <a:ea typeface="黑体" panose="02010609060101010101" charset="-122"/>
                    <a:cs typeface="黑体" panose="02010609060101010101" charset="-122"/>
                  </a:rPr>
                  <a:t>C.突然中断</a:t>
                </a:r>
                <a:r>
                  <a:rPr lang="en-US" altLang="zh-CN" sz="3200" b="0" i="0" u="none">
                    <a:solidFill>
                      <a:srgbClr val="000000"/>
                    </a:solidFill>
                    <a:latin typeface="黑体" panose="02010609060101010101" charset="-122"/>
                    <a:ea typeface="黑体" panose="02010609060101010101" charset="-122"/>
                    <a:cs typeface="黑体" panose="02010609060101010101" charset="-122"/>
                  </a:rPr>
                  <a:t> </a:t>
                </a:r>
                <a:r>
                  <a:rPr lang="en-US" altLang="zh-CN" sz="3200" b="0" i="0" kern="0" spc="-99900">
                    <a:solidFill>
                      <a:srgbClr val="FFFFFF"/>
                    </a:solidFill>
                    <a:latin typeface="黑体" panose="02010609060101010101" charset="-122"/>
                    <a:ea typeface="黑体" panose="02010609060101010101" charset="-122"/>
                    <a:cs typeface="黑体" panose="02010609060101010101" charset="-122"/>
                  </a:rPr>
                  <a:t>&lt;m&gt;</a:t>
                </a:r>
                <a14:m>
                  <m:oMathPara>
                    <m:oMathParaPr>
                      <m:jc/>
                    </m:oMathParaPr>
                    <m:oMath>
                      <m:sSub>
                        <m:sSubPr>
                          <m:ctrlPr>
                            <a:rPr lang="en-US" altLang="zh-CN" sz="3200" b="0" i="1">
                              <a:solidFill>
                                <a:srgbClr val="000000"/>
                              </a:solidFill>
                              <a:latin typeface="Cambria Math" panose="02040503050406030204" pitchFamily="18" charset="0"/>
                              <a:ea typeface="黑体" panose="02010609060101010101" charset="-122"/>
                              <a:cs typeface="Cambria Math" panose="02040503050406030204" pitchFamily="18" charset="0"/>
                            </a:rPr>
                          </m:ctrlPr>
                        </m:sSubPr>
                        <m:e>
                          <m:r>
                            <m:rPr>
                              <m:sty m:val="p"/>
                            </m:rPr>
                            <a:rPr lang="en-US" altLang="zh-CN" sz="3200" b="0" i="0">
                              <a:solidFill>
                                <a:srgbClr val="000000"/>
                              </a:solidFill>
                              <a:latin typeface="Cambria Math" panose="02040503050406030204" pitchFamily="18" charset="0"/>
                              <a:ea typeface="黑体" panose="02010609060101010101" charset="-122"/>
                              <a:cs typeface="Cambria Math" panose="02040503050406030204" pitchFamily="18" charset="0"/>
                            </a:rPr>
                            <m:t>CO</m:t>
                          </m:r>
                        </m:e>
                        <m:sub>
                          <m:r>
                            <m:rPr>
                              <m:sty m:val="p"/>
                            </m:rPr>
                            <a:rPr lang="en-US" altLang="zh-CN" sz="3200" b="0" i="0">
                              <a:solidFill>
                                <a:srgbClr val="000000"/>
                              </a:solidFill>
                              <a:latin typeface="Cambria Math" panose="02040503050406030204" pitchFamily="18" charset="0"/>
                              <a:ea typeface="MS Mincho" charset="0"/>
                              <a:cs typeface="Cambria Math" panose="02040503050406030204" pitchFamily="18" charset="0"/>
                            </a:rPr>
                            <m:t>2</m:t>
                          </m:r>
                        </m:sub>
                      </m:sSub>
                    </m:oMath>
                  </m:oMathPara>
                </a14:m>
                <a:r>
                  <a:rPr lang="en-US" altLang="zh-CN" sz="3200" b="0" i="0" kern="0" spc="-99900">
                    <a:solidFill>
                      <a:srgbClr val="FFFFFF"/>
                    </a:solidFill>
                    <a:latin typeface="黑体" panose="02010609060101010101" charset="-122"/>
                    <a:ea typeface="黑体" panose="02010609060101010101" charset="-122"/>
                    <a:cs typeface="黑体" panose="02010609060101010101" charset="-122"/>
                  </a:rPr>
                  <a:t>&lt;/m&gt;</a:t>
                </a:r>
                <a:r>
                  <a:rPr lang="en-US" altLang="zh-CN" sz="3200" b="0" i="0" u="none">
                    <a:solidFill>
                      <a:srgbClr val="000000"/>
                    </a:solidFill>
                    <a:latin typeface="黑体" panose="02010609060101010101" charset="-122"/>
                    <a:ea typeface="黑体" panose="02010609060101010101" charset="-122"/>
                    <a:cs typeface="黑体" panose="02010609060101010101" charset="-122"/>
                  </a:rPr>
                  <a:t> </a:t>
                </a:r>
                <a:r>
                  <a:rPr lang="en-US" altLang="zh-CN" sz="3200" b="0" i="0">
                    <a:solidFill>
                      <a:srgbClr val="000000"/>
                    </a:solidFill>
                    <a:latin typeface="黑体" panose="02010609060101010101" charset="-122"/>
                    <a:ea typeface="黑体" panose="02010609060101010101" charset="-122"/>
                    <a:cs typeface="黑体" panose="02010609060101010101" charset="-122"/>
                  </a:rPr>
                  <a:t>供应会暂时引起叶绿体基质中</a:t>
                </a:r>
                <a:r>
                  <a:rPr lang="en-US" altLang="zh-CN" sz="3200" b="0" i="0" u="none">
                    <a:solidFill>
                      <a:srgbClr val="000000"/>
                    </a:solidFill>
                    <a:latin typeface="黑体" panose="02010609060101010101" charset="-122"/>
                    <a:ea typeface="黑体" panose="02010609060101010101" charset="-122"/>
                    <a:cs typeface="黑体" panose="02010609060101010101" charset="-122"/>
                  </a:rPr>
                  <a:t> </a:t>
                </a:r>
                <a:endParaRPr lang="en-US" altLang="zh-CN" sz="3200" b="0" i="0" u="none">
                  <a:solidFill>
                    <a:srgbClr val="000000"/>
                  </a:solidFill>
                  <a:latin typeface="黑体" panose="02010609060101010101" charset="-122"/>
                  <a:ea typeface="黑体" panose="02010609060101010101" charset="-122"/>
                  <a:cs typeface="黑体" panose="02010609060101010101" charset="-122"/>
                </a:endParaRPr>
              </a:p>
              <a:p>
                <a:pPr algn="l" latinLnBrk="1">
                  <a:lnSpc>
                    <a:spcPts val="4400"/>
                  </a:lnSpc>
                </a:pPr>
                <a:r>
                  <a:rPr lang="en-US" altLang="zh-CN" sz="3200" b="0" i="0" kern="0" spc="-99900">
                    <a:solidFill>
                      <a:srgbClr val="FFFFFF"/>
                    </a:solidFill>
                    <a:latin typeface="黑体" panose="02010609060101010101" charset="-122"/>
                    <a:ea typeface="黑体" panose="02010609060101010101" charset="-122"/>
                    <a:cs typeface="黑体" panose="02010609060101010101" charset="-122"/>
                  </a:rPr>
                  <a:t>&lt;m&gt;</a:t>
                </a:r>
                <a14:m>
                  <m:oMathPara>
                    <m:oMathParaPr>
                      <m:jc/>
                    </m:oMathParaPr>
                    <m:oMath>
                      <m:sSub>
                        <m:sSubPr>
                          <m:ctrlPr>
                            <a:rPr lang="en-US" altLang="zh-CN" sz="3200" b="0" i="1">
                              <a:solidFill>
                                <a:srgbClr val="000000"/>
                              </a:solidFill>
                              <a:latin typeface="Cambria Math" panose="02040503050406030204" pitchFamily="18" charset="0"/>
                              <a:ea typeface="黑体" panose="02010609060101010101" charset="-122"/>
                              <a:cs typeface="Cambria Math" panose="02040503050406030204" pitchFamily="18" charset="0"/>
                            </a:rPr>
                          </m:ctrlPr>
                        </m:sSubPr>
                        <m:e>
                          <m:r>
                            <m:rPr>
                              <m:sty m:val="p"/>
                            </m:rPr>
                            <a:rPr lang="en-US" altLang="zh-CN" sz="3200" b="0" i="0">
                              <a:solidFill>
                                <a:srgbClr val="000000"/>
                              </a:solidFill>
                              <a:latin typeface="Cambria Math" panose="02040503050406030204" pitchFamily="18" charset="0"/>
                              <a:ea typeface="黑体" panose="02010609060101010101" charset="-122"/>
                              <a:cs typeface="Cambria Math" panose="02040503050406030204" pitchFamily="18" charset="0"/>
                            </a:rPr>
                            <m:t>C</m:t>
                          </m:r>
                        </m:e>
                        <m:sub>
                          <m:r>
                            <m:rPr>
                              <m:sty m:val="p"/>
                            </m:rPr>
                            <a:rPr lang="en-US" altLang="zh-CN" sz="3200" b="0" i="0">
                              <a:solidFill>
                                <a:srgbClr val="000000"/>
                              </a:solidFill>
                              <a:latin typeface="Cambria Math" panose="02040503050406030204" pitchFamily="18" charset="0"/>
                              <a:ea typeface="MS Mincho" charset="0"/>
                              <a:cs typeface="Cambria Math" panose="02040503050406030204" pitchFamily="18" charset="0"/>
                            </a:rPr>
                            <m:t>5</m:t>
                          </m:r>
                        </m:sub>
                      </m:sSub>
                      <m:r>
                        <m:rPr>
                          <m:sty m:val="p"/>
                        </m:rPr>
                        <a:rPr lang="en-US" altLang="zh-CN" sz="3200" b="0" i="0">
                          <a:solidFill>
                            <a:srgbClr val="000000"/>
                          </a:solidFill>
                          <a:latin typeface="Cambria Math" panose="02040503050406030204" pitchFamily="18" charset="0"/>
                          <a:ea typeface="MS Mincho" charset="0"/>
                          <a:cs typeface="Cambria Math" panose="02040503050406030204" pitchFamily="18" charset="0"/>
                        </a:rPr>
                        <m:t>/</m:t>
                      </m:r>
                      <m:sSub>
                        <m:sSubPr>
                          <m:ctrlPr>
                            <a:rPr lang="en-US" altLang="zh-CN" sz="3200" b="0" i="1">
                              <a:solidFill>
                                <a:srgbClr val="000000"/>
                              </a:solidFill>
                              <a:latin typeface="Cambria Math" panose="02040503050406030204" pitchFamily="18" charset="0"/>
                              <a:ea typeface="黑体" panose="02010609060101010101" charset="-122"/>
                              <a:cs typeface="Cambria Math" panose="02040503050406030204" pitchFamily="18" charset="0"/>
                            </a:rPr>
                          </m:ctrlPr>
                        </m:sSubPr>
                        <m:e>
                          <m:r>
                            <m:rPr>
                              <m:sty m:val="p"/>
                            </m:rPr>
                            <a:rPr lang="en-US" altLang="zh-CN" sz="3200" b="0" i="0">
                              <a:solidFill>
                                <a:srgbClr val="000000"/>
                              </a:solidFill>
                              <a:latin typeface="Cambria Math" panose="02040503050406030204" pitchFamily="18" charset="0"/>
                              <a:ea typeface="黑体" panose="02010609060101010101" charset="-122"/>
                              <a:cs typeface="Cambria Math" panose="02040503050406030204" pitchFamily="18" charset="0"/>
                            </a:rPr>
                            <m:t>C</m:t>
                          </m:r>
                        </m:e>
                        <m:sub>
                          <m:r>
                            <m:rPr>
                              <m:sty m:val="p"/>
                            </m:rPr>
                            <a:rPr lang="en-US" altLang="zh-CN" sz="3200" b="0" i="0">
                              <a:solidFill>
                                <a:srgbClr val="000000"/>
                              </a:solidFill>
                              <a:latin typeface="Cambria Math" panose="02040503050406030204" pitchFamily="18" charset="0"/>
                              <a:ea typeface="MS Mincho" charset="0"/>
                              <a:cs typeface="Cambria Math" panose="02040503050406030204" pitchFamily="18" charset="0"/>
                            </a:rPr>
                            <m:t>3</m:t>
                          </m:r>
                        </m:sub>
                      </m:sSub>
                    </m:oMath>
                  </m:oMathPara>
                </a14:m>
                <a:r>
                  <a:rPr lang="en-US" altLang="zh-CN" sz="3200" b="0" i="0" kern="0" spc="-99900">
                    <a:solidFill>
                      <a:srgbClr val="FFFFFF"/>
                    </a:solidFill>
                    <a:latin typeface="黑体" panose="02010609060101010101" charset="-122"/>
                    <a:ea typeface="黑体" panose="02010609060101010101" charset="-122"/>
                    <a:cs typeface="黑体" panose="02010609060101010101" charset="-122"/>
                  </a:rPr>
                  <a:t>&lt;/m&gt;</a:t>
                </a:r>
                <a:r>
                  <a:rPr lang="en-US" altLang="zh-CN" sz="3200" b="0" i="0" u="none">
                    <a:solidFill>
                      <a:srgbClr val="000000"/>
                    </a:solidFill>
                    <a:latin typeface="黑体" panose="02010609060101010101" charset="-122"/>
                    <a:ea typeface="黑体" panose="02010609060101010101" charset="-122"/>
                    <a:cs typeface="黑体" panose="02010609060101010101" charset="-122"/>
                  </a:rPr>
                  <a:t> </a:t>
                </a:r>
                <a:r>
                  <a:rPr lang="en-US" altLang="zh-CN" sz="3200" b="0" i="0">
                    <a:solidFill>
                      <a:srgbClr val="000000"/>
                    </a:solidFill>
                    <a:latin typeface="黑体" panose="02010609060101010101" charset="-122"/>
                    <a:ea typeface="黑体" panose="02010609060101010101" charset="-122"/>
                    <a:cs typeface="黑体" panose="02010609060101010101" charset="-122"/>
                  </a:rPr>
                  <a:t>的值减小</a:t>
                </a:r>
                <a:endParaRPr lang="en-US" altLang="zh-CN" sz="3200">
                  <a:latin typeface="黑体" panose="02010609060101010101" charset="-122"/>
                  <a:ea typeface="黑体" panose="02010609060101010101" charset="-122"/>
                  <a:cs typeface="黑体" panose="02010609060101010101" charset="-122"/>
                </a:endParaRPr>
              </a:p>
              <a:p>
                <a:pPr algn="l" latinLnBrk="1">
                  <a:lnSpc>
                    <a:spcPts val="3900"/>
                  </a:lnSpc>
                </a:pPr>
                <a:r>
                  <a:rPr lang="en-US" altLang="zh-CN" sz="3200" b="0" i="0">
                    <a:solidFill>
                      <a:srgbClr val="000000"/>
                    </a:solidFill>
                    <a:latin typeface="黑体" panose="02010609060101010101" charset="-122"/>
                    <a:ea typeface="黑体" panose="02010609060101010101" charset="-122"/>
                    <a:cs typeface="黑体" panose="02010609060101010101" charset="-122"/>
                  </a:rPr>
                  <a:t>D.突然将绿光改变为红光会暂时引起叶绿体基质中</a:t>
                </a:r>
                <a:r>
                  <a:rPr lang="en-US" altLang="zh-CN" sz="3200" b="0" i="0" u="none">
                    <a:solidFill>
                      <a:srgbClr val="000000"/>
                    </a:solidFill>
                    <a:latin typeface="黑体" panose="02010609060101010101" charset="-122"/>
                    <a:ea typeface="黑体" panose="02010609060101010101" charset="-122"/>
                    <a:cs typeface="黑体" panose="02010609060101010101" charset="-122"/>
                  </a:rPr>
                  <a:t> </a:t>
                </a:r>
                <a:endParaRPr lang="en-US" altLang="zh-CN" sz="3200" b="0" i="0" u="none">
                  <a:solidFill>
                    <a:srgbClr val="000000"/>
                  </a:solidFill>
                  <a:latin typeface="黑体" panose="02010609060101010101" charset="-122"/>
                  <a:ea typeface="黑体" panose="02010609060101010101" charset="-122"/>
                  <a:cs typeface="黑体" panose="02010609060101010101" charset="-122"/>
                </a:endParaRPr>
              </a:p>
              <a:p>
                <a:pPr algn="l" latinLnBrk="1">
                  <a:lnSpc>
                    <a:spcPts val="3900"/>
                  </a:lnSpc>
                </a:pPr>
                <a:r>
                  <a:rPr lang="en-US" altLang="zh-CN" sz="3200" b="0" i="0" kern="0" spc="-99900">
                    <a:solidFill>
                      <a:srgbClr val="FFFFFF"/>
                    </a:solidFill>
                    <a:latin typeface="黑体" panose="02010609060101010101" charset="-122"/>
                    <a:ea typeface="黑体" panose="02010609060101010101" charset="-122"/>
                    <a:cs typeface="黑体" panose="02010609060101010101" charset="-122"/>
                  </a:rPr>
                  <a:t>&lt;m&gt;</a:t>
                </a:r>
                <a14:m>
                  <m:oMathPara>
                    <m:oMathParaPr>
                      <m:jc/>
                    </m:oMathParaPr>
                    <m:oMath>
                      <m:r>
                        <m:rPr>
                          <m:sty m:val="p"/>
                        </m:rPr>
                        <a:rPr lang="en-US" altLang="zh-CN" sz="3200" b="0" i="0">
                          <a:solidFill>
                            <a:srgbClr val="000000"/>
                          </a:solidFill>
                          <a:latin typeface="Cambria Math" panose="02040503050406030204" pitchFamily="18" charset="0"/>
                          <a:ea typeface="黑体" panose="02010609060101010101" charset="-122"/>
                          <a:cs typeface="Cambria Math" panose="02040503050406030204" pitchFamily="18" charset="0"/>
                        </a:rPr>
                        <m:t>ATP</m:t>
                      </m:r>
                      <m:r>
                        <m:rPr>
                          <m:sty m:val="p"/>
                        </m:rPr>
                        <a:rPr lang="en-US" altLang="zh-CN" sz="3200" b="0" i="0">
                          <a:solidFill>
                            <a:srgbClr val="000000"/>
                          </a:solidFill>
                          <a:latin typeface="Cambria Math" panose="02040503050406030204" pitchFamily="18" charset="0"/>
                          <a:ea typeface="MS Mincho" charset="0"/>
                          <a:cs typeface="Cambria Math" panose="02040503050406030204" pitchFamily="18" charset="0"/>
                        </a:rPr>
                        <m:t>/</m:t>
                      </m:r>
                      <m:r>
                        <m:rPr>
                          <m:sty m:val="p"/>
                        </m:rPr>
                        <a:rPr lang="en-US" altLang="zh-CN" sz="3200" b="0" i="0">
                          <a:solidFill>
                            <a:srgbClr val="000000"/>
                          </a:solidFill>
                          <a:latin typeface="Cambria Math" panose="02040503050406030204" pitchFamily="18" charset="0"/>
                          <a:ea typeface="黑体" panose="02010609060101010101" charset="-122"/>
                          <a:cs typeface="Cambria Math" panose="02040503050406030204" pitchFamily="18" charset="0"/>
                        </a:rPr>
                        <m:t>ADP</m:t>
                      </m:r>
                    </m:oMath>
                  </m:oMathPara>
                </a14:m>
                <a:r>
                  <a:rPr lang="en-US" altLang="zh-CN" sz="3200" b="0" i="0" kern="0" spc="-99900">
                    <a:solidFill>
                      <a:srgbClr val="FFFFFF"/>
                    </a:solidFill>
                    <a:latin typeface="黑体" panose="02010609060101010101" charset="-122"/>
                    <a:ea typeface="黑体" panose="02010609060101010101" charset="-122"/>
                    <a:cs typeface="黑体" panose="02010609060101010101" charset="-122"/>
                  </a:rPr>
                  <a:t>&lt;/m&gt;</a:t>
                </a:r>
                <a:r>
                  <a:rPr lang="en-US" altLang="zh-CN" sz="3200" b="0" i="0" u="none">
                    <a:solidFill>
                      <a:srgbClr val="000000"/>
                    </a:solidFill>
                    <a:latin typeface="黑体" panose="02010609060101010101" charset="-122"/>
                    <a:ea typeface="黑体" panose="02010609060101010101" charset="-122"/>
                    <a:cs typeface="黑体" panose="02010609060101010101" charset="-122"/>
                  </a:rPr>
                  <a:t> </a:t>
                </a:r>
                <a:r>
                  <a:rPr lang="en-US" altLang="zh-CN" sz="3200" b="0" i="0">
                    <a:solidFill>
                      <a:srgbClr val="000000"/>
                    </a:solidFill>
                    <a:latin typeface="黑体" panose="02010609060101010101" charset="-122"/>
                    <a:ea typeface="黑体" panose="02010609060101010101" charset="-122"/>
                    <a:cs typeface="黑体" panose="02010609060101010101" charset="-122"/>
                  </a:rPr>
                  <a:t>的值减小</a:t>
                </a:r>
                <a:endParaRPr lang="en-US" altLang="zh-CN" sz="3200">
                  <a:latin typeface="黑体" panose="02010609060101010101" charset="-122"/>
                  <a:ea typeface="黑体" panose="02010609060101010101" charset="-122"/>
                  <a:cs typeface="黑体" panose="02010609060101010101" charset="-122"/>
                </a:endParaRPr>
              </a:p>
            </p:txBody>
          </p:sp>
        </mc:Choice>
        <mc:Fallback>
          <p:sp>
            <p:nvSpPr>
              <p:cNvPr id="4" name="QC_6_BD.88_1#853928778.choices?vbadefaultcenterpage=1&amp;parentnodeid=7b9fad029&amp;vbahtmlprocessed=1"/>
              <p:cNvSpPr>
                <a:spLocks noRot="1" noChangeAspect="1" noMove="1" noResize="1" noEditPoints="1" noAdjustHandles="1" noChangeArrowheads="1" noChangeShapeType="1" noTextEdit="1"/>
              </p:cNvSpPr>
              <p:nvPr>
                <p:custDataLst>
                  <p:tags r:id="rId6"/>
                </p:custDataLst>
              </p:nvPr>
            </p:nvSpPr>
            <p:spPr>
              <a:xfrm>
                <a:off x="221615" y="2152015"/>
                <a:ext cx="12524740" cy="2126615"/>
              </a:xfrm>
              <a:prstGeom prst="rect">
                <a:avLst/>
              </a:prstGeom>
              <a:blipFill rotWithShape="1">
                <a:blip r:embed="rId7"/>
                <a:stretch>
                  <a:fillRect b="-104240"/>
                </a:stretch>
              </a:blipFill>
            </p:spPr>
            <p:txBody>
              <a:bodyPr/>
              <a:lstStyle/>
              <a:p>
                <a:r>
                  <a:rPr lang="zh-CN" altLang="en-US">
                    <a:noFill/>
                  </a:rPr>
                  <a:t> </a:t>
                </a:r>
              </a:p>
            </p:txBody>
          </p:sp>
        </mc:Fallback>
      </mc:AlternateContent>
      <p:sp>
        <p:nvSpPr>
          <p:cNvPr id="5" name="QC_6_AN.89_1#853928778.bracket?vbadefaultcenterpage=1&amp;parentnodeid=7b9fad029&amp;vbapositionanswer=68&amp;vbahtmlprocessed=1" title=""/>
          <p:cNvSpPr/>
          <p:nvPr>
            <p:custDataLst>
              <p:tags r:id="rId8"/>
            </p:custDataLst>
          </p:nvPr>
        </p:nvSpPr>
        <p:spPr>
          <a:xfrm>
            <a:off x="3825875" y="1701800"/>
            <a:ext cx="835025" cy="450215"/>
          </a:xfrm>
          <a:prstGeom prst="rect">
            <a:avLst/>
          </a:prstGeom>
          <a:noFill/>
        </p:spPr>
        <p:txBody>
          <a:bodyPr wrap="none" lIns="0" tIns="0" rIns="0" bIns="0" rtlCol="0" anchor="t"/>
          <a:lstStyle/>
          <a:p>
            <a:pPr algn="ctr" latinLnBrk="1">
              <a:lnSpc>
                <a:spcPts val="3900"/>
              </a:lnSpc>
            </a:pPr>
            <a:r>
              <a:rPr lang="en-US" altLang="zh-CN" sz="4400" b="0" i="0">
                <a:solidFill>
                  <a:srgbClr val="FF0000"/>
                </a:solidFill>
                <a:latin typeface="黑体" panose="02010609060101010101" charset="-122"/>
                <a:ea typeface="黑体" panose="02010609060101010101" charset="-122"/>
                <a:cs typeface="Times New Roman" panose="02020603050405020304" pitchFamily="34" charset="-120"/>
              </a:rPr>
              <a:t>A</a:t>
            </a:r>
            <a:endParaRPr lang="en-US" altLang="zh-CN" sz="4400" b="0" i="0">
              <a:solidFill>
                <a:srgbClr val="FF0000"/>
              </a:solidFill>
              <a:latin typeface="黑体" panose="02010609060101010101" charset="-122"/>
              <a:ea typeface="黑体" panose="02010609060101010101" charset="-122"/>
              <a:cs typeface="Times New Roman" panose="02020603050405020304" pitchFamily="34" charset="-120"/>
            </a:endParaRPr>
          </a:p>
        </p:txBody>
      </p:sp>
      <p:grpSp>
        <p:nvGrpSpPr>
          <p:cNvPr id="32" name="组合 31" title=""/>
          <p:cNvGrpSpPr/>
          <p:nvPr>
            <p:custDataLst>
              <p:tags r:id="rId9"/>
            </p:custDataLst>
          </p:nvPr>
        </p:nvGrpSpPr>
        <p:grpSpPr>
          <a:xfrm>
            <a:off x="0" y="125095"/>
            <a:ext cx="12192000" cy="518160"/>
            <a:chOff x="0" y="259"/>
            <a:chExt cx="19200" cy="816"/>
          </a:xfrm>
        </p:grpSpPr>
        <p:grpSp>
          <p:nvGrpSpPr>
            <p:cNvPr id="36" name="组合 35"/>
            <p:cNvGrpSpPr/>
            <p:nvPr>
              <p:custDataLst>
                <p:tags r:id="rId10"/>
              </p:custDataLst>
            </p:nvPr>
          </p:nvGrpSpPr>
          <p:grpSpPr>
            <a:xfrm>
              <a:off x="0" y="261"/>
              <a:ext cx="19200" cy="814"/>
              <a:chOff x="0" y="-57"/>
              <a:chExt cx="19200" cy="814"/>
            </a:xfrm>
          </p:grpSpPr>
          <p:cxnSp>
            <p:nvCxnSpPr>
              <p:cNvPr id="37" name="直接连接符 36"/>
              <p:cNvCxnSpPr/>
              <p:nvPr>
                <p:custDataLst>
                  <p:tags r:id="rId11"/>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12"/>
                </p:custDataLst>
              </p:nvPr>
            </p:nvGrpSpPr>
            <p:grpSpPr>
              <a:xfrm>
                <a:off x="631" y="-57"/>
                <a:ext cx="4391" cy="694"/>
                <a:chOff x="623970" y="1485351"/>
                <a:chExt cx="2788192" cy="440988"/>
              </a:xfrm>
            </p:grpSpPr>
            <p:grpSp>
              <p:nvGrpSpPr>
                <p:cNvPr id="39" name="组合 38"/>
                <p:cNvGrpSpPr>
                  <a:grpSpLocks noChangeAspect="1"/>
                </p:cNvGrpSpPr>
                <p:nvPr>
                  <p:custDataLst>
                    <p:tags r:id="rId13"/>
                  </p:custDataLst>
                </p:nvPr>
              </p:nvGrpSpPr>
              <p:grpSpPr>
                <a:xfrm>
                  <a:off x="623970" y="1630931"/>
                  <a:ext cx="264961" cy="295408"/>
                  <a:chOff x="457642" y="346857"/>
                  <a:chExt cx="375937" cy="419137"/>
                </a:xfrm>
              </p:grpSpPr>
              <p:sp>
                <p:nvSpPr>
                  <p:cNvPr id="40" name="椭圆 39"/>
                  <p:cNvSpPr/>
                  <p:nvPr>
                    <p:custDataLst>
                      <p:tags r:id="rId14"/>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15"/>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16"/>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17"/>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18"/>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19"/>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20"/>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21"/>
                  </p:custDataLst>
                </p:nvPr>
              </p:nvSpPr>
              <p:spPr>
                <a:xfrm>
                  <a:off x="1793601" y="1485351"/>
                  <a:ext cx="1618561"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习题检测</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22"/>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3"/>
          </p:custDataLst>
        </p:nvPr>
      </p:nvGrpSpPr>
      <p:grpSpPr>
        <a:xfrm>
          <a:off x="0" y="0"/>
          <a:ext cx="0" cy="0"/>
        </a:xfrm>
      </p:grpSpPr>
      <p:sp>
        <p:nvSpPr>
          <p:cNvPr id="2" name="QC_6#d6029200e?vbadefaultcenterpage=1&amp;parentnodeid=7b9fad029&amp;vbahtmlprocessed=1" title=""/>
          <p:cNvSpPr/>
          <p:nvPr>
            <p:custDataLst>
              <p:tags r:id="rId4"/>
            </p:custDataLst>
          </p:nvPr>
        </p:nvSpPr>
        <p:spPr>
          <a:xfrm>
            <a:off x="221615" y="970915"/>
            <a:ext cx="11227435" cy="1004570"/>
          </a:xfrm>
          <a:prstGeom prst="rect">
            <a:avLst/>
          </a:prstGeom>
          <a:noFill/>
        </p:spPr>
        <p:txBody>
          <a:bodyPr wrap="none" lIns="0" tIns="0" rIns="0" bIns="0" rtlCol="0" anchor="t"/>
          <a:lstStyle/>
          <a:p>
            <a:pPr indent="0" algn="l" fontAlgn="auto" latinLnBrk="1">
              <a:lnSpc>
                <a:spcPct val="150000"/>
              </a:lnSpc>
            </a:pPr>
            <a:r>
              <a:rPr lang="en-US" altLang="zh-CN" sz="3200" b="0" i="0">
                <a:solidFill>
                  <a:srgbClr val="0E1DE6"/>
                </a:solidFill>
                <a:latin typeface="Times New Roman" panose="02020603050405020304" pitchFamily="18" charset="0"/>
                <a:ea typeface="微软雅黑"/>
                <a:cs typeface="Times New Roman" panose="02020603050405020304" pitchFamily="34" charset="-120"/>
              </a:rPr>
              <a:t>5.将正常生长的绿萝盆栽，由夏季中午炎热环境转移到温度适宜</a:t>
            </a:r>
            <a:endParaRPr lang="en-US" altLang="zh-CN" sz="3200" b="0" i="0">
              <a:solidFill>
                <a:srgbClr val="0E1DE6"/>
              </a:solidFill>
              <a:latin typeface="Times New Roman" panose="02020603050405020304" pitchFamily="18" charset="0"/>
              <a:ea typeface="微软雅黑"/>
              <a:cs typeface="Times New Roman" panose="02020603050405020304" pitchFamily="34" charset="-120"/>
            </a:endParaRPr>
          </a:p>
          <a:p>
            <a:pPr indent="0" algn="l" fontAlgn="auto" latinLnBrk="1">
              <a:lnSpc>
                <a:spcPct val="150000"/>
              </a:lnSpc>
            </a:pPr>
            <a:r>
              <a:rPr lang="en-US" altLang="zh-CN" sz="3200" b="0" i="0">
                <a:solidFill>
                  <a:srgbClr val="0E1DE6"/>
                </a:solidFill>
                <a:latin typeface="Times New Roman" panose="02020603050405020304" pitchFamily="18" charset="0"/>
                <a:ea typeface="微软雅黑"/>
                <a:cs typeface="Times New Roman" panose="02020603050405020304" pitchFamily="34" charset="-120"/>
              </a:rPr>
              <a:t>但光照强度相同的环境中培养，</a:t>
            </a:r>
            <a:r>
              <a:rPr lang="en-US" altLang="zh-CN" sz="2800" b="0" i="0">
                <a:solidFill>
                  <a:srgbClr val="0E1DE6"/>
                </a:solidFill>
                <a:latin typeface="Times New Roman" panose="02020603050405020304" pitchFamily="18" charset="0"/>
                <a:ea typeface="微软雅黑"/>
                <a:cs typeface="Times New Roman" panose="02020603050405020304" pitchFamily="34" charset="-120"/>
              </a:rPr>
              <a:t>短时间内叶绿体会发生的变化是</a:t>
            </a:r>
            <a:r>
              <a:rPr lang="en-US" altLang="zh-CN" sz="3200" b="0" i="0">
                <a:solidFill>
                  <a:srgbClr val="0E1DE6"/>
                </a:solidFill>
                <a:latin typeface="Times New Roman" panose="02020603050405020304" pitchFamily="18" charset="0"/>
                <a:ea typeface="微软雅黑"/>
                <a:cs typeface="Times New Roman" panose="02020603050405020304" pitchFamily="34" charset="-120"/>
              </a:rPr>
              <a:t>(</a:t>
            </a:r>
            <a:r>
              <a:rPr lang="en-US" altLang="zh-CN" sz="3200" b="0" i="0">
                <a:solidFill>
                  <a:srgbClr val="0E1DE6"/>
                </a:solidFill>
                <a:latin typeface="宋体" panose="02010600030101010101" pitchFamily="2" charset="-122"/>
                <a:ea typeface="宋体" panose="02010600030101010101" pitchFamily="2" charset="-122"/>
                <a:cs typeface="宋体" panose="02010600030101010101" pitchFamily="34" charset="-120"/>
              </a:rPr>
              <a:t>   </a:t>
            </a:r>
            <a:r>
              <a:rPr lang="en-US" altLang="zh-CN" sz="3200" b="0" i="0">
                <a:solidFill>
                  <a:srgbClr val="0E1DE6"/>
                </a:solidFill>
                <a:latin typeface="Times New Roman" panose="02020603050405020304" pitchFamily="18" charset="0"/>
                <a:ea typeface="微软雅黑"/>
                <a:cs typeface="Times New Roman" panose="02020603050405020304" pitchFamily="34" charset="-120"/>
              </a:rPr>
              <a:t>)</a:t>
            </a:r>
            <a:endParaRPr lang="en-US" altLang="zh-CN" sz="3200" b="0" i="0">
              <a:solidFill>
                <a:srgbClr val="0E1DE6"/>
              </a:solidFill>
              <a:latin typeface="Times New Roman" panose="02020603050405020304" pitchFamily="18" charset="0"/>
              <a:ea typeface="微软雅黑"/>
              <a:cs typeface="Times New Roman" panose="02020603050405020304" pitchFamily="34" charset="-120"/>
            </a:endParaRPr>
          </a:p>
        </p:txBody>
      </p:sp>
      <mc:AlternateContent>
        <mc:Choice Requires="a14">
          <p:sp>
            <p:nvSpPr>
              <p:cNvPr id="3" name="QC_6_BD.91_1#d6029200e.choices?vbadefaultcenterpage=1&amp;parentnodeid=7b9fad029&amp;vbahtmlprocessed=1" title=""/>
              <p:cNvSpPr/>
              <p:nvPr>
                <p:custDataLst>
                  <p:tags r:id="rId5"/>
                </p:custDataLst>
              </p:nvPr>
            </p:nvSpPr>
            <p:spPr>
              <a:xfrm>
                <a:off x="221615" y="2404745"/>
                <a:ext cx="9471660" cy="2642235"/>
              </a:xfrm>
              <a:prstGeom prst="rect">
                <a:avLst/>
              </a:prstGeom>
              <a:noFill/>
            </p:spPr>
            <p:txBody>
              <a:bodyPr wrap="none" lIns="0" tIns="0" rIns="0" bIns="0" rtlCol="0" anchor="t"/>
              <a:lstStyle/>
              <a:p>
                <a:pPr latinLnBrk="1">
                  <a:lnSpc>
                    <a:spcPts val="4400"/>
                  </a:lnSpc>
                  <a:tabLst>
                    <a:tab pos="5567680"/>
                  </a:tabLst>
                </a:pPr>
                <a:r>
                  <a:rPr lang="en-US" altLang="zh-CN" sz="3200" b="0" i="0">
                    <a:solidFill>
                      <a:srgbClr val="000000"/>
                    </a:solidFill>
                    <a:latin typeface="Times New Roman" panose="02020603050405020304" pitchFamily="18" charset="0"/>
                    <a:ea typeface="微软雅黑"/>
                    <a:cs typeface="Times New Roman" panose="02020603050405020304" pitchFamily="34" charset="-120"/>
                  </a:rPr>
                  <a:t>A.</a:t>
                </a:r>
                <a:r>
                  <a:rPr lang="en-US" altLang="zh-CN" sz="3200" b="0" i="0" u="none">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3200" b="0" i="0" kern="0" spc="-99900">
                    <a:solidFill>
                      <a:srgbClr val="FFFFFF"/>
                    </a:solidFill>
                    <a:latin typeface="Times New Roman" panose="02020603050405020304" pitchFamily="18" charset="0"/>
                    <a:ea typeface="微软雅黑"/>
                    <a:cs typeface="Times New Roman" panose="02020603050405020304" pitchFamily="34" charset="-120"/>
                  </a:rPr>
                  <a:t>&lt;m&gt;</a:t>
                </a:r>
                <a14:m>
                  <m:oMathPara>
                    <m:oMathParaPr>
                      <m:jc/>
                    </m:oMathParaPr>
                    <m:oMath>
                      <m:sSub>
                        <m:sSubPr>
                          <m:ctrlPr>
                            <a:rPr lang="en-US" altLang="zh-CN" sz="3200" b="0" i="1">
                              <a:solidFill>
                                <a:srgbClr val="000000"/>
                              </a:solidFill>
                              <a:latin typeface="Cambria Math" panose="02040503050406030204" pitchFamily="18" charset="0"/>
                              <a:ea typeface="微软雅黑" panose="020b0503020204020204" charset="-122"/>
                              <a:cs typeface="Times New Roman" panose="02020603050405020304" pitchFamily="34" charset="-120"/>
                            </a:rPr>
                          </m:ctrlPr>
                        </m:sSubPr>
                        <m:e>
                          <m:r>
                            <m:rPr>
                              <m:sty m:val="p"/>
                            </m:rPr>
                            <a:rPr lang="en-US" altLang="zh-CN" sz="3200" b="0" i="0">
                              <a:solidFill>
                                <a:srgbClr val="000000"/>
                              </a:solidFill>
                              <a:latin typeface="Cambria Math" panose="02040503050406030204" pitchFamily="18" charset="0"/>
                              <a:ea typeface="微软雅黑" panose="020b0503020204020204" charset="-122"/>
                              <a:cs typeface="Times New Roman" panose="02020603050405020304" pitchFamily="34" charset="-120"/>
                            </a:rPr>
                            <m:t>H</m:t>
                          </m:r>
                        </m:e>
                        <m:sub>
                          <m:r>
                            <m:rPr>
                              <m:sty m:val="p"/>
                            </m:rPr>
                            <a:rPr lang="en-US" altLang="zh-CN" sz="3200" b="0" i="0">
                              <a:solidFill>
                                <a:srgbClr val="000000"/>
                              </a:solidFill>
                              <a:latin typeface="Cambria Math" panose="02040503050406030204" pitchFamily="18" charset="0"/>
                              <a:ea typeface="微软雅黑" panose="020b0503020204020204" charset="-122"/>
                              <a:cs typeface="Times New Roman" panose="02020603050405020304" pitchFamily="34" charset="-120"/>
                            </a:rPr>
                            <m:t>2</m:t>
                          </m:r>
                        </m:sub>
                      </m:sSub>
                      <m:r>
                        <m:rPr>
                          <m:sty m:val="p"/>
                        </m:rPr>
                        <a:rPr lang="en-US" altLang="zh-CN" sz="3200" b="0" i="0">
                          <a:solidFill>
                            <a:srgbClr val="000000"/>
                          </a:solidFill>
                          <a:latin typeface="Cambria Math" panose="02040503050406030204" pitchFamily="18" charset="0"/>
                          <a:ea typeface="微软雅黑" panose="020b0503020204020204" charset="-122"/>
                          <a:cs typeface="Times New Roman" panose="02020603050405020304" pitchFamily="34" charset="-120"/>
                        </a:rPr>
                        <m:t>O</m:t>
                      </m:r>
                    </m:oMath>
                  </m:oMathPara>
                </a14:m>
                <a:r>
                  <a:rPr lang="en-US" altLang="zh-CN" sz="3200" b="0" i="0" kern="0" spc="-99900">
                    <a:solidFill>
                      <a:srgbClr val="FFFFFF"/>
                    </a:solidFill>
                    <a:latin typeface="Times New Roman" panose="02020603050405020304" pitchFamily="18" charset="0"/>
                    <a:ea typeface="微软雅黑"/>
                    <a:cs typeface="Times New Roman" panose="02020603050405020304" pitchFamily="34" charset="-120"/>
                  </a:rPr>
                  <a:t>&lt;/m&gt;</a:t>
                </a:r>
                <a:r>
                  <a:rPr lang="en-US" altLang="zh-CN" sz="3200" b="0" i="0" u="none">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3200" b="0" i="0">
                    <a:solidFill>
                      <a:srgbClr val="000000"/>
                    </a:solidFill>
                    <a:latin typeface="Times New Roman" panose="02020603050405020304" pitchFamily="18" charset="0"/>
                    <a:ea typeface="微软雅黑"/>
                    <a:cs typeface="Times New Roman" panose="02020603050405020304" pitchFamily="34" charset="-120"/>
                  </a:rPr>
                  <a:t>在光下分解速率减慢</a:t>
                </a:r>
                <a:r>
                  <a:rPr lang="en-US" altLang="zh-CN" sz="32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3200" b="0" i="0">
                  <a:solidFill>
                    <a:srgbClr val="000000"/>
                  </a:solidFill>
                  <a:latin typeface="宋体" panose="02010600030101010101" pitchFamily="2" charset="-122"/>
                  <a:ea typeface="宋体" panose="02010600030101010101" pitchFamily="2" charset="-122"/>
                  <a:cs typeface="宋体" panose="02010600030101010101" pitchFamily="34" charset="-120"/>
                </a:endParaRPr>
              </a:p>
              <a:p>
                <a:pPr latinLnBrk="1">
                  <a:lnSpc>
                    <a:spcPts val="4400"/>
                  </a:lnSpc>
                  <a:tabLst>
                    <a:tab pos="5567680"/>
                  </a:tabLst>
                </a:pPr>
                <a:r>
                  <a:rPr lang="en-US" altLang="zh-CN" sz="3200" b="0" i="0">
                    <a:solidFill>
                      <a:srgbClr val="000000"/>
                    </a:solidFill>
                    <a:latin typeface="Times New Roman" panose="02020603050405020304" pitchFamily="18" charset="0"/>
                    <a:ea typeface="微软雅黑"/>
                    <a:cs typeface="Times New Roman" panose="02020603050405020304" pitchFamily="34" charset="-120"/>
                  </a:rPr>
                  <a:t>B.卡尔文循环减弱</a:t>
                </a:r>
                <a:endParaRPr lang="en-US" altLang="zh-CN" sz="3200"/>
              </a:p>
              <a:p>
                <a:pPr latinLnBrk="1">
                  <a:lnSpc>
                    <a:spcPts val="3900"/>
                  </a:lnSpc>
                  <a:tabLst>
                    <a:tab pos="5567680"/>
                  </a:tabLst>
                </a:pPr>
                <a:r>
                  <a:rPr lang="en-US" altLang="zh-CN" sz="3200" b="0" i="0">
                    <a:solidFill>
                      <a:srgbClr val="000000"/>
                    </a:solidFill>
                    <a:latin typeface="Times New Roman" panose="02020603050405020304" pitchFamily="18" charset="0"/>
                    <a:ea typeface="微软雅黑"/>
                    <a:cs typeface="Times New Roman" panose="02020603050405020304" pitchFamily="34" charset="-120"/>
                  </a:rPr>
                  <a:t>C.</a:t>
                </a:r>
                <a:r>
                  <a:rPr lang="en-US" altLang="zh-CN" sz="3200" b="0" i="0" u="none">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3200" b="0" i="0" kern="0" spc="-99900">
                    <a:solidFill>
                      <a:srgbClr val="FFFFFF"/>
                    </a:solidFill>
                    <a:latin typeface="Times New Roman" panose="02020603050405020304" pitchFamily="18" charset="0"/>
                    <a:ea typeface="微软雅黑"/>
                    <a:cs typeface="Times New Roman" panose="02020603050405020304" pitchFamily="34" charset="-120"/>
                  </a:rPr>
                  <a:t>&lt;m&gt;</a:t>
                </a:r>
                <a14:m>
                  <m:oMathPara>
                    <m:oMathParaPr>
                      <m:jc/>
                    </m:oMathParaPr>
                    <m:oMath>
                      <m:r>
                        <m:rPr>
                          <m:sty m:val="p"/>
                        </m:rPr>
                        <a:rPr lang="en-US" altLang="zh-CN" sz="3200" b="0" i="0">
                          <a:solidFill>
                            <a:srgbClr val="000000"/>
                          </a:solidFill>
                          <a:latin typeface="Cambria Math" panose="02040503050406030204" pitchFamily="18" charset="0"/>
                          <a:ea typeface="微软雅黑" panose="020b0503020204020204" charset="-122"/>
                          <a:cs typeface="Times New Roman" panose="02020603050405020304" pitchFamily="34" charset="-120"/>
                        </a:rPr>
                        <m:t>ADP</m:t>
                      </m:r>
                      <m:r>
                        <m:rPr>
                          <m:sty m:val="p"/>
                        </m:rPr>
                        <a:rPr lang="en-US" altLang="zh-CN" sz="3200" b="0" i="0">
                          <a:solidFill>
                            <a:srgbClr val="000000"/>
                          </a:solidFill>
                          <a:latin typeface="Cambria Math" panose="02040503050406030204" pitchFamily="18" charset="0"/>
                          <a:ea typeface="微软雅黑" panose="020b0503020204020204" charset="-122"/>
                          <a:cs typeface="Times New Roman" panose="02020603050405020304" pitchFamily="34" charset="-120"/>
                        </a:rPr>
                        <m:t>/</m:t>
                      </m:r>
                      <m:r>
                        <m:rPr>
                          <m:sty m:val="p"/>
                        </m:rPr>
                        <a:rPr lang="en-US" altLang="zh-CN" sz="3200" b="0" i="0">
                          <a:solidFill>
                            <a:srgbClr val="000000"/>
                          </a:solidFill>
                          <a:latin typeface="Cambria Math" panose="02040503050406030204" pitchFamily="18" charset="0"/>
                          <a:ea typeface="微软雅黑" panose="020b0503020204020204" charset="-122"/>
                          <a:cs typeface="Times New Roman" panose="02020603050405020304" pitchFamily="34" charset="-120"/>
                        </a:rPr>
                        <m:t>ATP</m:t>
                      </m:r>
                    </m:oMath>
                  </m:oMathPara>
                </a14:m>
                <a:r>
                  <a:rPr lang="en-US" altLang="zh-CN" sz="3200" b="0" i="0" kern="0" spc="-99900">
                    <a:solidFill>
                      <a:srgbClr val="FFFFFF"/>
                    </a:solidFill>
                    <a:latin typeface="Times New Roman" panose="02020603050405020304" pitchFamily="18" charset="0"/>
                    <a:ea typeface="微软雅黑"/>
                    <a:cs typeface="Times New Roman" panose="02020603050405020304" pitchFamily="34" charset="-120"/>
                  </a:rPr>
                  <a:t>&lt;/m&gt;</a:t>
                </a:r>
                <a:r>
                  <a:rPr lang="en-US" altLang="zh-CN" sz="3200" b="0" i="0" u="none">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3200" b="0" i="0">
                    <a:solidFill>
                      <a:srgbClr val="000000"/>
                    </a:solidFill>
                    <a:latin typeface="Times New Roman" panose="02020603050405020304" pitchFamily="18" charset="0"/>
                    <a:ea typeface="微软雅黑"/>
                    <a:cs typeface="Times New Roman" panose="02020603050405020304" pitchFamily="34" charset="-120"/>
                  </a:rPr>
                  <a:t>的值下降</a:t>
                </a:r>
                <a:r>
                  <a:rPr lang="en-US" altLang="zh-CN" sz="32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3200" b="0" i="0">
                  <a:solidFill>
                    <a:srgbClr val="000000"/>
                  </a:solidFill>
                  <a:latin typeface="宋体" panose="02010600030101010101" pitchFamily="2" charset="-122"/>
                  <a:ea typeface="宋体" panose="02010600030101010101" pitchFamily="2" charset="-122"/>
                  <a:cs typeface="宋体" panose="02010600030101010101" pitchFamily="34" charset="-120"/>
                </a:endParaRPr>
              </a:p>
              <a:p>
                <a:pPr latinLnBrk="1">
                  <a:lnSpc>
                    <a:spcPts val="3900"/>
                  </a:lnSpc>
                  <a:tabLst>
                    <a:tab pos="5567680"/>
                  </a:tabLst>
                </a:pPr>
                <a:r>
                  <a:rPr lang="en-US" altLang="zh-CN" sz="3200" b="0" i="0">
                    <a:solidFill>
                      <a:srgbClr val="000000"/>
                    </a:solidFill>
                    <a:latin typeface="Times New Roman" panose="02020603050405020304" pitchFamily="18" charset="0"/>
                    <a:ea typeface="微软雅黑"/>
                    <a:cs typeface="Times New Roman" panose="02020603050405020304" pitchFamily="34" charset="-120"/>
                  </a:rPr>
                  <a:t>D.</a:t>
                </a:r>
                <a:r>
                  <a:rPr lang="en-US" altLang="zh-CN" sz="3200" b="0" i="0" u="none">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3200" b="0" i="0" kern="0" spc="-99900">
                    <a:solidFill>
                      <a:srgbClr val="FFFFFF"/>
                    </a:solidFill>
                    <a:latin typeface="Times New Roman" panose="02020603050405020304" pitchFamily="18" charset="0"/>
                    <a:ea typeface="微软雅黑"/>
                    <a:cs typeface="Times New Roman" panose="02020603050405020304" pitchFamily="34" charset="-120"/>
                  </a:rPr>
                  <a:t>&lt;m&gt;</a:t>
                </a:r>
                <a14:m>
                  <m:oMathPara>
                    <m:oMathParaPr>
                      <m:jc/>
                    </m:oMathParaPr>
                    <m:oMath>
                      <m:sSub>
                        <m:sSubPr>
                          <m:ctrlPr>
                            <a:rPr lang="en-US" altLang="zh-CN" sz="3200" b="0" i="1">
                              <a:solidFill>
                                <a:srgbClr val="000000"/>
                              </a:solidFill>
                              <a:latin typeface="Cambria Math" panose="02040503050406030204" pitchFamily="18" charset="0"/>
                              <a:ea typeface="微软雅黑" panose="020b0503020204020204" charset="-122"/>
                              <a:cs typeface="Times New Roman" panose="02020603050405020304" pitchFamily="34" charset="-120"/>
                            </a:rPr>
                          </m:ctrlPr>
                        </m:sSubPr>
                        <m:e>
                          <m:r>
                            <m:rPr>
                              <m:sty m:val="p"/>
                            </m:rPr>
                            <a:rPr lang="en-US" altLang="zh-CN" sz="3200" b="0" i="0">
                              <a:solidFill>
                                <a:srgbClr val="000000"/>
                              </a:solidFill>
                              <a:latin typeface="Cambria Math" panose="02040503050406030204" pitchFamily="18" charset="0"/>
                              <a:ea typeface="微软雅黑" panose="020b0503020204020204" charset="-122"/>
                              <a:cs typeface="Times New Roman" panose="02020603050405020304" pitchFamily="34" charset="-120"/>
                            </a:rPr>
                            <m:t>C</m:t>
                          </m:r>
                        </m:e>
                        <m:sub>
                          <m:r>
                            <m:rPr>
                              <m:sty m:val="p"/>
                            </m:rPr>
                            <a:rPr lang="en-US" altLang="zh-CN" sz="3200" b="0" i="0">
                              <a:solidFill>
                                <a:srgbClr val="000000"/>
                              </a:solidFill>
                              <a:latin typeface="Cambria Math" panose="02040503050406030204" pitchFamily="18" charset="0"/>
                              <a:ea typeface="微软雅黑" panose="020b0503020204020204" charset="-122"/>
                              <a:cs typeface="Times New Roman" panose="02020603050405020304" pitchFamily="34" charset="-120"/>
                            </a:rPr>
                            <m:t>3</m:t>
                          </m:r>
                        </m:sub>
                      </m:sSub>
                      <m:r>
                        <m:rPr>
                          <m:sty m:val="p"/>
                        </m:rPr>
                        <a:rPr lang="en-US" altLang="zh-CN" sz="3200" b="0" i="0">
                          <a:solidFill>
                            <a:srgbClr val="000000"/>
                          </a:solidFill>
                          <a:latin typeface="Cambria Math" panose="02040503050406030204" pitchFamily="18" charset="0"/>
                          <a:ea typeface="微软雅黑" panose="020b0503020204020204" charset="-122"/>
                          <a:cs typeface="Times New Roman" panose="02020603050405020304" pitchFamily="34" charset="-120"/>
                        </a:rPr>
                        <m:t>/</m:t>
                      </m:r>
                      <m:sSub>
                        <m:sSubPr>
                          <m:ctrlPr>
                            <a:rPr lang="en-US" altLang="zh-CN" sz="3200" b="0" i="1">
                              <a:solidFill>
                                <a:srgbClr val="000000"/>
                              </a:solidFill>
                              <a:latin typeface="Cambria Math" panose="02040503050406030204" pitchFamily="18" charset="0"/>
                              <a:ea typeface="微软雅黑" panose="020b0503020204020204" charset="-122"/>
                              <a:cs typeface="Times New Roman" panose="02020603050405020304" pitchFamily="34" charset="-120"/>
                            </a:rPr>
                          </m:ctrlPr>
                        </m:sSubPr>
                        <m:e>
                          <m:r>
                            <m:rPr>
                              <m:sty m:val="p"/>
                            </m:rPr>
                            <a:rPr lang="en-US" altLang="zh-CN" sz="3200" b="0" i="0">
                              <a:solidFill>
                                <a:srgbClr val="000000"/>
                              </a:solidFill>
                              <a:latin typeface="Cambria Math" panose="02040503050406030204" pitchFamily="18" charset="0"/>
                              <a:ea typeface="微软雅黑" panose="020b0503020204020204" charset="-122"/>
                              <a:cs typeface="Times New Roman" panose="02020603050405020304" pitchFamily="34" charset="-120"/>
                            </a:rPr>
                            <m:t>C</m:t>
                          </m:r>
                        </m:e>
                        <m:sub>
                          <m:r>
                            <m:rPr>
                              <m:sty m:val="p"/>
                            </m:rPr>
                            <a:rPr lang="en-US" altLang="zh-CN" sz="3200" b="0" i="0">
                              <a:solidFill>
                                <a:srgbClr val="000000"/>
                              </a:solidFill>
                              <a:latin typeface="Cambria Math" panose="02040503050406030204" pitchFamily="18" charset="0"/>
                              <a:ea typeface="微软雅黑" panose="020b0503020204020204" charset="-122"/>
                              <a:cs typeface="Times New Roman" panose="02020603050405020304" pitchFamily="34" charset="-120"/>
                            </a:rPr>
                            <m:t>5</m:t>
                          </m:r>
                        </m:sub>
                      </m:sSub>
                    </m:oMath>
                  </m:oMathPara>
                </a14:m>
                <a:r>
                  <a:rPr lang="en-US" altLang="zh-CN" sz="3200" b="0" i="0" kern="0" spc="-99900">
                    <a:solidFill>
                      <a:srgbClr val="FFFFFF"/>
                    </a:solidFill>
                    <a:latin typeface="Times New Roman" panose="02020603050405020304" pitchFamily="18" charset="0"/>
                    <a:ea typeface="微软雅黑"/>
                    <a:cs typeface="Times New Roman" panose="02020603050405020304" pitchFamily="34" charset="-120"/>
                  </a:rPr>
                  <a:t>&lt;/m&gt;</a:t>
                </a:r>
                <a:r>
                  <a:rPr lang="en-US" altLang="zh-CN" sz="3200" b="0" i="0" u="none">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3200" b="0" i="0">
                    <a:solidFill>
                      <a:srgbClr val="000000"/>
                    </a:solidFill>
                    <a:latin typeface="Times New Roman" panose="02020603050405020304" pitchFamily="18" charset="0"/>
                    <a:ea typeface="微软雅黑"/>
                    <a:cs typeface="Times New Roman" panose="02020603050405020304" pitchFamily="34" charset="-120"/>
                  </a:rPr>
                  <a:t>的值上升</a:t>
                </a:r>
                <a:endParaRPr lang="en-US" altLang="zh-CN" sz="3200"/>
              </a:p>
            </p:txBody>
          </p:sp>
        </mc:Choice>
        <mc:Fallback>
          <p:sp>
            <p:nvSpPr>
              <p:cNvPr id="3" name="QC_6_BD.91_1#d6029200e.choices?vbadefaultcenterpage=1&amp;parentnodeid=7b9fad029&amp;vbahtmlprocessed=1"/>
              <p:cNvSpPr>
                <a:spLocks noRot="1" noChangeAspect="1" noMove="1" noResize="1" noEditPoints="1" noAdjustHandles="1" noChangeArrowheads="1" noChangeShapeType="1" noTextEdit="1"/>
              </p:cNvSpPr>
              <p:nvPr>
                <p:custDataLst>
                  <p:tags r:id="rId6"/>
                </p:custDataLst>
              </p:nvPr>
            </p:nvSpPr>
            <p:spPr>
              <a:xfrm>
                <a:off x="221615" y="2404745"/>
                <a:ext cx="9471660" cy="2642235"/>
              </a:xfrm>
              <a:prstGeom prst="rect">
                <a:avLst/>
              </a:prstGeom>
              <a:blipFill rotWithShape="1">
                <a:blip r:embed="rId7"/>
                <a:stretch>
                  <a:fillRect/>
                </a:stretch>
              </a:blipFill>
            </p:spPr>
            <p:txBody>
              <a:bodyPr/>
              <a:lstStyle/>
              <a:p>
                <a:r>
                  <a:rPr lang="zh-CN" altLang="en-US">
                    <a:noFill/>
                  </a:rPr>
                  <a:t> </a:t>
                </a:r>
              </a:p>
            </p:txBody>
          </p:sp>
        </mc:Fallback>
      </mc:AlternateContent>
      <p:sp>
        <p:nvSpPr>
          <p:cNvPr id="4" name="QC_6_AN.92_1#d6029200e.bracket?vbadefaultcenterpage=1&amp;parentnodeid=7b9fad029&amp;vbapositionanswer=69&amp;vbahtmlprocessed=1" title=""/>
          <p:cNvSpPr/>
          <p:nvPr>
            <p:custDataLst>
              <p:tags r:id="rId8"/>
            </p:custDataLst>
          </p:nvPr>
        </p:nvSpPr>
        <p:spPr>
          <a:xfrm>
            <a:off x="11159871" y="1975676"/>
            <a:ext cx="288925" cy="450025"/>
          </a:xfrm>
          <a:prstGeom prst="rect">
            <a:avLst/>
          </a:prstGeom>
          <a:noFill/>
        </p:spPr>
        <p:txBody>
          <a:bodyPr wrap="none" lIns="0" tIns="0" rIns="0" bIns="0" rtlCol="0" anchor="t"/>
          <a:lstStyle/>
          <a:p>
            <a:pPr algn="ctr" latinLnBrk="1">
              <a:lnSpc>
                <a:spcPts val="3900"/>
              </a:lnSpc>
            </a:pPr>
            <a:r>
              <a:rPr lang="en-US" altLang="zh-CN" sz="4000" b="0" i="0">
                <a:solidFill>
                  <a:srgbClr val="FF0000"/>
                </a:solidFill>
                <a:latin typeface="Times New Roman" panose="02020603050405020304" pitchFamily="18" charset="0"/>
                <a:ea typeface="微软雅黑"/>
                <a:cs typeface="Times New Roman" panose="02020603050405020304" pitchFamily="34" charset="-120"/>
              </a:rPr>
              <a:t>D</a:t>
            </a:r>
            <a:endParaRPr lang="en-US" altLang="zh-CN" sz="4000" b="0" i="0">
              <a:solidFill>
                <a:srgbClr val="FF0000"/>
              </a:solidFill>
              <a:latin typeface="Times New Roman" panose="02020603050405020304" pitchFamily="18" charset="0"/>
              <a:ea typeface="微软雅黑"/>
              <a:cs typeface="Times New Roman" panose="02020603050405020304" pitchFamily="34" charset="-120"/>
            </a:endParaRPr>
          </a:p>
        </p:txBody>
      </p:sp>
      <p:grpSp>
        <p:nvGrpSpPr>
          <p:cNvPr id="32" name="组合 31" title=""/>
          <p:cNvGrpSpPr/>
          <p:nvPr>
            <p:custDataLst>
              <p:tags r:id="rId9"/>
            </p:custDataLst>
          </p:nvPr>
        </p:nvGrpSpPr>
        <p:grpSpPr>
          <a:xfrm>
            <a:off x="0" y="125095"/>
            <a:ext cx="12192000" cy="518160"/>
            <a:chOff x="0" y="259"/>
            <a:chExt cx="19200" cy="816"/>
          </a:xfrm>
        </p:grpSpPr>
        <p:grpSp>
          <p:nvGrpSpPr>
            <p:cNvPr id="36" name="组合 35"/>
            <p:cNvGrpSpPr/>
            <p:nvPr>
              <p:custDataLst>
                <p:tags r:id="rId10"/>
              </p:custDataLst>
            </p:nvPr>
          </p:nvGrpSpPr>
          <p:grpSpPr>
            <a:xfrm>
              <a:off x="0" y="261"/>
              <a:ext cx="19200" cy="814"/>
              <a:chOff x="0" y="-57"/>
              <a:chExt cx="19200" cy="814"/>
            </a:xfrm>
          </p:grpSpPr>
          <p:cxnSp>
            <p:nvCxnSpPr>
              <p:cNvPr id="37" name="直接连接符 36"/>
              <p:cNvCxnSpPr/>
              <p:nvPr>
                <p:custDataLst>
                  <p:tags r:id="rId11"/>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custDataLst>
                  <p:tags r:id="rId12"/>
                </p:custDataLst>
              </p:nvPr>
            </p:nvGrpSpPr>
            <p:grpSpPr>
              <a:xfrm>
                <a:off x="631" y="-57"/>
                <a:ext cx="4391" cy="694"/>
                <a:chOff x="623970" y="1485351"/>
                <a:chExt cx="2788192" cy="440988"/>
              </a:xfrm>
            </p:grpSpPr>
            <p:grpSp>
              <p:nvGrpSpPr>
                <p:cNvPr id="39" name="组合 38"/>
                <p:cNvGrpSpPr>
                  <a:grpSpLocks noChangeAspect="1"/>
                </p:cNvGrpSpPr>
                <p:nvPr>
                  <p:custDataLst>
                    <p:tags r:id="rId13"/>
                  </p:custDataLst>
                </p:nvPr>
              </p:nvGrpSpPr>
              <p:grpSpPr>
                <a:xfrm>
                  <a:off x="623970" y="1630931"/>
                  <a:ext cx="264961" cy="295408"/>
                  <a:chOff x="457642" y="346857"/>
                  <a:chExt cx="375937" cy="419137"/>
                </a:xfrm>
              </p:grpSpPr>
              <p:sp>
                <p:nvSpPr>
                  <p:cNvPr id="40" name="椭圆 39"/>
                  <p:cNvSpPr/>
                  <p:nvPr>
                    <p:custDataLst>
                      <p:tags r:id="rId14"/>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1" name="椭圆 40"/>
                  <p:cNvSpPr>
                    <a:spLocks noChangeAspect="1"/>
                  </p:cNvSpPr>
                  <p:nvPr>
                    <p:custDataLst>
                      <p:tags r:id="rId15"/>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42" name="椭圆 41"/>
                  <p:cNvSpPr>
                    <a:spLocks noChangeAspect="1"/>
                  </p:cNvSpPr>
                  <p:nvPr>
                    <p:custDataLst>
                      <p:tags r:id="rId16"/>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43" name="直接连接符 42"/>
                  <p:cNvCxnSpPr>
                    <a:stCxn id="40" idx="4"/>
                    <a:endCxn id="42" idx="0"/>
                  </p:cNvCxnSpPr>
                  <p:nvPr>
                    <p:custDataLst>
                      <p:tags r:id="rId17"/>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2" idx="4"/>
                  </p:cNvCxnSpPr>
                  <p:nvPr>
                    <p:custDataLst>
                      <p:tags r:id="rId18"/>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custDataLst>
                      <p:tags r:id="rId19"/>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42" idx="6"/>
                  </p:cNvCxnSpPr>
                  <p:nvPr>
                    <p:custDataLst>
                      <p:tags r:id="rId20"/>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custDataLst>
                    <p:tags r:id="rId21"/>
                  </p:custDataLst>
                </p:nvPr>
              </p:nvSpPr>
              <p:spPr>
                <a:xfrm>
                  <a:off x="1793601" y="1485351"/>
                  <a:ext cx="1618561" cy="428279"/>
                </a:xfrm>
                <a:prstGeom prst="rect">
                  <a:avLst/>
                </a:prstGeom>
                <a:solidFill>
                  <a:srgbClr val="0D51DB"/>
                </a:solidFill>
                <a:ln>
                  <a:solidFill>
                    <a:schemeClr val="accent1"/>
                  </a:solidFill>
                </a:ln>
              </p:spPr>
              <p:txBody>
                <a:bodyPr wrap="square" rtlCol="0">
                  <a:noAutofit/>
                </a:bodyPr>
                <a:lstStyle/>
                <a:p>
                  <a:pPr algn="ctr"/>
                  <a:r>
                    <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rPr>
                    <a:t>习题检测</a:t>
                  </a:r>
                  <a:endParaRPr lang="zh-CN" altLang="zh-CN"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48" name="圆角矩形 47"/>
            <p:cNvSpPr/>
            <p:nvPr>
              <p:custDataLst>
                <p:tags r:id="rId22"/>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2</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4" name="文本框 312322" title=""/>
          <p:cNvSpPr txBox="1">
            <a:spLocks noChangeArrowheads="1"/>
          </p:cNvSpPr>
          <p:nvPr>
            <p:custDataLst>
              <p:tags r:id="rId3"/>
            </p:custDataLst>
          </p:nvPr>
        </p:nvSpPr>
        <p:spPr bwMode="auto">
          <a:xfrm>
            <a:off x="221615" y="810895"/>
            <a:ext cx="2093595" cy="454660"/>
          </a:xfrm>
          <a:prstGeom prst="rect">
            <a:avLst/>
          </a:prstGeom>
          <a:solidFill>
            <a:srgbClr val="B0D08D"/>
          </a:solidFill>
          <a:ln w="9525">
            <a:noFill/>
            <a:miter lim="800000"/>
          </a:ln>
        </p:spPr>
        <p:txBody>
          <a:bodyPr wrap="square" lIns="121897" tIns="60948" rIns="121897" bIns="60948">
            <a:noAutofit/>
          </a:bodyPr>
          <a:lstStyle/>
          <a:p>
            <a:pPr>
              <a:lnSpc>
                <a:spcPct val="90000"/>
              </a:lnSpc>
              <a:spcBef>
                <a:spcPct val="50000"/>
              </a:spcBef>
            </a:pPr>
            <a:r>
              <a:rPr lang="en-US" altLang="zh-CN" sz="2800" b="1">
                <a:latin typeface="黑体" panose="02010609060101010101" charset="-122"/>
                <a:ea typeface="黑体" panose="02010609060101010101" charset="-122"/>
                <a:cs typeface="黑体" panose="02010609060101010101" charset="-122"/>
              </a:rPr>
              <a:t>3.</a:t>
            </a:r>
            <a:r>
              <a:rPr lang="zh-CN" altLang="en-US" sz="2800" b="1">
                <a:latin typeface="黑体" panose="02010609060101010101" charset="-122"/>
                <a:ea typeface="黑体" panose="02010609060101010101" charset="-122"/>
                <a:cs typeface="黑体" panose="02010609060101010101" charset="-122"/>
              </a:rPr>
              <a:t>实验步骤：</a:t>
            </a:r>
            <a:endParaRPr lang="zh-CN" altLang="en-US" sz="2800" b="1">
              <a:latin typeface="黑体" panose="02010609060101010101" charset="-122"/>
              <a:ea typeface="黑体" panose="02010609060101010101" charset="-122"/>
              <a:cs typeface="黑体" panose="02010609060101010101" charset="-122"/>
            </a:endParaRPr>
          </a:p>
        </p:txBody>
      </p:sp>
      <p:sp>
        <p:nvSpPr>
          <p:cNvPr id="7" name="文本框 312322" title=""/>
          <p:cNvSpPr txBox="1">
            <a:spLocks noChangeArrowheads="1"/>
          </p:cNvSpPr>
          <p:nvPr>
            <p:custDataLst>
              <p:tags r:id="rId4"/>
            </p:custDataLst>
          </p:nvPr>
        </p:nvSpPr>
        <p:spPr bwMode="auto">
          <a:xfrm>
            <a:off x="665480" y="1265555"/>
            <a:ext cx="3288665" cy="489585"/>
          </a:xfrm>
          <a:prstGeom prst="rect">
            <a:avLst/>
          </a:prstGeom>
          <a:noFill/>
          <a:ln w="9525">
            <a:noFill/>
            <a:miter lim="800000"/>
          </a:ln>
        </p:spPr>
        <p:txBody>
          <a:bodyPr wrap="square" lIns="121897" tIns="60948" rIns="121897" bIns="60948">
            <a:spAutoFit/>
          </a:bodyPr>
          <a:lstStyle/>
          <a:p>
            <a:pPr>
              <a:spcBef>
                <a:spcPct val="50000"/>
              </a:spcBef>
            </a:pPr>
            <a:r>
              <a:rPr lang="zh-CN" altLang="en-US" sz="2400" b="1">
                <a:latin typeface="黑体" panose="02010609060101010101" charset="-122"/>
                <a:ea typeface="黑体" panose="02010609060101010101" charset="-122"/>
                <a:cs typeface="黑体" panose="02010609060101010101" charset="-122"/>
              </a:rPr>
              <a:t>（</a:t>
            </a:r>
            <a:r>
              <a:rPr lang="en-US" altLang="zh-CN" sz="2400" b="1">
                <a:latin typeface="黑体" panose="02010609060101010101" charset="-122"/>
                <a:ea typeface="黑体" panose="02010609060101010101" charset="-122"/>
                <a:cs typeface="黑体" panose="02010609060101010101" charset="-122"/>
              </a:rPr>
              <a:t>1</a:t>
            </a:r>
            <a:r>
              <a:rPr lang="zh-CN" altLang="en-US" sz="2400" b="1">
                <a:latin typeface="黑体" panose="02010609060101010101" charset="-122"/>
                <a:ea typeface="黑体" panose="02010609060101010101" charset="-122"/>
                <a:cs typeface="黑体" panose="02010609060101010101" charset="-122"/>
              </a:rPr>
              <a:t>）提取绿叶的色素</a:t>
            </a:r>
            <a:endParaRPr lang="zh-CN" altLang="en-US" sz="2400" b="1">
              <a:latin typeface="黑体" panose="02010609060101010101" charset="-122"/>
              <a:ea typeface="黑体" panose="02010609060101010101" charset="-122"/>
              <a:cs typeface="黑体" panose="02010609060101010101" charset="-122"/>
            </a:endParaRPr>
          </a:p>
        </p:txBody>
      </p:sp>
      <p:pic>
        <p:nvPicPr>
          <p:cNvPr id="10" name="Picture 4" title=""/>
          <p:cNvPicPr preferRelativeResize="0">
            <a:picLocks noChangeArrowheads="1"/>
          </p:cNvPicPr>
          <p:nvPr>
            <p:custDataLst>
              <p:tags r:id="rId6"/>
            </p:custDataLst>
          </p:nvPr>
        </p:nvPicPr>
        <p:blipFill>
          <a:blip r:embed="rId5">
            <a:extLst>
              <a:ext uri="{28A0092B-C50C-407E-A947-70E740481C1C}">
                <a14:useLocalDpi xmlns:a14="http://schemas.microsoft.com/office/drawing/2010/main" val="0"/>
              </a:ext>
            </a:extLst>
          </a:blip>
          <a:srcRect l="-2041" t="2005" r="-1"/>
          <a:stretch>
            <a:fillRect/>
          </a:stretch>
        </p:blipFill>
        <p:spPr bwMode="auto">
          <a:xfrm>
            <a:off x="665480" y="1718310"/>
            <a:ext cx="3201670" cy="2424430"/>
          </a:xfrm>
          <a:prstGeom prst="roundRect">
            <a:avLst/>
          </a:prstGeom>
          <a:noFill/>
          <a:ln w="38100" cmpd="dbl">
            <a:noFill/>
            <a:miter lim="800000"/>
          </a:ln>
          <a:extLst>
            <a:ext uri="{909E8E84-426E-40DD-AFC4-6F175D3DCCD1}">
              <a14:hiddenFill xmlns:a14="http://schemas.microsoft.com/office/drawing/2010/main">
                <a:solidFill>
                  <a:srgbClr val="FFFFFF"/>
                </a:solidFill>
              </a14:hiddenFill>
            </a:ext>
          </a:extLst>
        </p:spPr>
      </p:pic>
      <p:pic>
        <p:nvPicPr>
          <p:cNvPr id="11" name="Picture 6" title=""/>
          <p:cNvPicPr preferRelativeResize="0">
            <a:picLocks noChangeArrowheads="1"/>
          </p:cNvPicPr>
          <p:nvPr>
            <p:custDataLst>
              <p:tags r:id="rId8"/>
            </p:custDataLst>
          </p:nvPr>
        </p:nvPicPr>
        <p:blipFill>
          <a:blip r:embed="rId7">
            <a:extLst>
              <a:ext uri="{28A0092B-C50C-407E-A947-70E740481C1C}">
                <a14:useLocalDpi xmlns:a14="http://schemas.microsoft.com/office/drawing/2010/main" val="0"/>
              </a:ext>
            </a:extLst>
          </a:blip>
          <a:srcRect l="9928"/>
          <a:stretch>
            <a:fillRect/>
          </a:stretch>
        </p:blipFill>
        <p:spPr bwMode="auto">
          <a:xfrm>
            <a:off x="665480" y="4281805"/>
            <a:ext cx="3201670" cy="2350770"/>
          </a:xfrm>
          <a:prstGeom prst="roundRect">
            <a:avLst/>
          </a:prstGeom>
          <a:noFill/>
          <a:ln w="38100" cmpd="dbl">
            <a:noFill/>
            <a:miter lim="800000"/>
          </a:ln>
          <a:extLst>
            <a:ext uri="{909E8E84-426E-40DD-AFC4-6F175D3DCCD1}">
              <a14:hiddenFill xmlns:a14="http://schemas.microsoft.com/office/drawing/2010/main">
                <a:solidFill>
                  <a:srgbClr val="FFFFFF"/>
                </a:solidFill>
              </a14:hiddenFill>
            </a:ext>
          </a:extLst>
        </p:spPr>
      </p:pic>
      <p:sp>
        <p:nvSpPr>
          <p:cNvPr id="8" name="圆角矩形 7" title=""/>
          <p:cNvSpPr/>
          <p:nvPr>
            <p:custDataLst>
              <p:tags r:id="rId9"/>
            </p:custDataLst>
          </p:nvPr>
        </p:nvSpPr>
        <p:spPr>
          <a:xfrm>
            <a:off x="4022090" y="2646045"/>
            <a:ext cx="6541770" cy="568960"/>
          </a:xfrm>
          <a:prstGeom prst="roundRect">
            <a:avLst/>
          </a:prstGeom>
          <a:noFill/>
          <a:ln>
            <a:noFill/>
          </a:ln>
          <a:extLst>
            <a:ext uri="{909E8E84-426E-40DD-AFC4-6F175D3DCCD1}">
              <a14:hiddenFill xmlns:a14="http://schemas.microsoft.com/office/drawing/2010/main">
                <a:solidFill>
                  <a:schemeClr val="accent6">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00000"/>
              </a:lnSpc>
            </a:pPr>
            <a:r>
              <a:rPr lang="zh-CN" sz="2800" b="1">
                <a:solidFill>
                  <a:schemeClr val="dk1"/>
                </a:solidFill>
                <a:latin typeface="幼圆" panose="02010509060101010101" pitchFamily="49" charset="-122"/>
                <a:ea typeface="幼圆" panose="02010509060101010101" pitchFamily="49" charset="-122"/>
                <a:cs typeface="幼圆" panose="02010509060101010101" pitchFamily="49" charset="-122"/>
                <a:sym typeface="+mn-lt"/>
              </a:rPr>
              <a:t>①称取</a:t>
            </a:r>
            <a:r>
              <a:rPr lang="en-US" sz="2800" b="1">
                <a:solidFill>
                  <a:schemeClr val="dk1"/>
                </a:solidFill>
                <a:latin typeface="幼圆" panose="02010509060101010101" pitchFamily="49" charset="-122"/>
                <a:ea typeface="幼圆" panose="02010509060101010101" pitchFamily="49" charset="-122"/>
                <a:cs typeface="幼圆" panose="02010509060101010101" pitchFamily="49" charset="-122"/>
                <a:sym typeface="+mn-lt"/>
              </a:rPr>
              <a:t>5g</a:t>
            </a:r>
            <a:r>
              <a:rPr lang="zh-CN" altLang="en-US" sz="2800" b="1">
                <a:solidFill>
                  <a:schemeClr val="dk1"/>
                </a:solidFill>
                <a:latin typeface="幼圆" panose="02010509060101010101" pitchFamily="49" charset="-122"/>
                <a:ea typeface="幼圆" panose="02010509060101010101" pitchFamily="49" charset="-122"/>
                <a:cs typeface="幼圆" panose="02010509060101010101" pitchFamily="49" charset="-122"/>
                <a:sym typeface="+mn-lt"/>
              </a:rPr>
              <a:t>新鲜</a:t>
            </a:r>
            <a:r>
              <a:rPr lang="zh-CN" sz="2800" b="1">
                <a:solidFill>
                  <a:schemeClr val="dk1"/>
                </a:solidFill>
                <a:latin typeface="幼圆" panose="02010509060101010101" pitchFamily="49" charset="-122"/>
                <a:ea typeface="幼圆" panose="02010509060101010101" pitchFamily="49" charset="-122"/>
                <a:cs typeface="幼圆" panose="02010509060101010101" pitchFamily="49" charset="-122"/>
                <a:sym typeface="+mn-lt"/>
              </a:rPr>
              <a:t>绿叶，</a:t>
            </a:r>
            <a:r>
              <a:rPr lang="zh-CN" sz="2800" b="1">
                <a:solidFill>
                  <a:srgbClr val="FF0000"/>
                </a:solidFill>
                <a:latin typeface="幼圆" panose="02010509060101010101" pitchFamily="49" charset="-122"/>
                <a:ea typeface="幼圆" panose="02010509060101010101" pitchFamily="49" charset="-122"/>
                <a:cs typeface="幼圆" panose="02010509060101010101" pitchFamily="49" charset="-122"/>
                <a:sym typeface="+mn-lt"/>
              </a:rPr>
              <a:t>剪碎</a:t>
            </a:r>
            <a:r>
              <a:rPr lang="zh-CN" sz="2800" b="1">
                <a:solidFill>
                  <a:schemeClr val="dk1"/>
                </a:solidFill>
                <a:latin typeface="幼圆" panose="02010509060101010101" pitchFamily="49" charset="-122"/>
                <a:ea typeface="幼圆" panose="02010509060101010101" pitchFamily="49" charset="-122"/>
                <a:cs typeface="幼圆" panose="02010509060101010101" pitchFamily="49" charset="-122"/>
                <a:sym typeface="+mn-lt"/>
              </a:rPr>
              <a:t>，放入研钵中。</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p:txBody>
      </p:sp>
      <p:sp>
        <p:nvSpPr>
          <p:cNvPr id="9" name="圆角矩形 8" title=""/>
          <p:cNvSpPr/>
          <p:nvPr>
            <p:custDataLst>
              <p:tags r:id="rId10"/>
            </p:custDataLst>
          </p:nvPr>
        </p:nvSpPr>
        <p:spPr>
          <a:xfrm>
            <a:off x="3954145" y="4034155"/>
            <a:ext cx="8355330" cy="1972310"/>
          </a:xfrm>
          <a:prstGeom prst="roundRect">
            <a:avLst/>
          </a:prstGeom>
          <a:noFill/>
          <a:ln>
            <a:noFill/>
          </a:ln>
          <a:extLst>
            <a:ext uri="{909E8E84-426E-40DD-AFC4-6F175D3DCCD1}">
              <a14:hiddenFill xmlns:a14="http://schemas.microsoft.com/office/drawing/2010/main">
                <a:solidFill>
                  <a:schemeClr val="accent6">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40000"/>
              </a:lnSpc>
              <a:spcBef>
                <a:spcPct val="0"/>
              </a:spcBef>
              <a:spcAft>
                <a:spcPct val="35000"/>
              </a:spcAft>
            </a:pPr>
            <a:r>
              <a:rPr lang="zh-CN" sz="2800">
                <a:solidFill>
                  <a:schemeClr val="dk1"/>
                </a:solidFill>
                <a:latin typeface="黑体" panose="02010609060101010101" charset="-122"/>
                <a:ea typeface="黑体" panose="02010609060101010101" charset="-122"/>
                <a:cs typeface="黑体" panose="02010609060101010101" charset="-122"/>
                <a:sym typeface="+mn-lt"/>
              </a:rPr>
              <a:t>②向研钵中放入少量</a:t>
            </a:r>
            <a:r>
              <a:rPr lang="zh-CN" sz="2800">
                <a:solidFill>
                  <a:srgbClr val="0E1DE6"/>
                </a:solidFill>
                <a:latin typeface="黑体" panose="02010609060101010101" charset="-122"/>
                <a:ea typeface="黑体" panose="02010609060101010101" charset="-122"/>
                <a:cs typeface="黑体" panose="02010609060101010101" charset="-122"/>
                <a:sym typeface="+mn-lt"/>
              </a:rPr>
              <a:t>二氧化硅</a:t>
            </a:r>
            <a:r>
              <a:rPr lang="zh-CN" sz="2800">
                <a:solidFill>
                  <a:schemeClr val="dk1"/>
                </a:solidFill>
                <a:latin typeface="黑体" panose="02010609060101010101" charset="-122"/>
                <a:ea typeface="黑体" panose="02010609060101010101" charset="-122"/>
                <a:cs typeface="黑体" panose="02010609060101010101" charset="-122"/>
                <a:sym typeface="+mn-lt"/>
              </a:rPr>
              <a:t>【</a:t>
            </a:r>
            <a:r>
              <a:rPr lang="en-US" altLang="zh-CN" sz="2800" u="sng">
                <a:solidFill>
                  <a:schemeClr val="dk1"/>
                </a:solidFill>
                <a:latin typeface="黑体" panose="02010609060101010101" charset="-122"/>
                <a:ea typeface="黑体" panose="02010609060101010101" charset="-122"/>
                <a:cs typeface="黑体" panose="02010609060101010101" charset="-122"/>
                <a:sym typeface="+mn-lt"/>
              </a:rPr>
              <a:t>              </a:t>
            </a:r>
            <a:r>
              <a:rPr lang="zh-CN" sz="2800">
                <a:solidFill>
                  <a:schemeClr val="dk1"/>
                </a:solidFill>
                <a:latin typeface="黑体" panose="02010609060101010101" charset="-122"/>
                <a:ea typeface="黑体" panose="02010609060101010101" charset="-122"/>
                <a:cs typeface="黑体" panose="02010609060101010101" charset="-122"/>
                <a:sym typeface="+mn-lt"/>
              </a:rPr>
              <a:t>】和碳酸钙【</a:t>
            </a:r>
            <a:r>
              <a:rPr lang="en-US" altLang="zh-CN" sz="2800" u="sng">
                <a:solidFill>
                  <a:schemeClr val="dk1"/>
                </a:solidFill>
                <a:latin typeface="黑体" panose="02010609060101010101" charset="-122"/>
                <a:ea typeface="黑体" panose="02010609060101010101" charset="-122"/>
                <a:cs typeface="黑体" panose="02010609060101010101" charset="-122"/>
                <a:sym typeface="+mn-lt"/>
              </a:rPr>
              <a:t>                     </a:t>
            </a:r>
            <a:r>
              <a:rPr lang="zh-CN" sz="2800">
                <a:solidFill>
                  <a:schemeClr val="dk1"/>
                </a:solidFill>
                <a:latin typeface="黑体" panose="02010609060101010101" charset="-122"/>
                <a:ea typeface="黑体" panose="02010609060101010101" charset="-122"/>
                <a:cs typeface="黑体" panose="02010609060101010101" charset="-122"/>
                <a:sym typeface="+mn-lt"/>
              </a:rPr>
              <a:t>】，再加入</a:t>
            </a:r>
            <a:r>
              <a:rPr lang="en-US" altLang="zh-CN" sz="2800">
                <a:solidFill>
                  <a:schemeClr val="dk1"/>
                </a:solidFill>
                <a:latin typeface="黑体" panose="02010609060101010101" charset="-122"/>
                <a:ea typeface="黑体" panose="02010609060101010101" charset="-122"/>
                <a:cs typeface="黑体" panose="02010609060101010101" charset="-122"/>
                <a:sym typeface="+mn-lt"/>
              </a:rPr>
              <a:t>5～</a:t>
            </a:r>
            <a:r>
              <a:rPr lang="en-US" sz="2800">
                <a:solidFill>
                  <a:schemeClr val="dk1"/>
                </a:solidFill>
                <a:latin typeface="黑体" panose="02010609060101010101" charset="-122"/>
                <a:ea typeface="黑体" panose="02010609060101010101" charset="-122"/>
                <a:cs typeface="黑体" panose="02010609060101010101" charset="-122"/>
                <a:sym typeface="+mn-lt"/>
              </a:rPr>
              <a:t>10mL</a:t>
            </a:r>
            <a:r>
              <a:rPr lang="zh-CN" sz="2800">
                <a:solidFill>
                  <a:srgbClr val="0E1DE6"/>
                </a:solidFill>
                <a:latin typeface="黑体" panose="02010609060101010101" charset="-122"/>
                <a:ea typeface="黑体" panose="02010609060101010101" charset="-122"/>
                <a:cs typeface="黑体" panose="02010609060101010101" charset="-122"/>
                <a:sym typeface="+mn-lt"/>
              </a:rPr>
              <a:t>无水乙醇</a:t>
            </a:r>
            <a:r>
              <a:rPr lang="zh-CN" sz="2800">
                <a:solidFill>
                  <a:schemeClr val="dk1"/>
                </a:solidFill>
                <a:latin typeface="黑体" panose="02010609060101010101" charset="-122"/>
                <a:ea typeface="黑体" panose="02010609060101010101" charset="-122"/>
                <a:cs typeface="黑体" panose="02010609060101010101" charset="-122"/>
                <a:sym typeface="+mn-lt"/>
              </a:rPr>
              <a:t>【</a:t>
            </a:r>
            <a:r>
              <a:rPr lang="en-US" altLang="zh-CN" sz="2800" u="sng">
                <a:solidFill>
                  <a:schemeClr val="dk1"/>
                </a:solidFill>
                <a:latin typeface="黑体" panose="02010609060101010101" charset="-122"/>
                <a:ea typeface="黑体" panose="02010609060101010101" charset="-122"/>
                <a:cs typeface="黑体" panose="02010609060101010101" charset="-122"/>
                <a:sym typeface="+mn-lt"/>
              </a:rPr>
              <a:t>                           </a:t>
            </a:r>
            <a:r>
              <a:rPr lang="zh-CN" sz="2800">
                <a:solidFill>
                  <a:schemeClr val="dk1"/>
                </a:solidFill>
                <a:latin typeface="黑体" panose="02010609060101010101" charset="-122"/>
                <a:ea typeface="黑体" panose="02010609060101010101" charset="-122"/>
                <a:cs typeface="黑体" panose="02010609060101010101" charset="-122"/>
                <a:sym typeface="+mn-lt"/>
              </a:rPr>
              <a:t>】，</a:t>
            </a:r>
            <a:r>
              <a:rPr lang="zh-CN" sz="2800">
                <a:solidFill>
                  <a:srgbClr val="FF0000"/>
                </a:solidFill>
                <a:latin typeface="黑体" panose="02010609060101010101" charset="-122"/>
                <a:ea typeface="黑体" panose="02010609060101010101" charset="-122"/>
                <a:cs typeface="黑体" panose="02010609060101010101" charset="-122"/>
                <a:sym typeface="+mn-lt"/>
              </a:rPr>
              <a:t>迅速</a:t>
            </a:r>
            <a:r>
              <a:rPr lang="zh-CN" sz="2800">
                <a:solidFill>
                  <a:schemeClr val="dk1"/>
                </a:solidFill>
                <a:latin typeface="黑体" panose="02010609060101010101" charset="-122"/>
                <a:ea typeface="黑体" panose="02010609060101010101" charset="-122"/>
                <a:cs typeface="黑体" panose="02010609060101010101" charset="-122"/>
                <a:sym typeface="+mn-lt"/>
              </a:rPr>
              <a:t>、充分研磨【</a:t>
            </a:r>
            <a:r>
              <a:rPr lang="en-US" altLang="zh-CN" sz="2800">
                <a:solidFill>
                  <a:schemeClr val="dk1"/>
                </a:solidFill>
                <a:latin typeface="黑体" panose="02010609060101010101" charset="-122"/>
                <a:ea typeface="黑体" panose="02010609060101010101" charset="-122"/>
                <a:cs typeface="黑体" panose="02010609060101010101" charset="-122"/>
                <a:sym typeface="+mn-lt"/>
              </a:rPr>
              <a:t>                          </a:t>
            </a:r>
            <a:r>
              <a:rPr lang="zh-CN" sz="2800">
                <a:solidFill>
                  <a:schemeClr val="dk1"/>
                </a:solidFill>
                <a:latin typeface="黑体" panose="02010609060101010101" charset="-122"/>
                <a:ea typeface="黑体" panose="02010609060101010101" charset="-122"/>
                <a:cs typeface="黑体" panose="02010609060101010101" charset="-122"/>
                <a:sym typeface="+mn-lt"/>
              </a:rPr>
              <a:t>】。</a:t>
            </a:r>
            <a:endParaRPr lang="zh-CN" altLang="en-US" sz="2800">
              <a:latin typeface="黑体" panose="02010609060101010101" charset="-122"/>
              <a:ea typeface="黑体" panose="02010609060101010101" charset="-122"/>
              <a:cs typeface="黑体" panose="02010609060101010101" charset="-122"/>
            </a:endParaRPr>
          </a:p>
        </p:txBody>
      </p:sp>
      <p:pic>
        <p:nvPicPr>
          <p:cNvPr id="13" name="图片 12" title=""/>
          <p:cNvPicPr>
            <a:picLocks noChangeAspect="1"/>
          </p:cNvPicPr>
          <p:nvPr>
            <p:custDataLst>
              <p:tags r:id="rId12"/>
            </p:custDataLst>
          </p:nvPr>
        </p:nvPicPr>
        <p:blipFill>
          <a:blip r:embed="rId11"/>
          <a:srcRect l="3081" t="5373" r="7161" b="5373"/>
          <a:stretch>
            <a:fillRect/>
          </a:stretch>
        </p:blipFill>
        <p:spPr>
          <a:xfrm>
            <a:off x="665480" y="4305935"/>
            <a:ext cx="3201035" cy="2365375"/>
          </a:xfrm>
          <a:prstGeom prst="roundRect">
            <a:avLst/>
          </a:prstGeom>
          <a:ln>
            <a:noFill/>
          </a:ln>
        </p:spPr>
      </p:pic>
      <p:sp>
        <p:nvSpPr>
          <p:cNvPr id="15" name="Text Box 5" title=""/>
          <p:cNvSpPr txBox="1">
            <a:spLocks noChangeArrowheads="1"/>
          </p:cNvSpPr>
          <p:nvPr>
            <p:custDataLst>
              <p:tags r:id="rId13"/>
            </p:custDataLst>
          </p:nvPr>
        </p:nvSpPr>
        <p:spPr bwMode="auto">
          <a:xfrm>
            <a:off x="6940550" y="5711508"/>
            <a:ext cx="48056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i="0" u="none" strike="noStrike" kern="1200" cap="none" spc="0" normalizeH="0" baseline="0" noProof="0">
                <a:ln>
                  <a:noFill/>
                </a:ln>
                <a:solidFill>
                  <a:srgbClr val="FF0000"/>
                </a:solidFill>
                <a:effectLst/>
                <a:uLnTx/>
                <a:uFillTx/>
                <a:latin typeface="黑体" panose="02010609060101010101" charset="-122"/>
                <a:ea typeface="黑体" panose="02010609060101010101" charset="-122"/>
                <a:cs typeface="+mn-cs"/>
                <a:sym typeface="+mn-ea"/>
              </a:rPr>
              <a:t>防止乙醇挥发，充分溶解色素</a:t>
            </a:r>
            <a:endParaRPr kumimoji="0" lang="zh-CN" altLang="en-US" sz="2800" i="0" u="none" strike="noStrike" kern="1200" cap="none" spc="0" normalizeH="0" baseline="0" noProof="0">
              <a:ln>
                <a:noFill/>
              </a:ln>
              <a:solidFill>
                <a:srgbClr val="FF0000"/>
              </a:solidFill>
              <a:effectLst/>
              <a:uLnTx/>
              <a:uFillTx/>
              <a:latin typeface="黑体" panose="02010609060101010101" charset="-122"/>
              <a:ea typeface="黑体" panose="02010609060101010101" charset="-122"/>
              <a:cs typeface="+mn-cs"/>
              <a:sym typeface="+mn-ea"/>
            </a:endParaRPr>
          </a:p>
        </p:txBody>
      </p:sp>
      <p:grpSp>
        <p:nvGrpSpPr>
          <p:cNvPr id="14" name="组合 13" title=""/>
          <p:cNvGrpSpPr/>
          <p:nvPr>
            <p:custDataLst>
              <p:tags r:id="rId14"/>
            </p:custDataLst>
          </p:nvPr>
        </p:nvGrpSpPr>
        <p:grpSpPr>
          <a:xfrm>
            <a:off x="0" y="164465"/>
            <a:ext cx="12192000" cy="518160"/>
            <a:chOff x="0" y="259"/>
            <a:chExt cx="19200" cy="816"/>
          </a:xfrm>
        </p:grpSpPr>
        <p:grpSp>
          <p:nvGrpSpPr>
            <p:cNvPr id="16" name="组合 15"/>
            <p:cNvGrpSpPr/>
            <p:nvPr>
              <p:custDataLst>
                <p:tags r:id="rId15"/>
              </p:custDataLst>
            </p:nvPr>
          </p:nvGrpSpPr>
          <p:grpSpPr>
            <a:xfrm>
              <a:off x="0" y="261"/>
              <a:ext cx="19200" cy="814"/>
              <a:chOff x="0" y="-57"/>
              <a:chExt cx="19200" cy="814"/>
            </a:xfrm>
          </p:grpSpPr>
          <p:cxnSp>
            <p:nvCxnSpPr>
              <p:cNvPr id="19" name="直接连接符 18"/>
              <p:cNvCxnSpPr/>
              <p:nvPr>
                <p:custDataLst>
                  <p:tags r:id="rId16"/>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0" name="组合 19"/>
              <p:cNvGrpSpPr/>
              <p:nvPr>
                <p:custDataLst>
                  <p:tags r:id="rId17"/>
                </p:custDataLst>
              </p:nvPr>
            </p:nvGrpSpPr>
            <p:grpSpPr>
              <a:xfrm>
                <a:off x="631" y="-57"/>
                <a:ext cx="7664" cy="694"/>
                <a:chOff x="623970" y="1485351"/>
                <a:chExt cx="4866478" cy="440988"/>
              </a:xfrm>
            </p:grpSpPr>
            <p:grpSp>
              <p:nvGrpSpPr>
                <p:cNvPr id="21" name="组合 20"/>
                <p:cNvGrpSpPr>
                  <a:grpSpLocks noChangeAspect="1"/>
                </p:cNvGrpSpPr>
                <p:nvPr>
                  <p:custDataLst>
                    <p:tags r:id="rId18"/>
                  </p:custDataLst>
                </p:nvPr>
              </p:nvGrpSpPr>
              <p:grpSpPr>
                <a:xfrm>
                  <a:off x="623970" y="1630931"/>
                  <a:ext cx="264961" cy="295408"/>
                  <a:chOff x="457642" y="346857"/>
                  <a:chExt cx="375937" cy="419137"/>
                </a:xfrm>
              </p:grpSpPr>
              <p:sp>
                <p:nvSpPr>
                  <p:cNvPr id="22" name="椭圆 21"/>
                  <p:cNvSpPr/>
                  <p:nvPr>
                    <p:custDataLst>
                      <p:tags r:id="rId19"/>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1" name="椭圆 30"/>
                  <p:cNvSpPr>
                    <a:spLocks noChangeAspect="1"/>
                  </p:cNvSpPr>
                  <p:nvPr>
                    <p:custDataLst>
                      <p:tags r:id="rId20"/>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2" name="椭圆 31"/>
                  <p:cNvSpPr>
                    <a:spLocks noChangeAspect="1"/>
                  </p:cNvSpPr>
                  <p:nvPr>
                    <p:custDataLst>
                      <p:tags r:id="rId21"/>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33" name="直接连接符 32"/>
                  <p:cNvCxnSpPr>
                    <a:stCxn id="22" idx="4"/>
                    <a:endCxn id="32" idx="0"/>
                  </p:cNvCxnSpPr>
                  <p:nvPr>
                    <p:custDataLst>
                      <p:tags r:id="rId22"/>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2" idx="4"/>
                  </p:cNvCxnSpPr>
                  <p:nvPr>
                    <p:custDataLst>
                      <p:tags r:id="rId23"/>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1" idx="6"/>
                    <a:endCxn id="32" idx="2"/>
                  </p:cNvCxnSpPr>
                  <p:nvPr>
                    <p:custDataLst>
                      <p:tags r:id="rId24"/>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2" idx="6"/>
                  </p:cNvCxnSpPr>
                  <p:nvPr>
                    <p:custDataLst>
                      <p:tags r:id="rId25"/>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custDataLst>
                    <p:tags r:id="rId26"/>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8" name="圆角矩形 37"/>
            <p:cNvSpPr/>
            <p:nvPr>
              <p:custDataLst>
                <p:tags r:id="rId27"/>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
        <p:nvSpPr>
          <p:cNvPr id="23" name="文本框 22" title=""/>
          <p:cNvSpPr txBox="1"/>
          <p:nvPr>
            <p:custDataLst>
              <p:tags r:id="rId28"/>
            </p:custDataLst>
          </p:nvPr>
        </p:nvSpPr>
        <p:spPr>
          <a:xfrm>
            <a:off x="9109075" y="3839845"/>
            <a:ext cx="2724785" cy="521970"/>
          </a:xfrm>
          <a:prstGeom prst="rect">
            <a:avLst/>
          </a:prstGeom>
          <a:noFill/>
        </p:spPr>
        <p:txBody>
          <a:bodyPr wrap="square" rtlCol="0" anchor="t">
            <a:spAutoFit/>
          </a:bodyPr>
          <a:lstStyle/>
          <a:p>
            <a:r>
              <a:rPr lang="zh-CN" sz="2800">
                <a:solidFill>
                  <a:srgbClr val="FF0000"/>
                </a:solidFill>
                <a:latin typeface="黑体" panose="02010609060101010101" charset="-122"/>
                <a:ea typeface="黑体" panose="02010609060101010101" charset="-122"/>
                <a:cs typeface="黑体" panose="02010609060101010101" charset="-122"/>
                <a:sym typeface="+mn-lt"/>
              </a:rPr>
              <a:t>有助于研磨充分</a:t>
            </a:r>
            <a:endParaRPr lang="zh-CN" altLang="en-US" sz="2800">
              <a:solidFill>
                <a:srgbClr val="FF0000"/>
              </a:solidFill>
              <a:latin typeface="黑体" panose="02010609060101010101" charset="-122"/>
              <a:ea typeface="黑体" panose="02010609060101010101" charset="-122"/>
              <a:cs typeface="黑体" panose="02010609060101010101" charset="-122"/>
              <a:sym typeface="+mn-lt"/>
            </a:endParaRPr>
          </a:p>
        </p:txBody>
      </p:sp>
      <p:sp>
        <p:nvSpPr>
          <p:cNvPr id="24" name="文本框 23" title=""/>
          <p:cNvSpPr txBox="1"/>
          <p:nvPr>
            <p:custDataLst>
              <p:tags r:id="rId29"/>
            </p:custDataLst>
          </p:nvPr>
        </p:nvSpPr>
        <p:spPr>
          <a:xfrm>
            <a:off x="5918200" y="4438015"/>
            <a:ext cx="3858260" cy="521970"/>
          </a:xfrm>
          <a:prstGeom prst="rect">
            <a:avLst/>
          </a:prstGeom>
          <a:noFill/>
        </p:spPr>
        <p:txBody>
          <a:bodyPr wrap="square" rtlCol="0" anchor="t">
            <a:spAutoFit/>
          </a:bodyPr>
          <a:lstStyle/>
          <a:p>
            <a:r>
              <a:rPr lang="zh-CN" sz="2800">
                <a:solidFill>
                  <a:srgbClr val="FF0000"/>
                </a:solidFill>
                <a:latin typeface="黑体" panose="02010609060101010101" charset="-122"/>
                <a:ea typeface="黑体" panose="02010609060101010101" charset="-122"/>
                <a:cs typeface="黑体" panose="02010609060101010101" charset="-122"/>
                <a:sym typeface="+mn-lt"/>
              </a:rPr>
              <a:t>防止研磨中色素被破坏</a:t>
            </a:r>
            <a:endParaRPr lang="zh-CN" altLang="en-US" sz="2800">
              <a:solidFill>
                <a:srgbClr val="FF0000"/>
              </a:solidFill>
              <a:latin typeface="黑体" panose="02010609060101010101" charset="-122"/>
              <a:ea typeface="黑体" panose="02010609060101010101" charset="-122"/>
              <a:cs typeface="黑体" panose="02010609060101010101" charset="-122"/>
              <a:sym typeface="+mn-lt"/>
            </a:endParaRPr>
          </a:p>
        </p:txBody>
      </p:sp>
      <p:sp>
        <p:nvSpPr>
          <p:cNvPr id="25" name="文本框 24" title=""/>
          <p:cNvSpPr txBox="1"/>
          <p:nvPr>
            <p:custDataLst>
              <p:tags r:id="rId30"/>
            </p:custDataLst>
          </p:nvPr>
        </p:nvSpPr>
        <p:spPr>
          <a:xfrm>
            <a:off x="6664325" y="5036185"/>
            <a:ext cx="5527675" cy="521970"/>
          </a:xfrm>
          <a:prstGeom prst="rect">
            <a:avLst/>
          </a:prstGeom>
          <a:noFill/>
        </p:spPr>
        <p:txBody>
          <a:bodyPr wrap="square" rtlCol="0" anchor="t">
            <a:spAutoFit/>
          </a:bodyPr>
          <a:lstStyle/>
          <a:p>
            <a:r>
              <a:rPr lang="zh-CN" sz="2800">
                <a:solidFill>
                  <a:srgbClr val="FF0000"/>
                </a:solidFill>
                <a:latin typeface="黑体" panose="02010609060101010101" charset="-122"/>
                <a:ea typeface="黑体" panose="02010609060101010101" charset="-122"/>
                <a:cs typeface="黑体" panose="02010609060101010101" charset="-122"/>
                <a:sym typeface="+mn-lt"/>
              </a:rPr>
              <a:t>让绿叶中的色素在无水乙醇中</a:t>
            </a:r>
            <a:endParaRPr lang="zh-CN" sz="2800">
              <a:solidFill>
                <a:srgbClr val="FF0000"/>
              </a:solidFill>
              <a:latin typeface="黑体" panose="02010609060101010101" charset="-122"/>
              <a:ea typeface="黑体" panose="02010609060101010101" charset="-122"/>
              <a:cs typeface="黑体" panose="02010609060101010101" charset="-122"/>
              <a:sym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5" grpId="0" animBg="1"/>
      <p:bldP spid="23" grpId="0"/>
      <p:bldP spid="24" grpId="0"/>
      <p:bldP spid="25" grpId="0"/>
    </p:bldLst>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7" name="文本框 312322" title=""/>
          <p:cNvSpPr txBox="1">
            <a:spLocks noChangeArrowheads="1"/>
          </p:cNvSpPr>
          <p:nvPr>
            <p:custDataLst>
              <p:tags r:id="rId3"/>
            </p:custDataLst>
          </p:nvPr>
        </p:nvSpPr>
        <p:spPr bwMode="auto">
          <a:xfrm>
            <a:off x="221615" y="1366520"/>
            <a:ext cx="3666490" cy="421005"/>
          </a:xfrm>
          <a:prstGeom prst="rect">
            <a:avLst/>
          </a:prstGeom>
          <a:noFill/>
          <a:ln w="9525">
            <a:noFill/>
            <a:miter lim="800000"/>
          </a:ln>
        </p:spPr>
        <p:txBody>
          <a:bodyPr wrap="square" lIns="121897" tIns="60948" rIns="121897" bIns="60948">
            <a:noAutofit/>
          </a:bodyPr>
          <a:lstStyle/>
          <a:p>
            <a:pPr>
              <a:lnSpc>
                <a:spcPct val="80000"/>
              </a:lnSpc>
              <a:spcBef>
                <a:spcPct val="50000"/>
              </a:spcBef>
            </a:pPr>
            <a:r>
              <a:rPr lang="zh-CN" altLang="en-US" sz="2400" b="1">
                <a:latin typeface="黑体" panose="02010609060101010101" charset="-122"/>
                <a:ea typeface="黑体" panose="02010609060101010101" charset="-122"/>
                <a:cs typeface="黑体" panose="02010609060101010101" charset="-122"/>
              </a:rPr>
              <a:t>（</a:t>
            </a:r>
            <a:r>
              <a:rPr lang="en-US" altLang="zh-CN" sz="2400" b="1">
                <a:latin typeface="黑体" panose="02010609060101010101" charset="-122"/>
                <a:ea typeface="黑体" panose="02010609060101010101" charset="-122"/>
                <a:cs typeface="黑体" panose="02010609060101010101" charset="-122"/>
              </a:rPr>
              <a:t>1</a:t>
            </a:r>
            <a:r>
              <a:rPr lang="zh-CN" altLang="en-US" sz="2400" b="1">
                <a:latin typeface="黑体" panose="02010609060101010101" charset="-122"/>
                <a:ea typeface="黑体" panose="02010609060101010101" charset="-122"/>
                <a:cs typeface="黑体" panose="02010609060101010101" charset="-122"/>
              </a:rPr>
              <a:t>）提取绿叶的色素</a:t>
            </a:r>
            <a:endParaRPr lang="zh-CN" altLang="en-US" sz="2400" b="1">
              <a:latin typeface="黑体" panose="02010609060101010101" charset="-122"/>
              <a:ea typeface="黑体" panose="02010609060101010101" charset="-122"/>
              <a:cs typeface="黑体" panose="02010609060101010101" charset="-122"/>
            </a:endParaRPr>
          </a:p>
        </p:txBody>
      </p:sp>
      <p:pic>
        <p:nvPicPr>
          <p:cNvPr id="10" name="Picture 6" title=""/>
          <p:cNvPicPr>
            <a:picLocks noChangeAspect="1" noChangeArrowheads="1"/>
          </p:cNvPicPr>
          <p:nvPr>
            <p:custDataLst>
              <p:tags r:id="rId5"/>
            </p:custDataLst>
          </p:nvPr>
        </p:nvPicPr>
        <p:blipFill>
          <a:blip r:embed="rId4">
            <a:extLst>
              <a:ext uri="{28A0092B-C50C-407E-A947-70E740481C1C}">
                <a14:useLocalDpi xmlns:a14="http://schemas.microsoft.com/office/drawing/2010/main" val="0"/>
              </a:ext>
            </a:extLst>
          </a:blip>
          <a:stretch>
            <a:fillRect/>
          </a:stretch>
        </p:blipFill>
        <p:spPr bwMode="auto">
          <a:xfrm>
            <a:off x="221615" y="1887855"/>
            <a:ext cx="3393440" cy="2239645"/>
          </a:xfrm>
          <a:prstGeom prst="roundRect">
            <a:avLst/>
          </a:prstGeom>
          <a:noFill/>
          <a:ln w="38100">
            <a:noFill/>
            <a:miter lim="800000"/>
          </a:ln>
          <a:extLst>
            <a:ext uri="{909E8E84-426E-40DD-AFC4-6F175D3DCCD1}">
              <a14:hiddenFill xmlns:a14="http://schemas.microsoft.com/office/drawing/2010/main">
                <a:solidFill>
                  <a:srgbClr val="FFFFFF"/>
                </a:solidFill>
              </a14:hiddenFill>
            </a:ext>
          </a:extLst>
        </p:spPr>
      </p:pic>
      <p:sp>
        <p:nvSpPr>
          <p:cNvPr id="11" name="Rectangle 7" title=""/>
          <p:cNvSpPr>
            <a:spLocks noChangeArrowheads="1"/>
          </p:cNvSpPr>
          <p:nvPr>
            <p:custDataLst>
              <p:tags r:id="rId6"/>
            </p:custDataLst>
          </p:nvPr>
        </p:nvSpPr>
        <p:spPr bwMode="auto">
          <a:xfrm>
            <a:off x="4225290" y="1684655"/>
            <a:ext cx="6562090" cy="1210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2800" b="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sym typeface="+mn-ea"/>
              </a:rPr>
              <a:t>③将研磨液迅速倒入玻璃漏斗（漏斗基部有单层</a:t>
            </a:r>
            <a:r>
              <a:rPr kumimoji="0" lang="zh-CN" altLang="en-US" sz="2800" b="0" i="0" u="sng"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sym typeface="+mn-ea"/>
              </a:rPr>
              <a:t> </a:t>
            </a:r>
            <a:r>
              <a:rPr kumimoji="0" lang="en-US" altLang="zh-CN" sz="2800" b="0" i="0" u="sng"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sym typeface="+mn-ea"/>
              </a:rPr>
              <a:t>          </a:t>
            </a:r>
            <a:r>
              <a:rPr kumimoji="0" lang="zh-CN" altLang="en-US" sz="2800" b="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sym typeface="+mn-ea"/>
              </a:rPr>
              <a:t>）中进行过滤</a:t>
            </a:r>
            <a:endParaRPr kumimoji="0" lang="zh-CN" altLang="en-US" sz="2800" b="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sym typeface="+mn-ea"/>
            </a:endParaRPr>
          </a:p>
        </p:txBody>
      </p:sp>
      <p:sp>
        <p:nvSpPr>
          <p:cNvPr id="12" name="Text Box 3" title=""/>
          <p:cNvSpPr txBox="1">
            <a:spLocks noChangeArrowheads="1"/>
          </p:cNvSpPr>
          <p:nvPr>
            <p:custDataLst>
              <p:tags r:id="rId7"/>
            </p:custDataLst>
          </p:nvPr>
        </p:nvSpPr>
        <p:spPr bwMode="auto">
          <a:xfrm>
            <a:off x="3888105" y="3798570"/>
            <a:ext cx="808482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srgbClr val="FF0000"/>
                </a:solidFill>
                <a:effectLst/>
                <a:uLnTx/>
                <a:uFillTx/>
                <a:latin typeface="楷体" panose="02010609060101010101" pitchFamily="49" charset="-122"/>
                <a:ea typeface="楷体" panose="02010609060101010101" pitchFamily="49" charset="-122"/>
                <a:cs typeface="+mn-cs"/>
                <a:sym typeface="+mn-ea"/>
              </a:rPr>
              <a:t>不能，滤纸会吸收大量的滤液，得不到足量的滤液</a:t>
            </a:r>
            <a:endParaRPr kumimoji="0" lang="zh-CN" altLang="en-US" sz="2800" b="0" i="0" u="none" strike="noStrike" kern="1200" cap="none" spc="0" normalizeH="0" baseline="0" noProof="0">
              <a:ln>
                <a:noFill/>
              </a:ln>
              <a:solidFill>
                <a:srgbClr val="FF0000"/>
              </a:solidFill>
              <a:effectLst/>
              <a:uLnTx/>
              <a:uFillTx/>
              <a:latin typeface="楷体" panose="02010609060101010101" pitchFamily="49" charset="-122"/>
              <a:ea typeface="楷体" panose="02010609060101010101" pitchFamily="49" charset="-122"/>
              <a:cs typeface="+mn-cs"/>
              <a:sym typeface="+mn-ea"/>
            </a:endParaRPr>
          </a:p>
        </p:txBody>
      </p:sp>
      <p:pic>
        <p:nvPicPr>
          <p:cNvPr id="3" name="Picture 8" title=""/>
          <p:cNvPicPr>
            <a:picLocks noChangeAspect="1" noChangeArrowheads="1"/>
          </p:cNvPicPr>
          <p:nvPr>
            <p:custDataLst>
              <p:tags r:id="rId9"/>
            </p:custDataLst>
          </p:nvPr>
        </p:nvPicPr>
        <p:blipFill>
          <a:blip r:embed="rId8">
            <a:extLst>
              <a:ext uri="{28A0092B-C50C-407E-A947-70E740481C1C}">
                <a14:useLocalDpi xmlns:a14="http://schemas.microsoft.com/office/drawing/2010/main" val="0"/>
              </a:ext>
            </a:extLst>
          </a:blip>
          <a:stretch>
            <a:fillRect/>
          </a:stretch>
        </p:blipFill>
        <p:spPr bwMode="auto">
          <a:xfrm>
            <a:off x="221615" y="4281805"/>
            <a:ext cx="3393440" cy="2359025"/>
          </a:xfrm>
          <a:prstGeom prst="roundRect">
            <a:avLst/>
          </a:prstGeom>
          <a:noFill/>
          <a:ln w="38100" cmpd="dbl">
            <a:noFill/>
            <a:miter lim="800000"/>
          </a:ln>
          <a:extLst>
            <a:ext uri="{909E8E84-426E-40DD-AFC4-6F175D3DCCD1}">
              <a14:hiddenFill xmlns:a14="http://schemas.microsoft.com/office/drawing/2010/main">
                <a:solidFill>
                  <a:srgbClr val="FFFFFF"/>
                </a:solidFill>
              </a14:hiddenFill>
            </a:ext>
          </a:extLst>
        </p:spPr>
      </p:pic>
      <p:sp>
        <p:nvSpPr>
          <p:cNvPr id="5" name="Rectangle 9" title=""/>
          <p:cNvSpPr>
            <a:spLocks noChangeArrowheads="1"/>
          </p:cNvSpPr>
          <p:nvPr>
            <p:custDataLst>
              <p:tags r:id="rId10"/>
            </p:custDataLst>
          </p:nvPr>
        </p:nvSpPr>
        <p:spPr bwMode="auto">
          <a:xfrm>
            <a:off x="4325620" y="4539298"/>
            <a:ext cx="42799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黑体" panose="02010609060101010101" charset="-122"/>
              </a:rPr>
              <a:t>④收集滤液</a:t>
            </a:r>
            <a:r>
              <a:rPr kumimoji="0" lang="en-US" altLang="zh-CN" sz="2800" b="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黑体" panose="02010609060101010101" charset="-122"/>
              </a:rPr>
              <a:t>,</a:t>
            </a:r>
            <a:r>
              <a:rPr kumimoji="0" lang="zh-CN" altLang="en-US" sz="2800" b="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黑体" panose="02010609060101010101" charset="-122"/>
              </a:rPr>
              <a:t>并用</a:t>
            </a:r>
            <a:r>
              <a:rPr kumimoji="0" lang="zh-CN" altLang="en-US" sz="2800" b="1"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黑体" panose="02010609060101010101" charset="-122"/>
              </a:rPr>
              <a:t>棉塞封口</a:t>
            </a:r>
            <a:endParaRPr kumimoji="0" lang="zh-CN" altLang="en-US" sz="2800" b="1"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黑体" panose="02010609060101010101" charset="-122"/>
            </a:endParaRPr>
          </a:p>
        </p:txBody>
      </p:sp>
      <p:sp>
        <p:nvSpPr>
          <p:cNvPr id="13" name="Rectangle 11" title=""/>
          <p:cNvSpPr>
            <a:spLocks noChangeArrowheads="1"/>
          </p:cNvSpPr>
          <p:nvPr>
            <p:custDataLst>
              <p:tags r:id="rId11"/>
            </p:custDataLst>
          </p:nvPr>
        </p:nvSpPr>
        <p:spPr bwMode="auto">
          <a:xfrm>
            <a:off x="4406900" y="5350828"/>
            <a:ext cx="44500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srgbClr val="FF0000"/>
                </a:solidFill>
                <a:effectLst/>
                <a:uLnTx/>
                <a:uFillTx/>
                <a:latin typeface="微软雅黑" panose="020b0503020204020204" charset="-122"/>
                <a:ea typeface="微软雅黑"/>
                <a:cs typeface="+mn-cs"/>
              </a:rPr>
              <a:t>防止酒精挥发和色素的氧化</a:t>
            </a:r>
            <a:endParaRPr kumimoji="0" lang="zh-CN" altLang="en-US" sz="2800" b="0" i="0" u="none" strike="noStrike" kern="1200" cap="none" spc="0" normalizeH="0" baseline="0" noProof="0">
              <a:ln>
                <a:noFill/>
              </a:ln>
              <a:solidFill>
                <a:srgbClr val="FF0000"/>
              </a:solidFill>
              <a:effectLst/>
              <a:uLnTx/>
              <a:uFillTx/>
              <a:latin typeface="微软雅黑" panose="020b0503020204020204" charset="-122"/>
              <a:ea typeface="微软雅黑"/>
              <a:cs typeface="+mn-cs"/>
            </a:endParaRPr>
          </a:p>
        </p:txBody>
      </p:sp>
      <p:sp>
        <p:nvSpPr>
          <p:cNvPr id="6" name="文本框 5" title=""/>
          <p:cNvSpPr txBox="1"/>
          <p:nvPr>
            <p:custDataLst>
              <p:tags r:id="rId12"/>
            </p:custDataLst>
          </p:nvPr>
        </p:nvSpPr>
        <p:spPr>
          <a:xfrm>
            <a:off x="4325620" y="3120390"/>
            <a:ext cx="3137535" cy="459105"/>
          </a:xfrm>
          <a:prstGeom prst="rect">
            <a:avLst/>
          </a:prstGeom>
          <a:solidFill>
            <a:srgbClr val="BAD699"/>
          </a:solidFill>
          <a:ln>
            <a:noFill/>
          </a:ln>
        </p:spPr>
        <p:txBody>
          <a:bodyPr wrap="square" lIns="180000" tIns="180000" rIns="180000" bIns="180000" rtlCol="0">
            <a:noAutofit/>
          </a:bodyPr>
          <a:lstStyle/>
          <a:p>
            <a:pPr algn="l">
              <a:lnSpc>
                <a:spcPct val="50000"/>
              </a:lnSpc>
            </a:pPr>
            <a:r>
              <a:rPr lang="zh-CN" altLang="en-US" sz="2800" b="1" spc="100">
                <a:solidFill>
                  <a:schemeClr val="tx1"/>
                </a:solidFill>
                <a:latin typeface="幼圆" panose="02010509060101010101" pitchFamily="49" charset="-122"/>
                <a:ea typeface="幼圆" panose="02010509060101010101" pitchFamily="49" charset="-122"/>
              </a:rPr>
              <a:t>问：可否用滤纸？</a:t>
            </a:r>
            <a:endParaRPr lang="zh-CN" altLang="en-US" sz="2800" b="1" spc="100">
              <a:solidFill>
                <a:schemeClr val="tx1"/>
              </a:solidFill>
              <a:latin typeface="幼圆" panose="02010509060101010101" pitchFamily="49" charset="-122"/>
              <a:ea typeface="幼圆" panose="02010509060101010101" pitchFamily="49" charset="-122"/>
            </a:endParaRPr>
          </a:p>
        </p:txBody>
      </p:sp>
      <p:sp>
        <p:nvSpPr>
          <p:cNvPr id="8" name="文本框 312322" title=""/>
          <p:cNvSpPr txBox="1">
            <a:spLocks noChangeArrowheads="1"/>
          </p:cNvSpPr>
          <p:nvPr>
            <p:custDataLst>
              <p:tags r:id="rId13"/>
            </p:custDataLst>
          </p:nvPr>
        </p:nvSpPr>
        <p:spPr bwMode="auto">
          <a:xfrm>
            <a:off x="221615" y="810895"/>
            <a:ext cx="2093595" cy="454660"/>
          </a:xfrm>
          <a:prstGeom prst="rect">
            <a:avLst/>
          </a:prstGeom>
          <a:solidFill>
            <a:srgbClr val="B0D08D"/>
          </a:solidFill>
          <a:ln w="9525">
            <a:noFill/>
            <a:miter lim="800000"/>
          </a:ln>
        </p:spPr>
        <p:txBody>
          <a:bodyPr wrap="square" lIns="121897" tIns="60948" rIns="121897" bIns="60948">
            <a:noAutofit/>
          </a:bodyPr>
          <a:lstStyle/>
          <a:p>
            <a:pPr>
              <a:lnSpc>
                <a:spcPct val="90000"/>
              </a:lnSpc>
              <a:spcBef>
                <a:spcPct val="50000"/>
              </a:spcBef>
            </a:pPr>
            <a:r>
              <a:rPr lang="en-US" altLang="zh-CN" sz="2800" b="1">
                <a:latin typeface="黑体" panose="02010609060101010101" charset="-122"/>
                <a:ea typeface="黑体" panose="02010609060101010101" charset="-122"/>
                <a:cs typeface="黑体" panose="02010609060101010101" charset="-122"/>
              </a:rPr>
              <a:t>3.</a:t>
            </a:r>
            <a:r>
              <a:rPr lang="zh-CN" altLang="en-US" sz="2800" b="1">
                <a:latin typeface="黑体" panose="02010609060101010101" charset="-122"/>
                <a:ea typeface="黑体" panose="02010609060101010101" charset="-122"/>
                <a:cs typeface="黑体" panose="02010609060101010101" charset="-122"/>
              </a:rPr>
              <a:t>实验步骤：</a:t>
            </a:r>
            <a:endParaRPr lang="zh-CN" altLang="en-US" sz="2800" b="1">
              <a:latin typeface="黑体" panose="02010609060101010101" charset="-122"/>
              <a:ea typeface="黑体" panose="02010609060101010101" charset="-122"/>
              <a:cs typeface="黑体" panose="02010609060101010101" charset="-122"/>
            </a:endParaRPr>
          </a:p>
        </p:txBody>
      </p:sp>
      <p:grpSp>
        <p:nvGrpSpPr>
          <p:cNvPr id="14" name="组合 13" title=""/>
          <p:cNvGrpSpPr/>
          <p:nvPr>
            <p:custDataLst>
              <p:tags r:id="rId14"/>
            </p:custDataLst>
          </p:nvPr>
        </p:nvGrpSpPr>
        <p:grpSpPr>
          <a:xfrm>
            <a:off x="0" y="164465"/>
            <a:ext cx="12192000" cy="518160"/>
            <a:chOff x="0" y="259"/>
            <a:chExt cx="19200" cy="816"/>
          </a:xfrm>
        </p:grpSpPr>
        <p:grpSp>
          <p:nvGrpSpPr>
            <p:cNvPr id="16" name="组合 15"/>
            <p:cNvGrpSpPr/>
            <p:nvPr>
              <p:custDataLst>
                <p:tags r:id="rId15"/>
              </p:custDataLst>
            </p:nvPr>
          </p:nvGrpSpPr>
          <p:grpSpPr>
            <a:xfrm>
              <a:off x="0" y="261"/>
              <a:ext cx="19200" cy="814"/>
              <a:chOff x="0" y="-57"/>
              <a:chExt cx="19200" cy="814"/>
            </a:xfrm>
          </p:grpSpPr>
          <p:cxnSp>
            <p:nvCxnSpPr>
              <p:cNvPr id="19" name="直接连接符 18"/>
              <p:cNvCxnSpPr/>
              <p:nvPr>
                <p:custDataLst>
                  <p:tags r:id="rId16"/>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0" name="组合 19"/>
              <p:cNvGrpSpPr/>
              <p:nvPr>
                <p:custDataLst>
                  <p:tags r:id="rId17"/>
                </p:custDataLst>
              </p:nvPr>
            </p:nvGrpSpPr>
            <p:grpSpPr>
              <a:xfrm>
                <a:off x="631" y="-57"/>
                <a:ext cx="7664" cy="694"/>
                <a:chOff x="623970" y="1485351"/>
                <a:chExt cx="4866478" cy="440988"/>
              </a:xfrm>
            </p:grpSpPr>
            <p:grpSp>
              <p:nvGrpSpPr>
                <p:cNvPr id="21" name="组合 20"/>
                <p:cNvGrpSpPr>
                  <a:grpSpLocks noChangeAspect="1"/>
                </p:cNvGrpSpPr>
                <p:nvPr>
                  <p:custDataLst>
                    <p:tags r:id="rId18"/>
                  </p:custDataLst>
                </p:nvPr>
              </p:nvGrpSpPr>
              <p:grpSpPr>
                <a:xfrm>
                  <a:off x="623970" y="1630931"/>
                  <a:ext cx="264961" cy="295408"/>
                  <a:chOff x="457642" y="346857"/>
                  <a:chExt cx="375937" cy="419137"/>
                </a:xfrm>
              </p:grpSpPr>
              <p:sp>
                <p:nvSpPr>
                  <p:cNvPr id="22" name="椭圆 21"/>
                  <p:cNvSpPr/>
                  <p:nvPr>
                    <p:custDataLst>
                      <p:tags r:id="rId19"/>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1" name="椭圆 30"/>
                  <p:cNvSpPr>
                    <a:spLocks noChangeAspect="1"/>
                  </p:cNvSpPr>
                  <p:nvPr>
                    <p:custDataLst>
                      <p:tags r:id="rId20"/>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2" name="椭圆 31"/>
                  <p:cNvSpPr>
                    <a:spLocks noChangeAspect="1"/>
                  </p:cNvSpPr>
                  <p:nvPr>
                    <p:custDataLst>
                      <p:tags r:id="rId21"/>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33" name="直接连接符 32"/>
                  <p:cNvCxnSpPr>
                    <a:stCxn id="22" idx="4"/>
                    <a:endCxn id="32" idx="0"/>
                  </p:cNvCxnSpPr>
                  <p:nvPr>
                    <p:custDataLst>
                      <p:tags r:id="rId22"/>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2" idx="4"/>
                  </p:cNvCxnSpPr>
                  <p:nvPr>
                    <p:custDataLst>
                      <p:tags r:id="rId23"/>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1" idx="6"/>
                    <a:endCxn id="32" idx="2"/>
                  </p:cNvCxnSpPr>
                  <p:nvPr>
                    <p:custDataLst>
                      <p:tags r:id="rId24"/>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2" idx="6"/>
                  </p:cNvCxnSpPr>
                  <p:nvPr>
                    <p:custDataLst>
                      <p:tags r:id="rId25"/>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custDataLst>
                    <p:tags r:id="rId26"/>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38" name="圆角矩形 37"/>
            <p:cNvSpPr/>
            <p:nvPr>
              <p:custDataLst>
                <p:tags r:id="rId27"/>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
        <p:nvSpPr>
          <p:cNvPr id="9" name="文本框 8" title=""/>
          <p:cNvSpPr txBox="1"/>
          <p:nvPr>
            <p:custDataLst>
              <p:tags r:id="rId28"/>
            </p:custDataLst>
          </p:nvPr>
        </p:nvSpPr>
        <p:spPr>
          <a:xfrm>
            <a:off x="6002020" y="2306320"/>
            <a:ext cx="1460500" cy="521970"/>
          </a:xfrm>
          <a:prstGeom prst="rect">
            <a:avLst/>
          </a:prstGeom>
          <a:noFill/>
        </p:spPr>
        <p:txBody>
          <a:bodyPr wrap="square" rtlCol="0" anchor="t">
            <a:spAutoFit/>
          </a:bodyPr>
          <a:lstStyle/>
          <a:p>
            <a:r>
              <a:rPr lang="zh-CN" altLang="en-US" sz="2800" b="1" noProof="0">
                <a:ln>
                  <a:noFill/>
                </a:ln>
                <a:solidFill>
                  <a:srgbClr val="FF0000"/>
                </a:solidFill>
                <a:effectLst/>
                <a:uLnTx/>
                <a:uFillTx/>
                <a:latin typeface="黑体" panose="02010609060101010101" charset="-122"/>
                <a:ea typeface="黑体" panose="02010609060101010101" charset="-122"/>
                <a:sym typeface="+mn-ea"/>
              </a:rPr>
              <a:t>尼龙布</a:t>
            </a:r>
            <a:endParaRPr lang="zh-CN" altLang="en-US" sz="2800" b="1" noProof="0">
              <a:ln>
                <a:noFill/>
              </a:ln>
              <a:solidFill>
                <a:srgbClr val="FF0000"/>
              </a:solidFill>
              <a:effectLst/>
              <a:uLnTx/>
              <a:uFillTx/>
              <a:latin typeface="黑体" panose="02010609060101010101" charset="-122"/>
              <a:ea typeface="黑体" panose="02010609060101010101"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nodeType="clickPar">
                      <p:stCondLst>
                        <p:cond delay="indefinite"/>
                        <p:cond evt="onBegin" delay="0">
                          <p:tn val="7"/>
                        </p:cond>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cond evt="onBegin" delay="0">
                          <p:tn val="13"/>
                        </p:cond>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cond evt="onBegin" delay="0">
                          <p:tn val="19"/>
                        </p:cond>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childTnLst>
                          </p:cTn>
                        </p:par>
                      </p:childTnLst>
                    </p:cTn>
                  </p:par>
                  <p:par>
                    <p:cTn id="30" fill="hold" nodeType="clickPar">
                      <p:stCondLst>
                        <p:cond delay="indefinite"/>
                        <p:cond evt="onBegin" delay="0">
                          <p:tn val="29"/>
                        </p:cond>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animBg="1"/>
      <p:bldP spid="13" grpId="0" animBg="1"/>
      <p:bldP spid="6" grpId="0" animBg="1"/>
      <p:bldP spid="9" grpId="0"/>
    </p:bldLst>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custDataLst>
            <p:tags r:id="rId2"/>
          </p:custDataLst>
        </p:nvPr>
      </p:nvGrpSpPr>
      <p:grpSpPr>
        <a:xfrm>
          <a:off x="0" y="0"/>
          <a:ext cx="0" cy="0"/>
        </a:xfrm>
      </p:grpSpPr>
      <p:sp>
        <p:nvSpPr>
          <p:cNvPr id="7" name="文本框 312322" title=""/>
          <p:cNvSpPr txBox="1">
            <a:spLocks noChangeArrowheads="1"/>
          </p:cNvSpPr>
          <p:nvPr>
            <p:custDataLst>
              <p:tags r:id="rId3"/>
            </p:custDataLst>
          </p:nvPr>
        </p:nvSpPr>
        <p:spPr bwMode="auto">
          <a:xfrm>
            <a:off x="221615" y="1453515"/>
            <a:ext cx="6776720" cy="464820"/>
          </a:xfrm>
          <a:prstGeom prst="rect">
            <a:avLst/>
          </a:prstGeom>
          <a:noFill/>
          <a:ln w="9525">
            <a:noFill/>
            <a:miter lim="800000"/>
          </a:ln>
        </p:spPr>
        <p:txBody>
          <a:bodyPr wrap="square" lIns="121897" tIns="60948" rIns="121897" bIns="60948">
            <a:spAutoFit/>
          </a:bodyPr>
          <a:lstStyle/>
          <a:p>
            <a:pPr>
              <a:lnSpc>
                <a:spcPct val="80000"/>
              </a:lnSpc>
              <a:spcBef>
                <a:spcPct val="50000"/>
              </a:spcBef>
            </a:pPr>
            <a:r>
              <a:rPr lang="zh-CN" altLang="en-US" sz="2800" b="1">
                <a:latin typeface="黑体" panose="02010609060101010101" charset="-122"/>
                <a:ea typeface="黑体" panose="02010609060101010101" charset="-122"/>
                <a:cs typeface="黑体" panose="02010609060101010101" charset="-122"/>
              </a:rPr>
              <a:t>（</a:t>
            </a:r>
            <a:r>
              <a:rPr lang="en-US" altLang="zh-CN" sz="2800" b="1">
                <a:latin typeface="黑体" panose="02010609060101010101" charset="-122"/>
                <a:ea typeface="黑体" panose="02010609060101010101" charset="-122"/>
                <a:cs typeface="黑体" panose="02010609060101010101" charset="-122"/>
              </a:rPr>
              <a:t>2</a:t>
            </a:r>
            <a:r>
              <a:rPr lang="zh-CN" altLang="en-US" sz="2800" b="1">
                <a:latin typeface="黑体" panose="02010609060101010101" charset="-122"/>
                <a:ea typeface="黑体" panose="02010609060101010101" charset="-122"/>
                <a:cs typeface="黑体" panose="02010609060101010101" charset="-122"/>
              </a:rPr>
              <a:t>）分离绿叶的色素</a:t>
            </a:r>
            <a:r>
              <a:rPr lang="en-US" altLang="zh-CN" sz="2800" b="1">
                <a:latin typeface="黑体" panose="02010609060101010101" charset="-122"/>
                <a:ea typeface="黑体" panose="02010609060101010101" charset="-122"/>
                <a:cs typeface="黑体" panose="02010609060101010101" charset="-122"/>
              </a:rPr>
              <a:t>——</a:t>
            </a:r>
            <a:r>
              <a:rPr lang="zh-CN" altLang="en-US" sz="2800" noProof="0">
                <a:ln>
                  <a:noFill/>
                </a:ln>
                <a:solidFill>
                  <a:srgbClr val="FF0000"/>
                </a:solidFill>
                <a:effectLst/>
                <a:uLnTx/>
                <a:uFillTx/>
                <a:latin typeface="黑体" panose="02010609060101010101" charset="-122"/>
                <a:ea typeface="黑体" panose="02010609060101010101" charset="-122"/>
                <a:cs typeface="黑体" panose="02010609060101010101" charset="-122"/>
                <a:sym typeface="+mn-ea"/>
              </a:rPr>
              <a:t>纸层析法</a:t>
            </a:r>
            <a:endParaRPr lang="zh-CN" altLang="en-US" sz="2800" b="1" noProof="0">
              <a:ln>
                <a:noFill/>
              </a:ln>
              <a:solidFill>
                <a:srgbClr val="FF0000"/>
              </a:solidFill>
              <a:effectLst/>
              <a:uLnTx/>
              <a:uFillTx/>
              <a:latin typeface="黑体" panose="02010609060101010101" charset="-122"/>
              <a:ea typeface="黑体" panose="02010609060101010101" charset="-122"/>
              <a:cs typeface="黑体" panose="02010609060101010101" charset="-122"/>
              <a:sym typeface="+mn-ea"/>
            </a:endParaRPr>
          </a:p>
        </p:txBody>
      </p:sp>
      <p:sp>
        <p:nvSpPr>
          <p:cNvPr id="5" name="文本框 312322" title=""/>
          <p:cNvSpPr txBox="1">
            <a:spLocks noChangeArrowheads="1"/>
          </p:cNvSpPr>
          <p:nvPr>
            <p:custDataLst>
              <p:tags r:id="rId4"/>
            </p:custDataLst>
          </p:nvPr>
        </p:nvSpPr>
        <p:spPr bwMode="auto">
          <a:xfrm>
            <a:off x="1835150" y="2128520"/>
            <a:ext cx="2830195" cy="551180"/>
          </a:xfrm>
          <a:prstGeom prst="rect">
            <a:avLst/>
          </a:prstGeom>
          <a:noFill/>
          <a:ln w="9525">
            <a:noFill/>
            <a:miter lim="800000"/>
          </a:ln>
        </p:spPr>
        <p:txBody>
          <a:bodyPr wrap="square" lIns="121897" tIns="60948" rIns="121897" bIns="60948">
            <a:spAutoFit/>
          </a:bodyPr>
          <a:lstStyle/>
          <a:p>
            <a:pPr>
              <a:spcBef>
                <a:spcPct val="50000"/>
              </a:spcBef>
            </a:pPr>
            <a:r>
              <a:rPr lang="zh-CN" altLang="en-US" sz="2800">
                <a:highlight>
                  <a:srgbClr val="FFFF00"/>
                </a:highlight>
                <a:latin typeface="黑体" panose="02010609060101010101" charset="-122"/>
                <a:ea typeface="黑体" panose="02010609060101010101" charset="-122"/>
                <a:cs typeface="微软雅黑" panose="020b0503020204020204" charset="-122"/>
              </a:rPr>
              <a:t>①制备滤纸条</a:t>
            </a:r>
            <a:endParaRPr lang="zh-CN" altLang="en-US" sz="2800">
              <a:highlight>
                <a:srgbClr val="FFFF00"/>
              </a:highlight>
              <a:latin typeface="黑体" panose="02010609060101010101" charset="-122"/>
              <a:ea typeface="黑体" panose="02010609060101010101" charset="-122"/>
              <a:cs typeface="微软雅黑" panose="020b0503020204020204" charset="-122"/>
            </a:endParaRPr>
          </a:p>
        </p:txBody>
      </p:sp>
      <p:sp>
        <p:nvSpPr>
          <p:cNvPr id="26" name="Text Box 17" title=""/>
          <p:cNvSpPr txBox="1">
            <a:spLocks noChangeArrowheads="1"/>
          </p:cNvSpPr>
          <p:nvPr>
            <p:custDataLst>
              <p:tags r:id="rId5"/>
            </p:custDataLst>
          </p:nvPr>
        </p:nvSpPr>
        <p:spPr bwMode="auto">
          <a:xfrm>
            <a:off x="6157595" y="3293110"/>
            <a:ext cx="4115435" cy="521970"/>
          </a:xfrm>
          <a:prstGeom prst="rect">
            <a:avLst/>
          </a:prstGeom>
          <a:solidFill>
            <a:srgbClr val="92D05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幼圆" panose="02010509060101010101" pitchFamily="49" charset="-122"/>
                <a:ea typeface="幼圆" panose="02010509060101010101" pitchFamily="49" charset="-122"/>
                <a:cs typeface="+mn-cs"/>
              </a:rPr>
              <a:t>思考：剪去两角的目的？</a:t>
            </a:r>
            <a:endParaRPr kumimoji="0" lang="zh-CN" altLang="en-US" sz="2800" b="1" i="0" u="none" strike="noStrike" kern="1200" cap="none" spc="0" normalizeH="0" baseline="0" noProof="0">
              <a:ln>
                <a:noFill/>
              </a:ln>
              <a:solidFill>
                <a:schemeClr val="tx1"/>
              </a:solidFill>
              <a:effectLst/>
              <a:uLnTx/>
              <a:uFillTx/>
              <a:latin typeface="幼圆" panose="02010509060101010101" pitchFamily="49" charset="-122"/>
              <a:ea typeface="幼圆" panose="02010509060101010101" pitchFamily="49" charset="-122"/>
              <a:cs typeface="+mn-cs"/>
            </a:endParaRPr>
          </a:p>
        </p:txBody>
      </p:sp>
      <p:sp>
        <p:nvSpPr>
          <p:cNvPr id="27" name="Text Box 18" title=""/>
          <p:cNvSpPr txBox="1">
            <a:spLocks noChangeArrowheads="1"/>
          </p:cNvSpPr>
          <p:nvPr>
            <p:custDataLst>
              <p:tags r:id="rId6"/>
            </p:custDataLst>
          </p:nvPr>
        </p:nvSpPr>
        <p:spPr bwMode="auto">
          <a:xfrm>
            <a:off x="6062345" y="3883660"/>
            <a:ext cx="5078413" cy="112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20000"/>
              </a:lnSpc>
              <a:spcBef>
                <a:spcPct val="0"/>
              </a:spcBef>
              <a:spcAft>
                <a:spcPct val="0"/>
              </a:spcAft>
              <a:buClrTx/>
              <a:buSzTx/>
              <a:buFontTx/>
              <a:buNone/>
              <a:defRPr/>
            </a:pPr>
            <a:r>
              <a:rPr kumimoji="0" lang="zh-CN" altLang="en-US" sz="2800" b="0" i="0" u="none" strike="noStrike" kern="1200" cap="none" spc="0" normalizeH="0" baseline="0" noProof="0">
                <a:ln>
                  <a:noFill/>
                </a:ln>
                <a:solidFill>
                  <a:srgbClr val="FF0000"/>
                </a:solidFill>
                <a:effectLst/>
                <a:uLnTx/>
                <a:uFillTx/>
                <a:latin typeface="黑体" panose="02010609060101010101" charset="-122"/>
                <a:ea typeface="黑体" panose="02010609060101010101" charset="-122"/>
                <a:cs typeface="+mn-cs"/>
              </a:rPr>
              <a:t>防止两边扩散过快，剪去两角可使层析液同步到达滤液细线</a:t>
            </a:r>
            <a:endParaRPr kumimoji="0" lang="zh-CN" altLang="en-US" sz="2800" b="0" i="0" u="none" strike="noStrike" kern="1200" cap="none" spc="0" normalizeH="0" baseline="0" noProof="0">
              <a:ln>
                <a:noFill/>
              </a:ln>
              <a:solidFill>
                <a:srgbClr val="FF0000"/>
              </a:solidFill>
              <a:effectLst/>
              <a:uLnTx/>
              <a:uFillTx/>
              <a:latin typeface="黑体" panose="02010609060101010101" charset="-122"/>
              <a:ea typeface="黑体" panose="02010609060101010101" charset="-122"/>
              <a:cs typeface="+mn-cs"/>
            </a:endParaRPr>
          </a:p>
        </p:txBody>
      </p:sp>
      <p:grpSp>
        <p:nvGrpSpPr>
          <p:cNvPr id="41" name="组合 40" title=""/>
          <p:cNvGrpSpPr/>
          <p:nvPr>
            <p:custDataLst>
              <p:tags r:id="rId7"/>
            </p:custDataLst>
          </p:nvPr>
        </p:nvGrpSpPr>
        <p:grpSpPr>
          <a:xfrm>
            <a:off x="1354773" y="2890520"/>
            <a:ext cx="4433887" cy="3413125"/>
            <a:chOff x="1300373" y="3111554"/>
            <a:chExt cx="4434463" cy="3413790"/>
          </a:xfrm>
        </p:grpSpPr>
        <p:cxnSp>
          <p:nvCxnSpPr>
            <p:cNvPr id="17" name="直接箭头连接符 16"/>
            <p:cNvCxnSpPr/>
            <p:nvPr>
              <p:custDataLst>
                <p:tags r:id="rId8"/>
              </p:custDataLst>
            </p:nvPr>
          </p:nvCxnSpPr>
          <p:spPr>
            <a:xfrm flipH="1">
              <a:off x="2984929" y="5761608"/>
              <a:ext cx="0" cy="393777"/>
            </a:xfrm>
            <a:prstGeom prst="straightConnector1">
              <a:avLst/>
            </a:prstGeom>
            <a:ln w="28575">
              <a:no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89" name="文本框 23"/>
            <p:cNvSpPr txBox="1"/>
            <p:nvPr>
              <p:custDataLst>
                <p:tags r:id="rId9"/>
              </p:custDataLst>
            </p:nvPr>
          </p:nvSpPr>
          <p:spPr>
            <a:xfrm>
              <a:off x="2988732" y="5773518"/>
              <a:ext cx="1080120" cy="369332"/>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1800" b="1">
                  <a:latin typeface="Arial" panose="020b0604020202020204" pitchFamily="34" charset="0"/>
                  <a:ea typeface="宋体" panose="02010600030101010101" pitchFamily="2" charset="-122"/>
                </a:rPr>
                <a:t>1cm</a:t>
              </a:r>
              <a:endParaRPr lang="zh-CN" altLang="en-US" sz="1800" b="1">
                <a:latin typeface="Arial" panose="020b0604020202020204" pitchFamily="34" charset="0"/>
                <a:ea typeface="宋体" panose="02010600030101010101" pitchFamily="2" charset="-122"/>
              </a:endParaRPr>
            </a:p>
          </p:txBody>
        </p:sp>
        <p:grpSp>
          <p:nvGrpSpPr>
            <p:cNvPr id="11290" name="组合 30"/>
            <p:cNvGrpSpPr/>
            <p:nvPr>
              <p:custDataLst>
                <p:tags r:id="rId10"/>
              </p:custDataLst>
            </p:nvPr>
          </p:nvGrpSpPr>
          <p:grpSpPr>
            <a:xfrm>
              <a:off x="1300373" y="3111554"/>
              <a:ext cx="4434463" cy="3413790"/>
              <a:chOff x="1300373" y="3111554"/>
              <a:chExt cx="4434463" cy="3413790"/>
            </a:xfrm>
          </p:grpSpPr>
          <p:grpSp>
            <p:nvGrpSpPr>
              <p:cNvPr id="11291" name="组合 14"/>
              <p:cNvGrpSpPr/>
              <p:nvPr>
                <p:custDataLst>
                  <p:tags r:id="rId11"/>
                </p:custDataLst>
              </p:nvPr>
            </p:nvGrpSpPr>
            <p:grpSpPr>
              <a:xfrm>
                <a:off x="1300373" y="3111554"/>
                <a:ext cx="4434463" cy="3413790"/>
                <a:chOff x="1300373" y="3111554"/>
                <a:chExt cx="4434463" cy="3413790"/>
              </a:xfrm>
            </p:grpSpPr>
            <p:sp>
              <p:nvSpPr>
                <p:cNvPr id="3" name="圆角矩形 2"/>
                <p:cNvSpPr/>
                <p:nvPr>
                  <p:custDataLst>
                    <p:tags r:id="rId12"/>
                  </p:custDataLst>
                </p:nvPr>
              </p:nvSpPr>
              <p:spPr>
                <a:xfrm>
                  <a:off x="1300373" y="3111554"/>
                  <a:ext cx="4434463" cy="3413790"/>
                </a:xfrm>
                <a:prstGeom prst="roundRect">
                  <a:avLst>
                    <a:gd name="adj" fmla="val 3839"/>
                  </a:avLst>
                </a:prstGeom>
                <a:no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11294" name="Object 5"/>
                <p:cNvGraphicFramePr>
                  <a:graphicFrameLocks noChangeAspect="1"/>
                </p:cNvGraphicFramePr>
                <p:nvPr>
                  <p:custDataLst>
                    <p:tags r:id="rId13"/>
                  </p:custDataLst>
                </p:nvPr>
              </p:nvGraphicFramePr>
              <p:xfrm>
                <a:off x="2313012" y="3500438"/>
                <a:ext cx="629444" cy="2626910"/>
              </p:xfrm>
              <a:graphic>
                <a:graphicData uri="http://schemas.openxmlformats.org/presentationml/2006/ole">
                  <mc:AlternateContent>
                    <mc:Choice xmlns:v="urn:schemas-microsoft-com:vml" Requires="v">
                      <p:oleObj spid="_x0000_s1038" r:id="rId14" imgW="514350" imgH="2524125" progId="PBrush">
                        <p:embed/>
                      </p:oleObj>
                    </mc:Choice>
                    <mc:Fallback>
                      <p:oleObj r:id="rId14" imgW="514350" imgH="2524125" progId="PBrush">
                        <p:embed/>
                        <p:pic>
                          <p:nvPicPr>
                            <p:cNvPr id="0" name="OLE substitute image"/>
                            <p:cNvPicPr/>
                            <p:nvPr/>
                          </p:nvPicPr>
                          <p:blipFill>
                            <a:blip r:embed="rId15"/>
                            <a:stretch>
                              <a:fillRect/>
                            </a:stretch>
                          </p:blipFill>
                          <p:spPr>
                            <a:xfrm>
                              <a:off x="2313012" y="3500438"/>
                              <a:ext cx="629444" cy="2626910"/>
                            </a:xfrm>
                            <a:prstGeom prst="rect">
                              <a:avLst/>
                            </a:prstGeom>
                            <a:noFill/>
                            <a:ln w="38100">
                              <a:noFill/>
                              <a:miter/>
                            </a:ln>
                          </p:spPr>
                        </p:pic>
                      </p:oleObj>
                    </mc:Fallback>
                  </mc:AlternateContent>
                </a:graphicData>
              </a:graphic>
            </p:graphicFrame>
          </p:grpSp>
          <p:sp>
            <p:nvSpPr>
              <p:cNvPr id="29" name="Text Box 19"/>
              <p:cNvSpPr txBox="1">
                <a:spLocks noChangeArrowheads="1"/>
              </p:cNvSpPr>
              <p:nvPr>
                <p:custDataLst>
                  <p:tags r:id="rId16"/>
                </p:custDataLst>
              </p:nvPr>
            </p:nvSpPr>
            <p:spPr bwMode="auto">
              <a:xfrm>
                <a:off x="1394047" y="5604415"/>
                <a:ext cx="1005019" cy="33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tx1"/>
                    </a:solidFill>
                    <a:effectLst/>
                    <a:uLnTx/>
                    <a:uFillTx/>
                    <a:latin typeface="+mn-ea"/>
                    <a:ea typeface="+mn-ea"/>
                    <a:cs typeface="+mn-cs"/>
                  </a:rPr>
                  <a:t>铅笔细线</a:t>
                </a:r>
                <a:endParaRPr kumimoji="0" lang="zh-CN" altLang="en-US" sz="1600" b="1" i="0" u="none" strike="noStrike" kern="1200" cap="none" spc="0" normalizeH="0" baseline="0" noProof="0">
                  <a:ln>
                    <a:noFill/>
                  </a:ln>
                  <a:solidFill>
                    <a:schemeClr val="tx1"/>
                  </a:solidFill>
                  <a:effectLst/>
                  <a:uLnTx/>
                  <a:uFillTx/>
                  <a:latin typeface="+mn-ea"/>
                  <a:ea typeface="+mn-ea"/>
                  <a:cs typeface="+mn-cs"/>
                </a:endParaRPr>
              </a:p>
            </p:txBody>
          </p:sp>
        </p:grpSp>
      </p:grpSp>
      <p:grpSp>
        <p:nvGrpSpPr>
          <p:cNvPr id="25" name="组合 24" title=""/>
          <p:cNvGrpSpPr/>
          <p:nvPr>
            <p:custDataLst>
              <p:tags r:id="rId17"/>
            </p:custDataLst>
          </p:nvPr>
        </p:nvGrpSpPr>
        <p:grpSpPr>
          <a:xfrm>
            <a:off x="3365183" y="3278823"/>
            <a:ext cx="2305050" cy="2627312"/>
            <a:chOff x="3337973" y="3500438"/>
            <a:chExt cx="2306083" cy="2626910"/>
          </a:xfrm>
        </p:grpSpPr>
        <p:grpSp>
          <p:nvGrpSpPr>
            <p:cNvPr id="11284" name="组合 10"/>
            <p:cNvGrpSpPr/>
            <p:nvPr>
              <p:custDataLst>
                <p:tags r:id="rId18"/>
              </p:custDataLst>
            </p:nvPr>
          </p:nvGrpSpPr>
          <p:grpSpPr>
            <a:xfrm>
              <a:off x="3337973" y="3500438"/>
              <a:ext cx="1386689" cy="2626910"/>
              <a:chOff x="3337973" y="3500438"/>
              <a:chExt cx="1386689" cy="2626910"/>
            </a:xfrm>
          </p:grpSpPr>
          <p:pic>
            <p:nvPicPr>
              <p:cNvPr id="11286" name="Picture 11"/>
              <p:cNvPicPr>
                <a:picLocks noChangeAspect="1"/>
              </p:cNvPicPr>
              <p:nvPr>
                <p:custDataLst>
                  <p:tags r:id="rId20"/>
                </p:custDataLst>
              </p:nvPr>
            </p:nvPicPr>
            <p:blipFill>
              <a:blip r:embed="rId19"/>
              <a:stretch>
                <a:fillRect/>
              </a:stretch>
            </p:blipFill>
            <p:spPr>
              <a:xfrm>
                <a:off x="4052317" y="3500438"/>
                <a:ext cx="672345" cy="2626910"/>
              </a:xfrm>
              <a:prstGeom prst="rect">
                <a:avLst/>
              </a:prstGeom>
              <a:noFill/>
              <a:ln w="9525">
                <a:noFill/>
              </a:ln>
            </p:spPr>
          </p:pic>
          <p:sp>
            <p:nvSpPr>
              <p:cNvPr id="14" name="虚尾箭头 13"/>
              <p:cNvSpPr/>
              <p:nvPr>
                <p:custDataLst>
                  <p:tags r:id="rId21"/>
                </p:custDataLst>
              </p:nvPr>
            </p:nvSpPr>
            <p:spPr>
              <a:xfrm>
                <a:off x="3337973" y="4614692"/>
                <a:ext cx="546345" cy="398401"/>
              </a:xfrm>
              <a:prstGeom prst="striped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30" name="Text Box 19"/>
            <p:cNvSpPr txBox="1">
              <a:spLocks noChangeArrowheads="1"/>
            </p:cNvSpPr>
            <p:nvPr>
              <p:custDataLst>
                <p:tags r:id="rId22"/>
              </p:custDataLst>
            </p:nvPr>
          </p:nvSpPr>
          <p:spPr bwMode="auto">
            <a:xfrm>
              <a:off x="4638718" y="5603553"/>
              <a:ext cx="1005338" cy="339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tx1"/>
                  </a:solidFill>
                  <a:effectLst/>
                  <a:uLnTx/>
                  <a:uFillTx/>
                  <a:latin typeface="+mn-ea"/>
                  <a:ea typeface="+mn-ea"/>
                  <a:cs typeface="+mn-cs"/>
                </a:rPr>
                <a:t>滤液细线</a:t>
              </a:r>
              <a:endParaRPr kumimoji="0" lang="zh-CN" altLang="en-US" sz="1600" b="1" i="0" u="none" strike="noStrike" kern="1200" cap="none" spc="0" normalizeH="0" baseline="0" noProof="0">
                <a:ln>
                  <a:noFill/>
                </a:ln>
                <a:solidFill>
                  <a:schemeClr val="tx1"/>
                </a:solidFill>
                <a:effectLst/>
                <a:uLnTx/>
                <a:uFillTx/>
                <a:latin typeface="+mn-ea"/>
                <a:ea typeface="+mn-ea"/>
                <a:cs typeface="+mn-cs"/>
              </a:endParaRPr>
            </a:p>
          </p:txBody>
        </p:sp>
      </p:grpSp>
      <p:sp>
        <p:nvSpPr>
          <p:cNvPr id="32" name="Rectangle 12" title=""/>
          <p:cNvSpPr>
            <a:spLocks noChangeArrowheads="1"/>
          </p:cNvSpPr>
          <p:nvPr>
            <p:custDataLst>
              <p:tags r:id="rId23"/>
            </p:custDataLst>
          </p:nvPr>
        </p:nvSpPr>
        <p:spPr bwMode="auto">
          <a:xfrm>
            <a:off x="6208395" y="4007485"/>
            <a:ext cx="516636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黑体" panose="02010609060101010101" charset="-122"/>
              </a:rPr>
              <a:t>细、直、齐   重复</a:t>
            </a:r>
            <a:r>
              <a:rPr kumimoji="0" lang="en-US" altLang="zh-CN" sz="3200" b="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黑体" panose="02010609060101010101" charset="-122"/>
              </a:rPr>
              <a:t>2—3</a:t>
            </a:r>
            <a:r>
              <a:rPr kumimoji="0" lang="zh-CN" altLang="en-US" sz="3200" b="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黑体" panose="02010609060101010101" charset="-122"/>
              </a:rPr>
              <a:t>次</a:t>
            </a:r>
            <a:endParaRPr kumimoji="0" lang="zh-CN" altLang="en-US" sz="3200" b="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黑体" panose="02010609060101010101" charset="-122"/>
            </a:endParaRPr>
          </a:p>
        </p:txBody>
      </p:sp>
      <p:grpSp>
        <p:nvGrpSpPr>
          <p:cNvPr id="33" name="组合 32" title=""/>
          <p:cNvGrpSpPr/>
          <p:nvPr>
            <p:custDataLst>
              <p:tags r:id="rId24"/>
            </p:custDataLst>
          </p:nvPr>
        </p:nvGrpSpPr>
        <p:grpSpPr>
          <a:xfrm>
            <a:off x="6162358" y="3423285"/>
            <a:ext cx="2263775" cy="1193800"/>
            <a:chOff x="7349163" y="3293164"/>
            <a:chExt cx="2264849" cy="1194457"/>
          </a:xfrm>
        </p:grpSpPr>
        <p:sp>
          <p:nvSpPr>
            <p:cNvPr id="34" name="圆角矩形 33"/>
            <p:cNvSpPr/>
            <p:nvPr>
              <p:custDataLst>
                <p:tags r:id="rId25"/>
              </p:custDataLst>
            </p:nvPr>
          </p:nvSpPr>
          <p:spPr>
            <a:xfrm>
              <a:off x="7349163" y="3876098"/>
              <a:ext cx="2264849" cy="611523"/>
            </a:xfrm>
            <a:prstGeom prst="round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黑体" panose="02010609060101010101" charset="-122"/>
                <a:ea typeface="黑体" panose="02010609060101010101" charset="-122"/>
                <a:cs typeface="+mn-cs"/>
              </a:endParaRPr>
            </a:p>
          </p:txBody>
        </p:sp>
        <p:sp>
          <p:nvSpPr>
            <p:cNvPr id="35" name="虚尾箭头 34"/>
            <p:cNvSpPr/>
            <p:nvPr>
              <p:custDataLst>
                <p:tags r:id="rId26"/>
              </p:custDataLst>
            </p:nvPr>
          </p:nvSpPr>
          <p:spPr>
            <a:xfrm rot="16200000">
              <a:off x="8208388" y="3367832"/>
              <a:ext cx="546401" cy="397063"/>
            </a:xfrm>
            <a:prstGeom prst="striped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黑体" panose="02010609060101010101" charset="-122"/>
                <a:ea typeface="黑体" panose="02010609060101010101" charset="-122"/>
                <a:cs typeface="+mn-cs"/>
              </a:endParaRPr>
            </a:p>
          </p:txBody>
        </p:sp>
      </p:grpSp>
      <p:grpSp>
        <p:nvGrpSpPr>
          <p:cNvPr id="36" name="组合 35" title=""/>
          <p:cNvGrpSpPr/>
          <p:nvPr>
            <p:custDataLst>
              <p:tags r:id="rId27"/>
            </p:custDataLst>
          </p:nvPr>
        </p:nvGrpSpPr>
        <p:grpSpPr>
          <a:xfrm rot="10800000">
            <a:off x="8649335" y="4007485"/>
            <a:ext cx="2317750" cy="1195705"/>
            <a:chOff x="6887202" y="3293365"/>
            <a:chExt cx="2190717" cy="1194257"/>
          </a:xfrm>
        </p:grpSpPr>
        <p:sp>
          <p:nvSpPr>
            <p:cNvPr id="37" name="圆角矩形 36"/>
            <p:cNvSpPr/>
            <p:nvPr>
              <p:custDataLst>
                <p:tags r:id="rId28"/>
              </p:custDataLst>
            </p:nvPr>
          </p:nvSpPr>
          <p:spPr>
            <a:xfrm>
              <a:off x="6887202" y="3850051"/>
              <a:ext cx="2190717" cy="612195"/>
            </a:xfrm>
            <a:prstGeom prst="round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黑体" panose="02010609060101010101" charset="-122"/>
                <a:ea typeface="黑体" panose="02010609060101010101" charset="-122"/>
                <a:cs typeface="+mn-cs"/>
              </a:endParaRPr>
            </a:p>
          </p:txBody>
        </p:sp>
        <p:sp>
          <p:nvSpPr>
            <p:cNvPr id="38" name="虚尾箭头 37"/>
            <p:cNvSpPr/>
            <p:nvPr>
              <p:custDataLst>
                <p:tags r:id="rId29"/>
              </p:custDataLst>
            </p:nvPr>
          </p:nvSpPr>
          <p:spPr>
            <a:xfrm rot="16200000">
              <a:off x="7708975" y="3368517"/>
              <a:ext cx="547170" cy="396869"/>
            </a:xfrm>
            <a:prstGeom prst="striped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黑体" panose="02010609060101010101" charset="-122"/>
                <a:ea typeface="黑体" panose="02010609060101010101" charset="-122"/>
                <a:cs typeface="+mn-cs"/>
              </a:endParaRPr>
            </a:p>
          </p:txBody>
        </p:sp>
      </p:grpSp>
      <p:sp>
        <p:nvSpPr>
          <p:cNvPr id="39" name="Text Box 22" title=""/>
          <p:cNvSpPr txBox="1">
            <a:spLocks noChangeArrowheads="1"/>
          </p:cNvSpPr>
          <p:nvPr>
            <p:custDataLst>
              <p:tags r:id="rId30"/>
            </p:custDataLst>
          </p:nvPr>
        </p:nvSpPr>
        <p:spPr bwMode="auto">
          <a:xfrm>
            <a:off x="6062345" y="2639378"/>
            <a:ext cx="51612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srgbClr val="0E1DE6"/>
                </a:solidFill>
                <a:effectLst/>
                <a:uLnTx/>
                <a:uFillTx/>
                <a:latin typeface="黑体" panose="02010609060101010101" charset="-122"/>
                <a:ea typeface="黑体" panose="02010609060101010101" charset="-122"/>
                <a:cs typeface="+mn-cs"/>
              </a:rPr>
              <a:t>防止色素带重叠而影响分离效果</a:t>
            </a:r>
            <a:endParaRPr kumimoji="0" lang="zh-CN" altLang="en-US" sz="2800" b="0" i="0" u="none" strike="noStrike" kern="1200" cap="none" spc="0" normalizeH="0" baseline="0" noProof="0">
              <a:ln>
                <a:noFill/>
              </a:ln>
              <a:solidFill>
                <a:srgbClr val="0E1DE6"/>
              </a:solidFill>
              <a:effectLst/>
              <a:uLnTx/>
              <a:uFillTx/>
              <a:latin typeface="黑体" panose="02010609060101010101" charset="-122"/>
              <a:ea typeface="黑体" panose="02010609060101010101" charset="-122"/>
              <a:cs typeface="+mn-cs"/>
            </a:endParaRPr>
          </a:p>
        </p:txBody>
      </p:sp>
      <p:sp>
        <p:nvSpPr>
          <p:cNvPr id="40" name="Text Box 24" title=""/>
          <p:cNvSpPr txBox="1">
            <a:spLocks noChangeArrowheads="1"/>
          </p:cNvSpPr>
          <p:nvPr>
            <p:custDataLst>
              <p:tags r:id="rId31"/>
            </p:custDataLst>
          </p:nvPr>
        </p:nvSpPr>
        <p:spPr bwMode="auto">
          <a:xfrm>
            <a:off x="7435533" y="5197158"/>
            <a:ext cx="37388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srgbClr val="0E1DE6"/>
                </a:solidFill>
                <a:effectLst/>
                <a:uLnTx/>
                <a:uFillTx/>
                <a:latin typeface="黑体" panose="02010609060101010101" charset="-122"/>
                <a:ea typeface="黑体" panose="02010609060101010101" charset="-122"/>
                <a:cs typeface="+mn-cs"/>
              </a:rPr>
              <a:t>使滤纸条充分带上色素</a:t>
            </a:r>
            <a:endParaRPr kumimoji="0" lang="zh-CN" altLang="en-US" sz="2800" b="0" i="0" u="none" strike="noStrike" kern="1200" cap="none" spc="0" normalizeH="0" baseline="0" noProof="0">
              <a:ln>
                <a:noFill/>
              </a:ln>
              <a:solidFill>
                <a:srgbClr val="0E1DE6"/>
              </a:solidFill>
              <a:effectLst/>
              <a:uLnTx/>
              <a:uFillTx/>
              <a:latin typeface="黑体" panose="02010609060101010101" charset="-122"/>
              <a:ea typeface="黑体" panose="02010609060101010101" charset="-122"/>
              <a:cs typeface="+mn-cs"/>
            </a:endParaRPr>
          </a:p>
        </p:txBody>
      </p:sp>
      <p:sp>
        <p:nvSpPr>
          <p:cNvPr id="8" name="文本框 312322" title=""/>
          <p:cNvSpPr txBox="1">
            <a:spLocks noChangeArrowheads="1"/>
          </p:cNvSpPr>
          <p:nvPr>
            <p:custDataLst>
              <p:tags r:id="rId32"/>
            </p:custDataLst>
          </p:nvPr>
        </p:nvSpPr>
        <p:spPr bwMode="auto">
          <a:xfrm>
            <a:off x="221615" y="810895"/>
            <a:ext cx="2093595" cy="454660"/>
          </a:xfrm>
          <a:prstGeom prst="rect">
            <a:avLst/>
          </a:prstGeom>
          <a:solidFill>
            <a:srgbClr val="B0D08D"/>
          </a:solidFill>
          <a:ln w="9525">
            <a:noFill/>
            <a:miter lim="800000"/>
          </a:ln>
        </p:spPr>
        <p:txBody>
          <a:bodyPr wrap="square" lIns="121897" tIns="60948" rIns="121897" bIns="60948">
            <a:noAutofit/>
          </a:bodyPr>
          <a:lstStyle/>
          <a:p>
            <a:pPr>
              <a:lnSpc>
                <a:spcPct val="90000"/>
              </a:lnSpc>
              <a:spcBef>
                <a:spcPct val="50000"/>
              </a:spcBef>
            </a:pPr>
            <a:r>
              <a:rPr lang="en-US" altLang="zh-CN" sz="2800" b="1">
                <a:latin typeface="黑体" panose="02010609060101010101" charset="-122"/>
                <a:ea typeface="黑体" panose="02010609060101010101" charset="-122"/>
                <a:cs typeface="黑体" panose="02010609060101010101" charset="-122"/>
              </a:rPr>
              <a:t>3.</a:t>
            </a:r>
            <a:r>
              <a:rPr lang="zh-CN" altLang="en-US" sz="2800" b="1">
                <a:latin typeface="黑体" panose="02010609060101010101" charset="-122"/>
                <a:ea typeface="黑体" panose="02010609060101010101" charset="-122"/>
                <a:cs typeface="黑体" panose="02010609060101010101" charset="-122"/>
              </a:rPr>
              <a:t>实验步骤：</a:t>
            </a:r>
            <a:endParaRPr lang="zh-CN" altLang="en-US" sz="2800" b="1">
              <a:latin typeface="黑体" panose="02010609060101010101" charset="-122"/>
              <a:ea typeface="黑体" panose="02010609060101010101" charset="-122"/>
              <a:cs typeface="黑体" panose="02010609060101010101" charset="-122"/>
            </a:endParaRPr>
          </a:p>
        </p:txBody>
      </p:sp>
      <p:grpSp>
        <p:nvGrpSpPr>
          <p:cNvPr id="9" name="组合 8" title=""/>
          <p:cNvGrpSpPr/>
          <p:nvPr>
            <p:custDataLst>
              <p:tags r:id="rId33"/>
            </p:custDataLst>
          </p:nvPr>
        </p:nvGrpSpPr>
        <p:grpSpPr>
          <a:xfrm>
            <a:off x="0" y="164465"/>
            <a:ext cx="12192000" cy="518160"/>
            <a:chOff x="0" y="259"/>
            <a:chExt cx="19200" cy="816"/>
          </a:xfrm>
        </p:grpSpPr>
        <p:grpSp>
          <p:nvGrpSpPr>
            <p:cNvPr id="16" name="组合 15"/>
            <p:cNvGrpSpPr/>
            <p:nvPr>
              <p:custDataLst>
                <p:tags r:id="rId34"/>
              </p:custDataLst>
            </p:nvPr>
          </p:nvGrpSpPr>
          <p:grpSpPr>
            <a:xfrm>
              <a:off x="0" y="261"/>
              <a:ext cx="19200" cy="814"/>
              <a:chOff x="0" y="-57"/>
              <a:chExt cx="19200" cy="814"/>
            </a:xfrm>
          </p:grpSpPr>
          <p:cxnSp>
            <p:nvCxnSpPr>
              <p:cNvPr id="19" name="直接连接符 18"/>
              <p:cNvCxnSpPr/>
              <p:nvPr>
                <p:custDataLst>
                  <p:tags r:id="rId35"/>
                </p:custDataLst>
              </p:nvPr>
            </p:nvCxnSpPr>
            <p:spPr>
              <a:xfrm>
                <a:off x="0" y="757"/>
                <a:ext cx="19200" cy="0"/>
              </a:xfrm>
              <a:prstGeom prst="line">
                <a:avLst/>
              </a:prstGeom>
              <a:ln w="28575" cmpd="dbl">
                <a:solidFill>
                  <a:srgbClr val="0A1EB4"/>
                </a:solidFill>
                <a:prstDash val="solid"/>
              </a:ln>
            </p:spPr>
            <p:style>
              <a:lnRef idx="1">
                <a:schemeClr val="accent1"/>
              </a:lnRef>
              <a:fillRef idx="0">
                <a:schemeClr val="accent1"/>
              </a:fillRef>
              <a:effectRef idx="0">
                <a:schemeClr val="accent1"/>
              </a:effectRef>
              <a:fontRef idx="minor">
                <a:schemeClr val="tx1"/>
              </a:fontRef>
            </p:style>
          </p:cxnSp>
          <p:grpSp>
            <p:nvGrpSpPr>
              <p:cNvPr id="20" name="组合 19"/>
              <p:cNvGrpSpPr/>
              <p:nvPr>
                <p:custDataLst>
                  <p:tags r:id="rId36"/>
                </p:custDataLst>
              </p:nvPr>
            </p:nvGrpSpPr>
            <p:grpSpPr>
              <a:xfrm>
                <a:off x="631" y="-57"/>
                <a:ext cx="7664" cy="694"/>
                <a:chOff x="623970" y="1485351"/>
                <a:chExt cx="4866478" cy="440988"/>
              </a:xfrm>
            </p:grpSpPr>
            <p:grpSp>
              <p:nvGrpSpPr>
                <p:cNvPr id="21" name="组合 20"/>
                <p:cNvGrpSpPr>
                  <a:grpSpLocks noChangeAspect="1"/>
                </p:cNvGrpSpPr>
                <p:nvPr>
                  <p:custDataLst>
                    <p:tags r:id="rId37"/>
                  </p:custDataLst>
                </p:nvPr>
              </p:nvGrpSpPr>
              <p:grpSpPr>
                <a:xfrm>
                  <a:off x="623970" y="1630931"/>
                  <a:ext cx="264961" cy="295408"/>
                  <a:chOff x="457642" y="346857"/>
                  <a:chExt cx="375937" cy="419137"/>
                </a:xfrm>
              </p:grpSpPr>
              <p:sp>
                <p:nvSpPr>
                  <p:cNvPr id="22" name="椭圆 21"/>
                  <p:cNvSpPr/>
                  <p:nvPr>
                    <p:custDataLst>
                      <p:tags r:id="rId38"/>
                    </p:custDataLst>
                  </p:nvPr>
                </p:nvSpPr>
                <p:spPr>
                  <a:xfrm>
                    <a:off x="617579" y="346857"/>
                    <a:ext cx="216000" cy="21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31" name="椭圆 30"/>
                  <p:cNvSpPr>
                    <a:spLocks noChangeAspect="1"/>
                  </p:cNvSpPr>
                  <p:nvPr>
                    <p:custDataLst>
                      <p:tags r:id="rId39"/>
                    </p:custDataLst>
                  </p:nvPr>
                </p:nvSpPr>
                <p:spPr>
                  <a:xfrm>
                    <a:off x="457642" y="585544"/>
                    <a:ext cx="144000" cy="144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sp>
                <p:nvSpPr>
                  <p:cNvPr id="10" name="椭圆 9"/>
                  <p:cNvSpPr>
                    <a:spLocks noChangeAspect="1"/>
                  </p:cNvSpPr>
                  <p:nvPr>
                    <p:custDataLst>
                      <p:tags r:id="rId40"/>
                    </p:custDataLst>
                  </p:nvPr>
                </p:nvSpPr>
                <p:spPr>
                  <a:xfrm>
                    <a:off x="671579" y="603544"/>
                    <a:ext cx="108000" cy="10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rgbClr val="000000"/>
                      </a:solidFill>
                      <a:latin typeface="幼圆" panose="02010509060101010101" pitchFamily="49" charset="-122"/>
                      <a:ea typeface="幼圆" panose="02010509060101010101" pitchFamily="49" charset="-122"/>
                    </a:endParaRPr>
                  </a:p>
                </p:txBody>
              </p:sp>
              <p:cxnSp>
                <p:nvCxnSpPr>
                  <p:cNvPr id="11" name="直接连接符 10"/>
                  <p:cNvCxnSpPr>
                    <a:stCxn id="22" idx="4"/>
                    <a:endCxn id="10" idx="0"/>
                  </p:cNvCxnSpPr>
                  <p:nvPr>
                    <p:custDataLst>
                      <p:tags r:id="rId41"/>
                    </p:custDataLst>
                  </p:nvPr>
                </p:nvCxnSpPr>
                <p:spPr>
                  <a:xfrm flipH="1">
                    <a:off x="725579" y="562857"/>
                    <a:ext cx="0" cy="406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10" idx="4"/>
                  </p:cNvCxnSpPr>
                  <p:nvPr>
                    <p:custDataLst>
                      <p:tags r:id="rId42"/>
                    </p:custDataLst>
                  </p:nvPr>
                </p:nvCxnSpPr>
                <p:spPr>
                  <a:xfrm flipH="1">
                    <a:off x="725579" y="711544"/>
                    <a:ext cx="0" cy="5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31" idx="6"/>
                    <a:endCxn id="10" idx="2"/>
                  </p:cNvCxnSpPr>
                  <p:nvPr>
                    <p:custDataLst>
                      <p:tags r:id="rId43"/>
                    </p:custDataLst>
                  </p:nvPr>
                </p:nvCxnSpPr>
                <p:spPr>
                  <a:xfrm>
                    <a:off x="601642" y="657544"/>
                    <a:ext cx="69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10" idx="6"/>
                  </p:cNvCxnSpPr>
                  <p:nvPr>
                    <p:custDataLst>
                      <p:tags r:id="rId44"/>
                    </p:custDataLst>
                  </p:nvPr>
                </p:nvCxnSpPr>
                <p:spPr>
                  <a:xfrm flipH="1">
                    <a:off x="779579" y="657544"/>
                    <a:ext cx="4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8" name="文本框 17"/>
                <p:cNvSpPr txBox="1"/>
                <p:nvPr>
                  <p:custDataLst>
                    <p:tags r:id="rId45"/>
                  </p:custDataLst>
                </p:nvPr>
              </p:nvSpPr>
              <p:spPr>
                <a:xfrm>
                  <a:off x="1793601" y="1485351"/>
                  <a:ext cx="3696847" cy="428279"/>
                </a:xfrm>
                <a:prstGeom prst="rect">
                  <a:avLst/>
                </a:prstGeom>
                <a:solidFill>
                  <a:srgbClr val="0D51DB"/>
                </a:solidFill>
                <a:ln>
                  <a:solidFill>
                    <a:schemeClr val="accent1"/>
                  </a:solidFill>
                </a:ln>
              </p:spPr>
              <p:txBody>
                <a:bodyPr wrap="square" rtlCol="0">
                  <a:noAutofit/>
                </a:bodyPr>
                <a:lstStyle/>
                <a:p>
                  <a:pPr algn="ctr"/>
                  <a:r>
                    <a:rPr lang="zh-CN" altLang="en-US" sz="2400" b="1" smtClean="0">
                      <a:solidFill>
                        <a:schemeClr val="bg1"/>
                      </a:solidFill>
                      <a:latin typeface="黑体" panose="02010609060101010101" charset="-122"/>
                      <a:ea typeface="黑体" panose="02010609060101010101" charset="-122"/>
                      <a:cs typeface="黑体" panose="02010609060101010101" charset="-122"/>
                      <a:sym typeface="+mn-ea"/>
                    </a:rPr>
                    <a:t>绿叶中色素的提取和分离</a:t>
                  </a:r>
                  <a:endParaRPr lang="zh-CN" altLang="en-US" sz="2400" b="1" kern="100" smtClean="0">
                    <a:solidFill>
                      <a:schemeClr val="bg1"/>
                    </a:solidFill>
                    <a:latin typeface="黑体" panose="02010609060101010101" charset="-122"/>
                    <a:ea typeface="黑体" panose="02010609060101010101" charset="-122"/>
                    <a:cs typeface="黑体" panose="02010609060101010101" charset="-122"/>
                    <a:sym typeface="+mn-ea"/>
                  </a:endParaRPr>
                </a:p>
              </p:txBody>
            </p:sp>
          </p:grpSp>
        </p:grpSp>
        <p:sp>
          <p:nvSpPr>
            <p:cNvPr id="23" name="圆角矩形 22"/>
            <p:cNvSpPr/>
            <p:nvPr>
              <p:custDataLst>
                <p:tags r:id="rId46"/>
              </p:custDataLst>
            </p:nvPr>
          </p:nvSpPr>
          <p:spPr>
            <a:xfrm>
              <a:off x="349" y="259"/>
              <a:ext cx="2014" cy="676"/>
            </a:xfrm>
            <a:prstGeom prst="roundRect">
              <a:avLst/>
            </a:prstGeom>
            <a:solidFill>
              <a:srgbClr val="204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黑体" panose="02010609060101010101" charset="-122"/>
                  <a:ea typeface="黑体" panose="02010609060101010101" charset="-122"/>
                  <a:cs typeface="黑体" panose="02010609060101010101" charset="-122"/>
                </a:rPr>
                <a:t>考点</a:t>
              </a:r>
              <a:r>
                <a:rPr lang="en-US" altLang="zh-CN" sz="2400" b="1">
                  <a:latin typeface="黑体" panose="02010609060101010101" charset="-122"/>
                  <a:ea typeface="黑体" panose="02010609060101010101" charset="-122"/>
                  <a:cs typeface="黑体" panose="02010609060101010101" charset="-122"/>
                </a:rPr>
                <a:t>1</a:t>
              </a:r>
              <a:endParaRPr lang="en-US" altLang="zh-CN" sz="2400" b="1">
                <a:latin typeface="黑体" panose="02010609060101010101" charset="-122"/>
                <a:ea typeface="黑体" panose="02010609060101010101" charset="-122"/>
                <a:cs typeface="黑体" panose="0201060906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linds(horizontal)">
                                      <p:cBhvr>
                                        <p:cTn id="17" dur="500"/>
                                        <p:tgtEl>
                                          <p:spTgt spid="2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42" presetClass="exit" presetSubtype="0" fill="hold" grpId="1" nodeType="clickEffect">
                                  <p:stCondLst>
                                    <p:cond delay="0"/>
                                  </p:stCondLst>
                                  <p:childTnLst>
                                    <p:animEffect transition="out" filter="fade">
                                      <p:cBhvr>
                                        <p:cTn id="21" dur="1000"/>
                                        <p:tgtEl>
                                          <p:spTgt spid="26"/>
                                        </p:tgtEl>
                                      </p:cBhvr>
                                    </p:animEffect>
                                    <p:anim calcmode="lin" valueType="num">
                                      <p:cBhvr>
                                        <p:cTn id="22" dur="1000"/>
                                        <p:tgtEl>
                                          <p:spTgt spid="26"/>
                                        </p:tgtEl>
                                        <p:attrNameLst>
                                          <p:attrName>ppt_x</p:attrName>
                                        </p:attrNameLst>
                                      </p:cBhvr>
                                      <p:tavLst>
                                        <p:tav tm="0">
                                          <p:val>
                                            <p:strVal val="ppt_x"/>
                                          </p:val>
                                        </p:tav>
                                        <p:tav tm="100000">
                                          <p:val>
                                            <p:strVal val="ppt_x"/>
                                          </p:val>
                                        </p:tav>
                                      </p:tavLst>
                                    </p:anim>
                                    <p:anim calcmode="lin" valueType="num">
                                      <p:cBhvr>
                                        <p:cTn id="23" dur="1000"/>
                                        <p:tgtEl>
                                          <p:spTgt spid="26"/>
                                        </p:tgtEl>
                                        <p:attrNameLst>
                                          <p:attrName>ppt_y</p:attrName>
                                        </p:attrNameLst>
                                      </p:cBhvr>
                                      <p:tavLst>
                                        <p:tav tm="0">
                                          <p:val>
                                            <p:strVal val="ppt_y"/>
                                          </p:val>
                                        </p:tav>
                                        <p:tav tm="100000">
                                          <p:val>
                                            <p:strVal val="ppt_y+.1"/>
                                          </p:val>
                                        </p:tav>
                                      </p:tavLst>
                                    </p:anim>
                                    <p:set>
                                      <p:cBhvr>
                                        <p:cTn id="24" dur="1" fill="hold">
                                          <p:stCondLst>
                                            <p:cond delay="999"/>
                                          </p:stCondLst>
                                        </p:cTn>
                                        <p:tgtEl>
                                          <p:spTgt spid="26"/>
                                        </p:tgtEl>
                                        <p:attrNameLst>
                                          <p:attrName>style.visibility</p:attrName>
                                        </p:attrNameLst>
                                      </p:cBhvr>
                                      <p:to>
                                        <p:strVal val="hidden"/>
                                      </p:to>
                                    </p:set>
                                  </p:childTnLst>
                                </p:cTn>
                              </p:par>
                              <p:par>
                                <p:cTn id="25" presetID="42" presetClass="exit" presetSubtype="0" fill="hold" grpId="1" nodeType="withEffect">
                                  <p:stCondLst>
                                    <p:cond delay="0"/>
                                  </p:stCondLst>
                                  <p:childTnLst>
                                    <p:animEffect transition="out" filter="fade">
                                      <p:cBhvr>
                                        <p:cTn id="26" dur="1000"/>
                                        <p:tgtEl>
                                          <p:spTgt spid="27"/>
                                        </p:tgtEl>
                                      </p:cBhvr>
                                    </p:animEffect>
                                    <p:anim calcmode="lin" valueType="num">
                                      <p:cBhvr>
                                        <p:cTn id="27" dur="1000"/>
                                        <p:tgtEl>
                                          <p:spTgt spid="27"/>
                                        </p:tgtEl>
                                        <p:attrNameLst>
                                          <p:attrName>ppt_x</p:attrName>
                                        </p:attrNameLst>
                                      </p:cBhvr>
                                      <p:tavLst>
                                        <p:tav tm="0">
                                          <p:val>
                                            <p:strVal val="ppt_x"/>
                                          </p:val>
                                        </p:tav>
                                        <p:tav tm="100000">
                                          <p:val>
                                            <p:strVal val="ppt_x"/>
                                          </p:val>
                                        </p:tav>
                                      </p:tavLst>
                                    </p:anim>
                                    <p:anim calcmode="lin" valueType="num">
                                      <p:cBhvr>
                                        <p:cTn id="28" dur="1000"/>
                                        <p:tgtEl>
                                          <p:spTgt spid="27"/>
                                        </p:tgtEl>
                                        <p:attrNameLst>
                                          <p:attrName>ppt_y</p:attrName>
                                        </p:attrNameLst>
                                      </p:cBhvr>
                                      <p:tavLst>
                                        <p:tav tm="0">
                                          <p:val>
                                            <p:strVal val="ppt_y"/>
                                          </p:val>
                                        </p:tav>
                                        <p:tav tm="100000">
                                          <p:val>
                                            <p:strVal val="ppt_y+.1"/>
                                          </p:val>
                                        </p:tav>
                                      </p:tavLst>
                                    </p:anim>
                                    <p:set>
                                      <p:cBhvr>
                                        <p:cTn id="29" dur="1" fill="hold">
                                          <p:stCondLst>
                                            <p:cond delay="999"/>
                                          </p:stCondLst>
                                        </p:cTn>
                                        <p:tgtEl>
                                          <p:spTgt spid="27"/>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500"/>
                                        <p:tgtEl>
                                          <p:spTgt spid="25"/>
                                        </p:tgtEl>
                                      </p:cBhvr>
                                    </p:animEffect>
                                  </p:childTnLst>
                                </p:cTn>
                              </p:par>
                            </p:childTnLst>
                          </p:cTn>
                        </p:par>
                      </p:childTnLst>
                    </p:cTn>
                  </p:par>
                  <p:par>
                    <p:cTn id="35" fill="hold" nodeType="clickPar">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2" fill="hold" nodeType="clickPar">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down)">
                                      <p:cBhvr>
                                        <p:cTn id="46" dur="500"/>
                                        <p:tgtEl>
                                          <p:spTgt spid="33"/>
                                        </p:tgtEl>
                                      </p:cBhvr>
                                    </p:animEffect>
                                  </p:childTnLst>
                                </p:cTn>
                              </p:par>
                            </p:childTnLst>
                          </p:cTn>
                        </p:par>
                      </p:childTnLst>
                    </p:cTn>
                  </p:par>
                  <p:par>
                    <p:cTn id="47" fill="hold" nodeType="clickPar">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blinds(horizontal)">
                                      <p:cBhvr>
                                        <p:cTn id="51" dur="500"/>
                                        <p:tgtEl>
                                          <p:spTgt spid="39"/>
                                        </p:tgtEl>
                                      </p:cBhvr>
                                    </p:animEffect>
                                  </p:childTnLst>
                                </p:cTn>
                              </p:par>
                            </p:childTnLst>
                          </p:cTn>
                        </p:par>
                      </p:childTnLst>
                    </p:cTn>
                  </p:par>
                  <p:par>
                    <p:cTn id="52" fill="hold" nodeType="clickPar">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up)">
                                      <p:cBhvr>
                                        <p:cTn id="56" dur="500"/>
                                        <p:tgtEl>
                                          <p:spTgt spid="36"/>
                                        </p:tgtEl>
                                      </p:cBhvr>
                                    </p:animEffect>
                                  </p:childTnLst>
                                </p:cTn>
                              </p:par>
                            </p:childTnLst>
                          </p:cTn>
                        </p:par>
                      </p:childTnLst>
                    </p:cTn>
                  </p:par>
                  <p:par>
                    <p:cTn id="57" fill="hold" nodeType="clickPar">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blinds(horizontal)">
                                      <p:cBhvr>
                                        <p:cTn id="6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27" grpId="1" animBg="1"/>
      <p:bldP spid="32" grpId="0" animBg="1"/>
      <p:bldP spid="39" grpId="0" animBg="1"/>
      <p:bldP spid="40" grpId="0" animBg="1"/>
    </p:bldLst>
  </p:timing>
</p:sld>
</file>

<file path=ppt/tags/tag1.xml><?xml version="1.0" encoding="utf-8"?>
<p:tagLst xmlns:p="http://schemas.openxmlformats.org/presentationml/2006/main">
  <p:tag name="AS_UNIQUEID" val="11876"/>
</p:tagLst>
</file>

<file path=ppt/tags/tag10.xml><?xml version="1.0" encoding="utf-8"?>
<p:tagLst xmlns:p="http://schemas.openxmlformats.org/presentationml/2006/main">
  <p:tag name="AS_UNIQUEID" val="8544"/>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00.xml><?xml version="1.0" encoding="utf-8"?>
<p:tagLst xmlns:p="http://schemas.openxmlformats.org/presentationml/2006/main">
  <p:tag name="AS_UNIQUEID" val="742"/>
  <p:tag name="KSO_WM_BEAUTIFY_FLAG" val=""/>
</p:tagLst>
</file>

<file path=ppt/tags/tag1000.xml><?xml version="1.0" encoding="utf-8"?>
<p:tagLst xmlns:p="http://schemas.openxmlformats.org/presentationml/2006/main">
  <p:tag name="AS_UNIQUEID" val="2640"/>
</p:tagLst>
</file>

<file path=ppt/tags/tag1001.xml><?xml version="1.0" encoding="utf-8"?>
<p:tagLst xmlns:p="http://schemas.openxmlformats.org/presentationml/2006/main">
  <p:tag name="AS_UNIQUEID" val="2641"/>
</p:tagLst>
</file>

<file path=ppt/tags/tag1002.xml><?xml version="1.0" encoding="utf-8"?>
<p:tagLst xmlns:p="http://schemas.openxmlformats.org/presentationml/2006/main">
  <p:tag name="AS_UNIQUEID" val="11951"/>
</p:tagLst>
</file>

<file path=ppt/tags/tag1003.xml><?xml version="1.0" encoding="utf-8"?>
<p:tagLst xmlns:p="http://schemas.openxmlformats.org/presentationml/2006/main">
  <p:tag name="AS_UNIQUEID" val="6028"/>
</p:tagLst>
</file>

<file path=ppt/tags/tag1004.xml><?xml version="1.0" encoding="utf-8"?>
<p:tagLst xmlns:p="http://schemas.openxmlformats.org/presentationml/2006/main">
  <p:tag name="AS_UNIQUEID" val="6029"/>
</p:tagLst>
</file>

<file path=ppt/tags/tag1005.xml><?xml version="1.0" encoding="utf-8"?>
<p:tagLst xmlns:p="http://schemas.openxmlformats.org/presentationml/2006/main">
  <p:tag name="AS_UNIQUEID" val="6030"/>
</p:tagLst>
</file>

<file path=ppt/tags/tag1006.xml><?xml version="1.0" encoding="utf-8"?>
<p:tagLst xmlns:p="http://schemas.openxmlformats.org/presentationml/2006/main">
  <p:tag name="AS_UNIQUEID" val="11649"/>
</p:tagLst>
</file>

<file path=ppt/tags/tag1007.xml><?xml version="1.0" encoding="utf-8"?>
<p:tagLst xmlns:p="http://schemas.openxmlformats.org/presentationml/2006/main">
  <p:tag name="AS_UNIQUEID" val="11650"/>
</p:tagLst>
</file>

<file path=ppt/tags/tag1008.xml><?xml version="1.0" encoding="utf-8"?>
<p:tagLst xmlns:p="http://schemas.openxmlformats.org/presentationml/2006/main">
  <p:tag name="AS_UNIQUEID" val="10396"/>
  <p:tag name="KSO_WM_BEAUTIFY_FLAG" val=""/>
</p:tagLst>
</file>

<file path=ppt/tags/tag1009.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01.xml><?xml version="1.0" encoding="utf-8"?>
<p:tagLst xmlns:p="http://schemas.openxmlformats.org/presentationml/2006/main">
  <p:tag name="AS_UNIQUEID" val="743"/>
  <p:tag name="KSO_WM_BEAUTIFY_FLAG" val=""/>
</p:tagLst>
</file>

<file path=ppt/tags/tag1010.xml><?xml version="1.0" encoding="utf-8"?>
<p:tagLst xmlns:p="http://schemas.openxmlformats.org/presentationml/2006/main">
  <p:tag name="AS_UNIQUEID" val="16"/>
</p:tagLst>
</file>

<file path=ppt/tags/tag1011.xml><?xml version="1.0" encoding="utf-8"?>
<p:tagLst xmlns:p="http://schemas.openxmlformats.org/presentationml/2006/main">
  <p:tag name="AS_UNIQUEID" val="18"/>
  <p:tag name="KSO_WM_BEAUTIFY_FLAG" val=""/>
</p:tagLst>
</file>

<file path=ppt/tags/tag1012.xml><?xml version="1.0" encoding="utf-8"?>
<p:tagLst xmlns:p="http://schemas.openxmlformats.org/presentationml/2006/main">
  <p:tag name="AS_UNIQUEID" val="20"/>
  <p:tag name="KSO_WM_BEAUTIFY_FLAG" val=""/>
</p:tagLst>
</file>

<file path=ppt/tags/tag1013.xml><?xml version="1.0" encoding="utf-8"?>
<p:tagLst xmlns:p="http://schemas.openxmlformats.org/presentationml/2006/main">
  <p:tag name="AS_UNIQUEID" val="21"/>
  <p:tag name="KSO_WM_BEAUTIFY_FLAG" val=""/>
</p:tagLst>
</file>

<file path=ppt/tags/tag1014.xml><?xml version="1.0" encoding="utf-8"?>
<p:tagLst xmlns:p="http://schemas.openxmlformats.org/presentationml/2006/main">
  <p:tag name="AS_UNIQUEID" val="23"/>
  <p:tag name="KSO_WM_BEAUTIFY_FLAG" val=""/>
</p:tagLst>
</file>

<file path=ppt/tags/tag1015.xml><?xml version="1.0" encoding="utf-8"?>
<p:tagLst xmlns:p="http://schemas.openxmlformats.org/presentationml/2006/main">
  <p:tag name="AS_UNIQUEID" val="24"/>
  <p:tag name="KSO_WM_BEAUTIFY_FLAG" val=""/>
</p:tagLst>
</file>

<file path=ppt/tags/tag1016.xml><?xml version="1.0" encoding="utf-8"?>
<p:tagLst xmlns:p="http://schemas.openxmlformats.org/presentationml/2006/main">
  <p:tag name="AS_UNIQUEID" val="25"/>
  <p:tag name="KSO_WM_BEAUTIFY_FLAG" val=""/>
</p:tagLst>
</file>

<file path=ppt/tags/tag1017.xml><?xml version="1.0" encoding="utf-8"?>
<p:tagLst xmlns:p="http://schemas.openxmlformats.org/presentationml/2006/main">
  <p:tag name="AS_UNIQUEID" val="26"/>
  <p:tag name="KSO_WM_BEAUTIFY_FLAG" val=""/>
</p:tagLst>
</file>

<file path=ppt/tags/tag1018.xml><?xml version="1.0" encoding="utf-8"?>
<p:tagLst xmlns:p="http://schemas.openxmlformats.org/presentationml/2006/main">
  <p:tag name="AS_UNIQUEID" val="27"/>
  <p:tag name="KSO_WM_BEAUTIFY_FLAG" val=""/>
</p:tagLst>
</file>

<file path=ppt/tags/tag1019.xml><?xml version="1.0" encoding="utf-8"?>
<p:tagLst xmlns:p="http://schemas.openxmlformats.org/presentationml/2006/main">
  <p:tag name="AS_UNIQUEID" val="11651"/>
  <p:tag name="KSO_WM_BEAUTIFY_FLAG" val=""/>
</p:tagLst>
</file>

<file path=ppt/tags/tag102.xml><?xml version="1.0" encoding="utf-8"?>
<p:tagLst xmlns:p="http://schemas.openxmlformats.org/presentationml/2006/main">
  <p:tag name="AS_UNIQUEID" val="11892"/>
</p:tagLst>
</file>

<file path=ppt/tags/tag1020.xml><?xml version="1.0" encoding="utf-8"?>
<p:tagLst xmlns:p="http://schemas.openxmlformats.org/presentationml/2006/main">
  <p:tag name="AS_UNIQUEID" val="11952"/>
</p:tagLst>
</file>

<file path=ppt/tags/tag1021.xml><?xml version="1.0" encoding="utf-8"?>
<p:tagLst xmlns:p="http://schemas.openxmlformats.org/presentationml/2006/main">
  <p:tag name="AS_UNIQUEID" val="2639"/>
</p:tagLst>
</file>

<file path=ppt/tags/tag1022.xml><?xml version="1.0" encoding="utf-8"?>
<p:tagLst xmlns:p="http://schemas.openxmlformats.org/presentationml/2006/main">
  <p:tag name="AS_UNIQUEID" val="2640"/>
</p:tagLst>
</file>

<file path=ppt/tags/tag1023.xml><?xml version="1.0" encoding="utf-8"?>
<p:tagLst xmlns:p="http://schemas.openxmlformats.org/presentationml/2006/main">
  <p:tag name="AS_UNIQUEID" val="2641"/>
</p:tagLst>
</file>

<file path=ppt/tags/tag1024.xml><?xml version="1.0" encoding="utf-8"?>
<p:tagLst xmlns:p="http://schemas.openxmlformats.org/presentationml/2006/main">
  <p:tag name="AS_UNIQUEID" val="11953"/>
</p:tagLst>
</file>

<file path=ppt/tags/tag1025.xml><?xml version="1.0" encoding="utf-8"?>
<p:tagLst xmlns:p="http://schemas.openxmlformats.org/presentationml/2006/main">
  <p:tag name="AS_UNIQUEID" val="6041"/>
</p:tagLst>
</file>

<file path=ppt/tags/tag1026.xml><?xml version="1.0" encoding="utf-8"?>
<p:tagLst xmlns:p="http://schemas.openxmlformats.org/presentationml/2006/main">
  <p:tag name="AS_UNIQUEID" val="6042"/>
</p:tagLst>
</file>

<file path=ppt/tags/tag1027.xml><?xml version="1.0" encoding="utf-8"?>
<p:tagLst xmlns:p="http://schemas.openxmlformats.org/presentationml/2006/main">
  <p:tag name="AS_UNIQUEID" val="6043"/>
</p:tagLst>
</file>

<file path=ppt/tags/tag1028.xml><?xml version="1.0" encoding="utf-8"?>
<p:tagLst xmlns:p="http://schemas.openxmlformats.org/presentationml/2006/main">
  <p:tag name="AS_UNIQUEID" val="6044"/>
</p:tagLst>
</file>

<file path=ppt/tags/tag1029.xml><?xml version="1.0" encoding="utf-8"?>
<p:tagLst xmlns:p="http://schemas.openxmlformats.org/presentationml/2006/main">
  <p:tag name="AS_UNIQUEID" val="6045"/>
</p:tagLst>
</file>

<file path=ppt/tags/tag103.xml><?xml version="1.0" encoding="utf-8"?>
<p:tagLst xmlns:p="http://schemas.openxmlformats.org/presentationml/2006/main">
  <p:tag name="AS_UNIQUEID" val="8330"/>
</p:tagLst>
</file>

<file path=ppt/tags/tag1030.xml><?xml version="1.0" encoding="utf-8"?>
<p:tagLst xmlns:p="http://schemas.openxmlformats.org/presentationml/2006/main">
  <p:tag name="AS_UNIQUEID" val="11649"/>
</p:tagLst>
</file>

<file path=ppt/tags/tag1031.xml><?xml version="1.0" encoding="utf-8"?>
<p:tagLst xmlns:p="http://schemas.openxmlformats.org/presentationml/2006/main">
  <p:tag name="AS_UNIQUEID" val="11650"/>
</p:tagLst>
</file>

<file path=ppt/tags/tag1032.xml><?xml version="1.0" encoding="utf-8"?>
<p:tagLst xmlns:p="http://schemas.openxmlformats.org/presentationml/2006/main">
  <p:tag name="AS_UNIQUEID" val="10396"/>
  <p:tag name="KSO_WM_BEAUTIFY_FLAG" val=""/>
</p:tagLst>
</file>

<file path=ppt/tags/tag1033.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034.xml><?xml version="1.0" encoding="utf-8"?>
<p:tagLst xmlns:p="http://schemas.openxmlformats.org/presentationml/2006/main">
  <p:tag name="AS_UNIQUEID" val="16"/>
</p:tagLst>
</file>

<file path=ppt/tags/tag1035.xml><?xml version="1.0" encoding="utf-8"?>
<p:tagLst xmlns:p="http://schemas.openxmlformats.org/presentationml/2006/main">
  <p:tag name="AS_UNIQUEID" val="18"/>
  <p:tag name="KSO_WM_BEAUTIFY_FLAG" val=""/>
</p:tagLst>
</file>

<file path=ppt/tags/tag1036.xml><?xml version="1.0" encoding="utf-8"?>
<p:tagLst xmlns:p="http://schemas.openxmlformats.org/presentationml/2006/main">
  <p:tag name="AS_UNIQUEID" val="20"/>
  <p:tag name="KSO_WM_BEAUTIFY_FLAG" val=""/>
</p:tagLst>
</file>

<file path=ppt/tags/tag1037.xml><?xml version="1.0" encoding="utf-8"?>
<p:tagLst xmlns:p="http://schemas.openxmlformats.org/presentationml/2006/main">
  <p:tag name="AS_UNIQUEID" val="21"/>
  <p:tag name="KSO_WM_BEAUTIFY_FLAG" val=""/>
</p:tagLst>
</file>

<file path=ppt/tags/tag1038.xml><?xml version="1.0" encoding="utf-8"?>
<p:tagLst xmlns:p="http://schemas.openxmlformats.org/presentationml/2006/main">
  <p:tag name="AS_UNIQUEID" val="23"/>
  <p:tag name="KSO_WM_BEAUTIFY_FLAG" val=""/>
</p:tagLst>
</file>

<file path=ppt/tags/tag1039.xml><?xml version="1.0" encoding="utf-8"?>
<p:tagLst xmlns:p="http://schemas.openxmlformats.org/presentationml/2006/main">
  <p:tag name="AS_UNIQUEID" val="24"/>
  <p:tag name="KSO_WM_BEAUTIFY_FLAG" val=""/>
</p:tagLst>
</file>

<file path=ppt/tags/tag104.xml><?xml version="1.0" encoding="utf-8"?>
<p:tagLst xmlns:p="http://schemas.openxmlformats.org/presentationml/2006/main">
  <p:tag name="AS_UNIQUEID" val="8331"/>
</p:tagLst>
</file>

<file path=ppt/tags/tag1040.xml><?xml version="1.0" encoding="utf-8"?>
<p:tagLst xmlns:p="http://schemas.openxmlformats.org/presentationml/2006/main">
  <p:tag name="AS_UNIQUEID" val="25"/>
  <p:tag name="KSO_WM_BEAUTIFY_FLAG" val=""/>
</p:tagLst>
</file>

<file path=ppt/tags/tag1041.xml><?xml version="1.0" encoding="utf-8"?>
<p:tagLst xmlns:p="http://schemas.openxmlformats.org/presentationml/2006/main">
  <p:tag name="AS_UNIQUEID" val="26"/>
  <p:tag name="KSO_WM_BEAUTIFY_FLAG" val=""/>
</p:tagLst>
</file>

<file path=ppt/tags/tag1042.xml><?xml version="1.0" encoding="utf-8"?>
<p:tagLst xmlns:p="http://schemas.openxmlformats.org/presentationml/2006/main">
  <p:tag name="AS_UNIQUEID" val="27"/>
  <p:tag name="KSO_WM_BEAUTIFY_FLAG" val=""/>
</p:tagLst>
</file>

<file path=ppt/tags/tag1043.xml><?xml version="1.0" encoding="utf-8"?>
<p:tagLst xmlns:p="http://schemas.openxmlformats.org/presentationml/2006/main">
  <p:tag name="AS_UNIQUEID" val="11651"/>
  <p:tag name="KSO_WM_BEAUTIFY_FLAG" val=""/>
</p:tagLst>
</file>

<file path=ppt/tags/tag1044.xml><?xml version="1.0" encoding="utf-8"?>
<p:tagLst xmlns:p="http://schemas.openxmlformats.org/presentationml/2006/main">
  <p:tag name="AS_UNIQUEID" val="11780"/>
</p:tagLst>
</file>

<file path=ppt/tags/tag1045.xml><?xml version="1.0" encoding="utf-8"?>
<p:tagLst xmlns:p="http://schemas.openxmlformats.org/presentationml/2006/main">
  <p:tag name="AS_UNIQUEID" val="6041"/>
  <p:tag name="KSO_WM_BEAUTIFY_FLAG" val=""/>
</p:tagLst>
</file>

<file path=ppt/tags/tag1046.xml><?xml version="1.0" encoding="utf-8"?>
<p:tagLst xmlns:p="http://schemas.openxmlformats.org/presentationml/2006/main">
  <p:tag name="AS_UNIQUEID" val="11954"/>
</p:tagLst>
</file>

<file path=ppt/tags/tag1047.xml><?xml version="1.0" encoding="utf-8"?>
<p:tagLst xmlns:p="http://schemas.openxmlformats.org/presentationml/2006/main">
  <p:tag name="AS_UNIQUEID" val="2639"/>
</p:tagLst>
</file>

<file path=ppt/tags/tag1048.xml><?xml version="1.0" encoding="utf-8"?>
<p:tagLst xmlns:p="http://schemas.openxmlformats.org/presentationml/2006/main">
  <p:tag name="AS_UNIQUEID" val="2640"/>
</p:tagLst>
</file>

<file path=ppt/tags/tag1049.xml><?xml version="1.0" encoding="utf-8"?>
<p:tagLst xmlns:p="http://schemas.openxmlformats.org/presentationml/2006/main">
  <p:tag name="AS_UNIQUEID" val="2641"/>
</p:tagLst>
</file>

<file path=ppt/tags/tag105.xml><?xml version="1.0" encoding="utf-8"?>
<p:tagLst xmlns:p="http://schemas.openxmlformats.org/presentationml/2006/main">
  <p:tag name="AS_UNIQUEID" val="8332"/>
</p:tagLst>
</file>

<file path=ppt/tags/tag1050.xml><?xml version="1.0" encoding="utf-8"?>
<p:tagLst xmlns:p="http://schemas.openxmlformats.org/presentationml/2006/main">
  <p:tag name="AS_UNIQUEID" val="11955"/>
</p:tagLst>
</file>

<file path=ppt/tags/tag1051.xml><?xml version="1.0" encoding="utf-8"?>
<p:tagLst xmlns:p="http://schemas.openxmlformats.org/presentationml/2006/main">
  <p:tag name="AS_UNIQUEID" val="6048"/>
</p:tagLst>
</file>

<file path=ppt/tags/tag1052.xml><?xml version="1.0" encoding="utf-8"?>
<p:tagLst xmlns:p="http://schemas.openxmlformats.org/presentationml/2006/main">
  <p:tag name="AS_UNIQUEID" val="11649"/>
</p:tagLst>
</file>

<file path=ppt/tags/tag1053.xml><?xml version="1.0" encoding="utf-8"?>
<p:tagLst xmlns:p="http://schemas.openxmlformats.org/presentationml/2006/main">
  <p:tag name="AS_UNIQUEID" val="11650"/>
</p:tagLst>
</file>

<file path=ppt/tags/tag1054.xml><?xml version="1.0" encoding="utf-8"?>
<p:tagLst xmlns:p="http://schemas.openxmlformats.org/presentationml/2006/main">
  <p:tag name="AS_UNIQUEID" val="10396"/>
  <p:tag name="KSO_WM_BEAUTIFY_FLAG" val=""/>
</p:tagLst>
</file>

<file path=ppt/tags/tag1055.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056.xml><?xml version="1.0" encoding="utf-8"?>
<p:tagLst xmlns:p="http://schemas.openxmlformats.org/presentationml/2006/main">
  <p:tag name="AS_UNIQUEID" val="16"/>
</p:tagLst>
</file>

<file path=ppt/tags/tag1057.xml><?xml version="1.0" encoding="utf-8"?>
<p:tagLst xmlns:p="http://schemas.openxmlformats.org/presentationml/2006/main">
  <p:tag name="AS_UNIQUEID" val="18"/>
  <p:tag name="KSO_WM_BEAUTIFY_FLAG" val=""/>
</p:tagLst>
</file>

<file path=ppt/tags/tag1058.xml><?xml version="1.0" encoding="utf-8"?>
<p:tagLst xmlns:p="http://schemas.openxmlformats.org/presentationml/2006/main">
  <p:tag name="AS_UNIQUEID" val="20"/>
  <p:tag name="KSO_WM_BEAUTIFY_FLAG" val=""/>
</p:tagLst>
</file>

<file path=ppt/tags/tag1059.xml><?xml version="1.0" encoding="utf-8"?>
<p:tagLst xmlns:p="http://schemas.openxmlformats.org/presentationml/2006/main">
  <p:tag name="AS_UNIQUEID" val="21"/>
  <p:tag name="KSO_WM_BEAUTIFY_FLAG" val=""/>
</p:tagLst>
</file>

<file path=ppt/tags/tag106.xml><?xml version="1.0" encoding="utf-8"?>
<p:tagLst xmlns:p="http://schemas.openxmlformats.org/presentationml/2006/main">
  <p:tag name="AS_UNIQUEID" val="8333"/>
</p:tagLst>
</file>

<file path=ppt/tags/tag1060.xml><?xml version="1.0" encoding="utf-8"?>
<p:tagLst xmlns:p="http://schemas.openxmlformats.org/presentationml/2006/main">
  <p:tag name="AS_UNIQUEID" val="23"/>
  <p:tag name="KSO_WM_BEAUTIFY_FLAG" val=""/>
</p:tagLst>
</file>

<file path=ppt/tags/tag1061.xml><?xml version="1.0" encoding="utf-8"?>
<p:tagLst xmlns:p="http://schemas.openxmlformats.org/presentationml/2006/main">
  <p:tag name="AS_UNIQUEID" val="24"/>
  <p:tag name="KSO_WM_BEAUTIFY_FLAG" val=""/>
</p:tagLst>
</file>

<file path=ppt/tags/tag1062.xml><?xml version="1.0" encoding="utf-8"?>
<p:tagLst xmlns:p="http://schemas.openxmlformats.org/presentationml/2006/main">
  <p:tag name="AS_UNIQUEID" val="25"/>
  <p:tag name="KSO_WM_BEAUTIFY_FLAG" val=""/>
</p:tagLst>
</file>

<file path=ppt/tags/tag1063.xml><?xml version="1.0" encoding="utf-8"?>
<p:tagLst xmlns:p="http://schemas.openxmlformats.org/presentationml/2006/main">
  <p:tag name="AS_UNIQUEID" val="26"/>
  <p:tag name="KSO_WM_BEAUTIFY_FLAG" val=""/>
</p:tagLst>
</file>

<file path=ppt/tags/tag1064.xml><?xml version="1.0" encoding="utf-8"?>
<p:tagLst xmlns:p="http://schemas.openxmlformats.org/presentationml/2006/main">
  <p:tag name="AS_UNIQUEID" val="27"/>
  <p:tag name="KSO_WM_BEAUTIFY_FLAG" val=""/>
</p:tagLst>
</file>

<file path=ppt/tags/tag1065.xml><?xml version="1.0" encoding="utf-8"?>
<p:tagLst xmlns:p="http://schemas.openxmlformats.org/presentationml/2006/main">
  <p:tag name="AS_UNIQUEID" val="11651"/>
  <p:tag name="KSO_WM_BEAUTIFY_FLAG" val=""/>
</p:tagLst>
</file>

<file path=ppt/tags/tag1066.xml><?xml version="1.0" encoding="utf-8"?>
<p:tagLst xmlns:p="http://schemas.openxmlformats.org/presentationml/2006/main">
  <p:tag name="AS_UNIQUEID" val="3524"/>
  <p:tag name="KSO_WM_BEAUTIFY_FLAG" val=""/>
</p:tagLst>
</file>

<file path=ppt/tags/tag1067.xml><?xml version="1.0" encoding="utf-8"?>
<p:tagLst xmlns:p="http://schemas.openxmlformats.org/presentationml/2006/main">
  <p:tag name="AS_UNIQUEID" val="2971"/>
  <p:tag name="KSO_WM_BEAUTIFY_FLAG" val=""/>
</p:tagLst>
</file>

<file path=ppt/tags/tag1068.xml><?xml version="1.0" encoding="utf-8"?>
<p:tagLst xmlns:p="http://schemas.openxmlformats.org/presentationml/2006/main">
  <p:tag name="AS_UNIQUEID" val="11783"/>
</p:tagLst>
</file>

<file path=ppt/tags/tag1069.xml><?xml version="1.0" encoding="utf-8"?>
<p:tagLst xmlns:p="http://schemas.openxmlformats.org/presentationml/2006/main">
  <p:tag name="AS_UNIQUEID" val="11956"/>
</p:tagLst>
</file>

<file path=ppt/tags/tag107.xml><?xml version="1.0" encoding="utf-8"?>
<p:tagLst xmlns:p="http://schemas.openxmlformats.org/presentationml/2006/main">
  <p:tag name="AS_UNIQUEID" val="8334"/>
</p:tagLst>
</file>

<file path=ppt/tags/tag1070.xml><?xml version="1.0" encoding="utf-8"?>
<p:tagLst xmlns:p="http://schemas.openxmlformats.org/presentationml/2006/main">
  <p:tag name="AS_UNIQUEID" val="11957"/>
</p:tagLst>
</file>

<file path=ppt/tags/tag1071.xml><?xml version="1.0" encoding="utf-8"?>
<p:tagLst xmlns:p="http://schemas.openxmlformats.org/presentationml/2006/main">
  <p:tag name="AS_UNIQUEID" val="11958"/>
</p:tagLst>
</file>

<file path=ppt/tags/tag1072.xml><?xml version="1.0" encoding="utf-8"?>
<p:tagLst xmlns:p="http://schemas.openxmlformats.org/presentationml/2006/main">
  <p:tag name="AS_UNIQUEID" val="11959"/>
</p:tagLst>
</file>

<file path=ppt/tags/tag1073.xml><?xml version="1.0" encoding="utf-8"?>
<p:tagLst xmlns:p="http://schemas.openxmlformats.org/presentationml/2006/main">
  <p:tag name="AS_UNIQUEID" val="2639"/>
</p:tagLst>
</file>

<file path=ppt/tags/tag1074.xml><?xml version="1.0" encoding="utf-8"?>
<p:tagLst xmlns:p="http://schemas.openxmlformats.org/presentationml/2006/main">
  <p:tag name="AS_UNIQUEID" val="2640"/>
</p:tagLst>
</file>

<file path=ppt/tags/tag1075.xml><?xml version="1.0" encoding="utf-8"?>
<p:tagLst xmlns:p="http://schemas.openxmlformats.org/presentationml/2006/main">
  <p:tag name="AS_UNIQUEID" val="2641"/>
</p:tagLst>
</file>

<file path=ppt/tags/tag1076.xml><?xml version="1.0" encoding="utf-8"?>
<p:tagLst xmlns:p="http://schemas.openxmlformats.org/presentationml/2006/main">
  <p:tag name="AS_UNIQUEID" val="11960"/>
</p:tagLst>
</file>

<file path=ppt/tags/tag1077.xml><?xml version="1.0" encoding="utf-8"?>
<p:tagLst xmlns:p="http://schemas.openxmlformats.org/presentationml/2006/main">
  <p:tag name="AS_UNIQUEID" val="6052"/>
</p:tagLst>
</file>

<file path=ppt/tags/tag1078.xml><?xml version="1.0" encoding="utf-8"?>
<p:tagLst xmlns:p="http://schemas.openxmlformats.org/presentationml/2006/main">
  <p:tag name="AS_UNIQUEID" val="6053"/>
</p:tagLst>
</file>

<file path=ppt/tags/tag1079.xml><?xml version="1.0" encoding="utf-8"?>
<p:tagLst xmlns:p="http://schemas.openxmlformats.org/presentationml/2006/main">
  <p:tag name="AS_UNIQUEID" val="6054"/>
</p:tagLst>
</file>

<file path=ppt/tags/tag108.xml><?xml version="1.0" encoding="utf-8"?>
<p:tagLst xmlns:p="http://schemas.openxmlformats.org/presentationml/2006/main">
  <p:tag name="AS_UNIQUEID" val="11893"/>
</p:tagLst>
</file>

<file path=ppt/tags/tag1080.xml><?xml version="1.0" encoding="utf-8"?>
<p:tagLst xmlns:p="http://schemas.openxmlformats.org/presentationml/2006/main">
  <p:tag name="AS_UNIQUEID" val="1359"/>
</p:tagLst>
</file>

<file path=ppt/tags/tag1081.xml><?xml version="1.0" encoding="utf-8"?>
<p:tagLst xmlns:p="http://schemas.openxmlformats.org/presentationml/2006/main">
  <p:tag name="AS_UNIQUEID" val="6055"/>
</p:tagLst>
</file>

<file path=ppt/tags/tag1082.xml><?xml version="1.0" encoding="utf-8"?>
<p:tagLst xmlns:p="http://schemas.openxmlformats.org/presentationml/2006/main">
  <p:tag name="AS_UNIQUEID" val="11649"/>
</p:tagLst>
</file>

<file path=ppt/tags/tag1083.xml><?xml version="1.0" encoding="utf-8"?>
<p:tagLst xmlns:p="http://schemas.openxmlformats.org/presentationml/2006/main">
  <p:tag name="AS_UNIQUEID" val="11650"/>
</p:tagLst>
</file>

<file path=ppt/tags/tag1084.xml><?xml version="1.0" encoding="utf-8"?>
<p:tagLst xmlns:p="http://schemas.openxmlformats.org/presentationml/2006/main">
  <p:tag name="AS_UNIQUEID" val="10396"/>
  <p:tag name="KSO_WM_BEAUTIFY_FLAG" val=""/>
</p:tagLst>
</file>

<file path=ppt/tags/tag1085.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086.xml><?xml version="1.0" encoding="utf-8"?>
<p:tagLst xmlns:p="http://schemas.openxmlformats.org/presentationml/2006/main">
  <p:tag name="AS_UNIQUEID" val="16"/>
</p:tagLst>
</file>

<file path=ppt/tags/tag1087.xml><?xml version="1.0" encoding="utf-8"?>
<p:tagLst xmlns:p="http://schemas.openxmlformats.org/presentationml/2006/main">
  <p:tag name="AS_UNIQUEID" val="18"/>
  <p:tag name="KSO_WM_BEAUTIFY_FLAG" val=""/>
</p:tagLst>
</file>

<file path=ppt/tags/tag1088.xml><?xml version="1.0" encoding="utf-8"?>
<p:tagLst xmlns:p="http://schemas.openxmlformats.org/presentationml/2006/main">
  <p:tag name="AS_UNIQUEID" val="20"/>
  <p:tag name="KSO_WM_BEAUTIFY_FLAG" val=""/>
</p:tagLst>
</file>

<file path=ppt/tags/tag1089.xml><?xml version="1.0" encoding="utf-8"?>
<p:tagLst xmlns:p="http://schemas.openxmlformats.org/presentationml/2006/main">
  <p:tag name="AS_UNIQUEID" val="21"/>
  <p:tag name="KSO_WM_BEAUTIFY_FLAG" val=""/>
</p:tagLst>
</file>

<file path=ppt/tags/tag109.xml><?xml version="1.0" encoding="utf-8"?>
<p:tagLst xmlns:p="http://schemas.openxmlformats.org/presentationml/2006/main">
  <p:tag name="AS_UNIQUEID" val="8607"/>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1090.xml><?xml version="1.0" encoding="utf-8"?>
<p:tagLst xmlns:p="http://schemas.openxmlformats.org/presentationml/2006/main">
  <p:tag name="AS_UNIQUEID" val="23"/>
  <p:tag name="KSO_WM_BEAUTIFY_FLAG" val=""/>
</p:tagLst>
</file>

<file path=ppt/tags/tag1091.xml><?xml version="1.0" encoding="utf-8"?>
<p:tagLst xmlns:p="http://schemas.openxmlformats.org/presentationml/2006/main">
  <p:tag name="AS_UNIQUEID" val="24"/>
  <p:tag name="KSO_WM_BEAUTIFY_FLAG" val=""/>
</p:tagLst>
</file>

<file path=ppt/tags/tag1092.xml><?xml version="1.0" encoding="utf-8"?>
<p:tagLst xmlns:p="http://schemas.openxmlformats.org/presentationml/2006/main">
  <p:tag name="AS_UNIQUEID" val="25"/>
  <p:tag name="KSO_WM_BEAUTIFY_FLAG" val=""/>
</p:tagLst>
</file>

<file path=ppt/tags/tag1093.xml><?xml version="1.0" encoding="utf-8"?>
<p:tagLst xmlns:p="http://schemas.openxmlformats.org/presentationml/2006/main">
  <p:tag name="AS_UNIQUEID" val="26"/>
  <p:tag name="KSO_WM_BEAUTIFY_FLAG" val=""/>
</p:tagLst>
</file>

<file path=ppt/tags/tag1094.xml><?xml version="1.0" encoding="utf-8"?>
<p:tagLst xmlns:p="http://schemas.openxmlformats.org/presentationml/2006/main">
  <p:tag name="AS_UNIQUEID" val="27"/>
  <p:tag name="KSO_WM_BEAUTIFY_FLAG" val=""/>
</p:tagLst>
</file>

<file path=ppt/tags/tag1095.xml><?xml version="1.0" encoding="utf-8"?>
<p:tagLst xmlns:p="http://schemas.openxmlformats.org/presentationml/2006/main">
  <p:tag name="AS_UNIQUEID" val="11651"/>
  <p:tag name="KSO_WM_BEAUTIFY_FLAG" val=""/>
</p:tagLst>
</file>

<file path=ppt/tags/tag1096.xml><?xml version="1.0" encoding="utf-8"?>
<p:tagLst xmlns:p="http://schemas.openxmlformats.org/presentationml/2006/main">
  <p:tag name="AS_UNIQUEID" val="11786"/>
</p:tagLst>
</file>

<file path=ppt/tags/tag1097.xml><?xml version="1.0" encoding="utf-8"?>
<p:tagLst xmlns:p="http://schemas.openxmlformats.org/presentationml/2006/main">
  <p:tag name="AS_UNIQUEID" val="2971"/>
  <p:tag name="KSO_WM_BEAUTIFY_FLAG" val=""/>
</p:tagLst>
</file>

<file path=ppt/tags/tag1098.xml><?xml version="1.0" encoding="utf-8"?>
<p:tagLst xmlns:p="http://schemas.openxmlformats.org/presentationml/2006/main">
  <p:tag name="AS_UNIQUEID" val="7772"/>
  <p:tag name="KSO_WM_BEAUTIFY_FLAG" val=""/>
</p:tagLst>
</file>

<file path=ppt/tags/tag1099.xml><?xml version="1.0" encoding="utf-8"?>
<p:tagLst xmlns:p="http://schemas.openxmlformats.org/presentationml/2006/main">
  <p:tag name="AS_UNIQUEID" val="11961"/>
</p:tagLst>
</file>

<file path=ppt/tags/tag11.xml><?xml version="1.0" encoding="utf-8"?>
<p:tagLst xmlns:p="http://schemas.openxmlformats.org/presentationml/2006/main">
  <p:tag name="AS_UNIQUEID" val="8545"/>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10.xml><?xml version="1.0" encoding="utf-8"?>
<p:tagLst xmlns:p="http://schemas.openxmlformats.org/presentationml/2006/main">
  <p:tag name="AS_UNIQUEID" val="8608"/>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1100.xml><?xml version="1.0" encoding="utf-8"?>
<p:tagLst xmlns:p="http://schemas.openxmlformats.org/presentationml/2006/main">
  <p:tag name="AS_UNIQUEID" val="7760"/>
</p:tagLst>
</file>

<file path=ppt/tags/tag1101.xml><?xml version="1.0" encoding="utf-8"?>
<p:tagLst xmlns:p="http://schemas.openxmlformats.org/presentationml/2006/main">
  <p:tag name="AS_UNIQUEID" val="7761"/>
</p:tagLst>
</file>

<file path=ppt/tags/tag1102.xml><?xml version="1.0" encoding="utf-8"?>
<p:tagLst xmlns:p="http://schemas.openxmlformats.org/presentationml/2006/main">
  <p:tag name="AS_UNIQUEID" val="11962"/>
</p:tagLst>
</file>

<file path=ppt/tags/tag1103.xml><?xml version="1.0" encoding="utf-8"?>
<p:tagLst xmlns:p="http://schemas.openxmlformats.org/presentationml/2006/main">
  <p:tag name="AS_UNIQUEID" val="7763"/>
</p:tagLst>
</file>

<file path=ppt/tags/tag1104.xml><?xml version="1.0" encoding="utf-8"?>
<p:tagLst xmlns:p="http://schemas.openxmlformats.org/presentationml/2006/main">
  <p:tag name="AS_UNIQUEID" val="7769"/>
</p:tagLst>
</file>

<file path=ppt/tags/tag1105.xml><?xml version="1.0" encoding="utf-8"?>
<p:tagLst xmlns:p="http://schemas.openxmlformats.org/presentationml/2006/main">
  <p:tag name="AS_UNIQUEID" val="7770"/>
</p:tagLst>
</file>

<file path=ppt/tags/tag1106.xml><?xml version="1.0" encoding="utf-8"?>
<p:tagLst xmlns:p="http://schemas.openxmlformats.org/presentationml/2006/main">
  <p:tag name="AS_UNIQUEID" val="7771"/>
</p:tagLst>
</file>

<file path=ppt/tags/tag1107.xml><?xml version="1.0" encoding="utf-8"?>
<p:tagLst xmlns:p="http://schemas.openxmlformats.org/presentationml/2006/main">
  <p:tag name="AS_UNIQUEID" val="7772"/>
</p:tagLst>
</file>

<file path=ppt/tags/tag1108.xml><?xml version="1.0" encoding="utf-8"?>
<p:tagLst xmlns:p="http://schemas.openxmlformats.org/presentationml/2006/main">
  <p:tag name="AS_UNIQUEID" val="11649"/>
</p:tagLst>
</file>

<file path=ppt/tags/tag1109.xml><?xml version="1.0" encoding="utf-8"?>
<p:tagLst xmlns:p="http://schemas.openxmlformats.org/presentationml/2006/main">
  <p:tag name="AS_UNIQUEID" val="11650"/>
</p:tagLst>
</file>

<file path=ppt/tags/tag111.xml><?xml version="1.0" encoding="utf-8"?>
<p:tagLst xmlns:p="http://schemas.openxmlformats.org/presentationml/2006/main">
  <p:tag name="AS_UNIQUEID" val="8609"/>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1110.xml><?xml version="1.0" encoding="utf-8"?>
<p:tagLst xmlns:p="http://schemas.openxmlformats.org/presentationml/2006/main">
  <p:tag name="AS_UNIQUEID" val="10396"/>
  <p:tag name="KSO_WM_BEAUTIFY_FLAG" val=""/>
</p:tagLst>
</file>

<file path=ppt/tags/tag1111.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112.xml><?xml version="1.0" encoding="utf-8"?>
<p:tagLst xmlns:p="http://schemas.openxmlformats.org/presentationml/2006/main">
  <p:tag name="AS_UNIQUEID" val="16"/>
</p:tagLst>
</file>

<file path=ppt/tags/tag1113.xml><?xml version="1.0" encoding="utf-8"?>
<p:tagLst xmlns:p="http://schemas.openxmlformats.org/presentationml/2006/main">
  <p:tag name="AS_UNIQUEID" val="18"/>
  <p:tag name="KSO_WM_BEAUTIFY_FLAG" val=""/>
</p:tagLst>
</file>

<file path=ppt/tags/tag1114.xml><?xml version="1.0" encoding="utf-8"?>
<p:tagLst xmlns:p="http://schemas.openxmlformats.org/presentationml/2006/main">
  <p:tag name="AS_UNIQUEID" val="20"/>
  <p:tag name="KSO_WM_BEAUTIFY_FLAG" val=""/>
</p:tagLst>
</file>

<file path=ppt/tags/tag1115.xml><?xml version="1.0" encoding="utf-8"?>
<p:tagLst xmlns:p="http://schemas.openxmlformats.org/presentationml/2006/main">
  <p:tag name="AS_UNIQUEID" val="21"/>
  <p:tag name="KSO_WM_BEAUTIFY_FLAG" val=""/>
</p:tagLst>
</file>

<file path=ppt/tags/tag1116.xml><?xml version="1.0" encoding="utf-8"?>
<p:tagLst xmlns:p="http://schemas.openxmlformats.org/presentationml/2006/main">
  <p:tag name="AS_UNIQUEID" val="23"/>
  <p:tag name="KSO_WM_BEAUTIFY_FLAG" val=""/>
</p:tagLst>
</file>

<file path=ppt/tags/tag1117.xml><?xml version="1.0" encoding="utf-8"?>
<p:tagLst xmlns:p="http://schemas.openxmlformats.org/presentationml/2006/main">
  <p:tag name="AS_UNIQUEID" val="24"/>
  <p:tag name="KSO_WM_BEAUTIFY_FLAG" val=""/>
</p:tagLst>
</file>

<file path=ppt/tags/tag1118.xml><?xml version="1.0" encoding="utf-8"?>
<p:tagLst xmlns:p="http://schemas.openxmlformats.org/presentationml/2006/main">
  <p:tag name="AS_UNIQUEID" val="25"/>
  <p:tag name="KSO_WM_BEAUTIFY_FLAG" val=""/>
</p:tagLst>
</file>

<file path=ppt/tags/tag1119.xml><?xml version="1.0" encoding="utf-8"?>
<p:tagLst xmlns:p="http://schemas.openxmlformats.org/presentationml/2006/main">
  <p:tag name="AS_UNIQUEID" val="26"/>
  <p:tag name="KSO_WM_BEAUTIFY_FLAG" val=""/>
</p:tagLst>
</file>

<file path=ppt/tags/tag112.xml><?xml version="1.0" encoding="utf-8"?>
<p:tagLst xmlns:p="http://schemas.openxmlformats.org/presentationml/2006/main">
  <p:tag name="AS_UNIQUEID" val="8610"/>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1120.xml><?xml version="1.0" encoding="utf-8"?>
<p:tagLst xmlns:p="http://schemas.openxmlformats.org/presentationml/2006/main">
  <p:tag name="AS_UNIQUEID" val="27"/>
  <p:tag name="KSO_WM_BEAUTIFY_FLAG" val=""/>
</p:tagLst>
</file>

<file path=ppt/tags/tag1121.xml><?xml version="1.0" encoding="utf-8"?>
<p:tagLst xmlns:p="http://schemas.openxmlformats.org/presentationml/2006/main">
  <p:tag name="AS_UNIQUEID" val="11651"/>
  <p:tag name="KSO_WM_BEAUTIFY_FLAG" val=""/>
</p:tagLst>
</file>

<file path=ppt/tags/tag1122.xml><?xml version="1.0" encoding="utf-8"?>
<p:tagLst xmlns:p="http://schemas.openxmlformats.org/presentationml/2006/main">
  <p:tag name="AS_UNIQUEID" val="11963"/>
</p:tagLst>
</file>

<file path=ppt/tags/tag1123.xml><?xml version="1.0" encoding="utf-8"?>
<p:tagLst xmlns:p="http://schemas.openxmlformats.org/presentationml/2006/main">
  <p:tag name="AS_UNIQUEID" val="3477"/>
</p:tagLst>
</file>

<file path=ppt/tags/tag1124.xml><?xml version="1.0" encoding="utf-8"?>
<p:tagLst xmlns:p="http://schemas.openxmlformats.org/presentationml/2006/main">
  <p:tag name="AS_UNIQUEID" val="3478"/>
</p:tagLst>
</file>

<file path=ppt/tags/tag1125.xml><?xml version="1.0" encoding="utf-8"?>
<p:tagLst xmlns:p="http://schemas.openxmlformats.org/presentationml/2006/main">
  <p:tag name="AS_UNIQUEID" val="3479"/>
</p:tagLst>
</file>

<file path=ppt/tags/tag1126.xml><?xml version="1.0" encoding="utf-8"?>
<p:tagLst xmlns:p="http://schemas.openxmlformats.org/presentationml/2006/main">
  <p:tag name="AS_UNIQUEID" val="11964"/>
</p:tagLst>
</file>

<file path=ppt/tags/tag1127.xml><?xml version="1.0" encoding="utf-8"?>
<p:tagLst xmlns:p="http://schemas.openxmlformats.org/presentationml/2006/main">
  <p:tag name="AS_UNIQUEID" val="3481"/>
</p:tagLst>
</file>

<file path=ppt/tags/tag1128.xml><?xml version="1.0" encoding="utf-8"?>
<p:tagLst xmlns:p="http://schemas.openxmlformats.org/presentationml/2006/main">
  <p:tag name="AS_UNIQUEID" val="5066"/>
</p:tagLst>
</file>

<file path=ppt/tags/tag1129.xml><?xml version="1.0" encoding="utf-8"?>
<p:tagLst xmlns:p="http://schemas.openxmlformats.org/presentationml/2006/main">
  <p:tag name="AS_UNIQUEID" val="3490"/>
</p:tagLst>
</file>

<file path=ppt/tags/tag113.xml><?xml version="1.0" encoding="utf-8"?>
<p:tagLst xmlns:p="http://schemas.openxmlformats.org/presentationml/2006/main">
  <p:tag name="AS_UNIQUEID" val="8611"/>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1130.xml><?xml version="1.0" encoding="utf-8"?>
<p:tagLst xmlns:p="http://schemas.openxmlformats.org/presentationml/2006/main">
  <p:tag name="AS_UNIQUEID" val="5067"/>
</p:tagLst>
</file>

<file path=ppt/tags/tag1131.xml><?xml version="1.0" encoding="utf-8"?>
<p:tagLst xmlns:p="http://schemas.openxmlformats.org/presentationml/2006/main">
  <p:tag name="AS_UNIQUEID" val="3496"/>
</p:tagLst>
</file>

<file path=ppt/tags/tag1132.xml><?xml version="1.0" encoding="utf-8"?>
<p:tagLst xmlns:p="http://schemas.openxmlformats.org/presentationml/2006/main">
  <p:tag name="AS_UNIQUEID" val="3497"/>
</p:tagLst>
</file>

<file path=ppt/tags/tag1133.xml><?xml version="1.0" encoding="utf-8"?>
<p:tagLst xmlns:p="http://schemas.openxmlformats.org/presentationml/2006/main">
  <p:tag name="AS_UNIQUEID" val="3498"/>
</p:tagLst>
</file>

<file path=ppt/tags/tag1134.xml><?xml version="1.0" encoding="utf-8"?>
<p:tagLst xmlns:p="http://schemas.openxmlformats.org/presentationml/2006/main">
  <p:tag name="AS_UNIQUEID" val="5068"/>
</p:tagLst>
</file>

<file path=ppt/tags/tag1135.xml><?xml version="1.0" encoding="utf-8"?>
<p:tagLst xmlns:p="http://schemas.openxmlformats.org/presentationml/2006/main">
  <p:tag name="AS_UNIQUEID" val="5075"/>
</p:tagLst>
</file>

<file path=ppt/tags/tag1136.xml><?xml version="1.0" encoding="utf-8"?>
<p:tagLst xmlns:p="http://schemas.openxmlformats.org/presentationml/2006/main">
  <p:tag name="AS_UNIQUEID" val="3495"/>
</p:tagLst>
</file>

<file path=ppt/tags/tag1137.xml><?xml version="1.0" encoding="utf-8"?>
<p:tagLst xmlns:p="http://schemas.openxmlformats.org/presentationml/2006/main">
  <p:tag name="AS_UNIQUEID" val="3499"/>
</p:tagLst>
</file>

<file path=ppt/tags/tag1138.xml><?xml version="1.0" encoding="utf-8"?>
<p:tagLst xmlns:p="http://schemas.openxmlformats.org/presentationml/2006/main">
  <p:tag name="AS_UNIQUEID" val="5076"/>
</p:tagLst>
</file>

<file path=ppt/tags/tag1139.xml><?xml version="1.0" encoding="utf-8"?>
<p:tagLst xmlns:p="http://schemas.openxmlformats.org/presentationml/2006/main">
  <p:tag name="AS_UNIQUEID" val="3496"/>
</p:tagLst>
</file>

<file path=ppt/tags/tag114.xml><?xml version="1.0" encoding="utf-8"?>
<p:tagLst xmlns:p="http://schemas.openxmlformats.org/presentationml/2006/main">
  <p:tag name="AS_UNIQUEID" val="8612"/>
</p:tagLst>
</file>

<file path=ppt/tags/tag1140.xml><?xml version="1.0" encoding="utf-8"?>
<p:tagLst xmlns:p="http://schemas.openxmlformats.org/presentationml/2006/main">
  <p:tag name="AS_UNIQUEID" val="3497"/>
</p:tagLst>
</file>

<file path=ppt/tags/tag1141.xml><?xml version="1.0" encoding="utf-8"?>
<p:tagLst xmlns:p="http://schemas.openxmlformats.org/presentationml/2006/main">
  <p:tag name="AS_UNIQUEID" val="3498"/>
</p:tagLst>
</file>

<file path=ppt/tags/tag1142.xml><?xml version="1.0" encoding="utf-8"?>
<p:tagLst xmlns:p="http://schemas.openxmlformats.org/presentationml/2006/main">
  <p:tag name="AS_UNIQUEID" val="755"/>
</p:tagLst>
</file>

<file path=ppt/tags/tag1143.xml><?xml version="1.0" encoding="utf-8"?>
<p:tagLst xmlns:p="http://schemas.openxmlformats.org/presentationml/2006/main">
  <p:tag name="AS_UNIQUEID" val="11649"/>
</p:tagLst>
</file>

<file path=ppt/tags/tag1144.xml><?xml version="1.0" encoding="utf-8"?>
<p:tagLst xmlns:p="http://schemas.openxmlformats.org/presentationml/2006/main">
  <p:tag name="AS_UNIQUEID" val="11650"/>
</p:tagLst>
</file>

<file path=ppt/tags/tag1145.xml><?xml version="1.0" encoding="utf-8"?>
<p:tagLst xmlns:p="http://schemas.openxmlformats.org/presentationml/2006/main">
  <p:tag name="AS_UNIQUEID" val="10396"/>
  <p:tag name="KSO_WM_BEAUTIFY_FLAG" val=""/>
</p:tagLst>
</file>

<file path=ppt/tags/tag1146.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147.xml><?xml version="1.0" encoding="utf-8"?>
<p:tagLst xmlns:p="http://schemas.openxmlformats.org/presentationml/2006/main">
  <p:tag name="AS_UNIQUEID" val="16"/>
</p:tagLst>
</file>

<file path=ppt/tags/tag1148.xml><?xml version="1.0" encoding="utf-8"?>
<p:tagLst xmlns:p="http://schemas.openxmlformats.org/presentationml/2006/main">
  <p:tag name="AS_UNIQUEID" val="18"/>
  <p:tag name="KSO_WM_BEAUTIFY_FLAG" val=""/>
</p:tagLst>
</file>

<file path=ppt/tags/tag1149.xml><?xml version="1.0" encoding="utf-8"?>
<p:tagLst xmlns:p="http://schemas.openxmlformats.org/presentationml/2006/main">
  <p:tag name="AS_UNIQUEID" val="20"/>
  <p:tag name="KSO_WM_BEAUTIFY_FLAG" val=""/>
</p:tagLst>
</file>

<file path=ppt/tags/tag115.xml><?xml version="1.0" encoding="utf-8"?>
<p:tagLst xmlns:p="http://schemas.openxmlformats.org/presentationml/2006/main">
  <p:tag name="AS_UNIQUEID" val="11670"/>
</p:tagLst>
</file>

<file path=ppt/tags/tag1150.xml><?xml version="1.0" encoding="utf-8"?>
<p:tagLst xmlns:p="http://schemas.openxmlformats.org/presentationml/2006/main">
  <p:tag name="AS_UNIQUEID" val="21"/>
  <p:tag name="KSO_WM_BEAUTIFY_FLAG" val=""/>
</p:tagLst>
</file>

<file path=ppt/tags/tag1151.xml><?xml version="1.0" encoding="utf-8"?>
<p:tagLst xmlns:p="http://schemas.openxmlformats.org/presentationml/2006/main">
  <p:tag name="AS_UNIQUEID" val="23"/>
  <p:tag name="KSO_WM_BEAUTIFY_FLAG" val=""/>
</p:tagLst>
</file>

<file path=ppt/tags/tag1152.xml><?xml version="1.0" encoding="utf-8"?>
<p:tagLst xmlns:p="http://schemas.openxmlformats.org/presentationml/2006/main">
  <p:tag name="AS_UNIQUEID" val="24"/>
  <p:tag name="KSO_WM_BEAUTIFY_FLAG" val=""/>
</p:tagLst>
</file>

<file path=ppt/tags/tag1153.xml><?xml version="1.0" encoding="utf-8"?>
<p:tagLst xmlns:p="http://schemas.openxmlformats.org/presentationml/2006/main">
  <p:tag name="AS_UNIQUEID" val="25"/>
  <p:tag name="KSO_WM_BEAUTIFY_FLAG" val=""/>
</p:tagLst>
</file>

<file path=ppt/tags/tag1154.xml><?xml version="1.0" encoding="utf-8"?>
<p:tagLst xmlns:p="http://schemas.openxmlformats.org/presentationml/2006/main">
  <p:tag name="AS_UNIQUEID" val="26"/>
  <p:tag name="KSO_WM_BEAUTIFY_FLAG" val=""/>
</p:tagLst>
</file>

<file path=ppt/tags/tag1155.xml><?xml version="1.0" encoding="utf-8"?>
<p:tagLst xmlns:p="http://schemas.openxmlformats.org/presentationml/2006/main">
  <p:tag name="AS_UNIQUEID" val="27"/>
  <p:tag name="KSO_WM_BEAUTIFY_FLAG" val=""/>
</p:tagLst>
</file>

<file path=ppt/tags/tag1156.xml><?xml version="1.0" encoding="utf-8"?>
<p:tagLst xmlns:p="http://schemas.openxmlformats.org/presentationml/2006/main">
  <p:tag name="AS_UNIQUEID" val="11651"/>
  <p:tag name="KSO_WM_BEAUTIFY_FLAG" val=""/>
</p:tagLst>
</file>

<file path=ppt/tags/tag1157.xml><?xml version="1.0" encoding="utf-8"?>
<p:tagLst xmlns:p="http://schemas.openxmlformats.org/presentationml/2006/main">
  <p:tag name="AS_UNIQUEID" val="11793"/>
</p:tagLst>
</file>

<file path=ppt/tags/tag1158.xml><?xml version="1.0" encoding="utf-8"?>
<p:tagLst xmlns:p="http://schemas.openxmlformats.org/presentationml/2006/main">
  <p:tag name="AS_UNIQUEID" val="11794"/>
</p:tagLst>
</file>

<file path=ppt/tags/tag1159.xml><?xml version="1.0" encoding="utf-8"?>
<p:tagLst xmlns:p="http://schemas.openxmlformats.org/presentationml/2006/main">
  <p:tag name="AS_UNIQUEID" val="11795"/>
</p:tagLst>
</file>

<file path=ppt/tags/tag116.xml><?xml version="1.0" encoding="utf-8"?>
<p:tagLst xmlns:p="http://schemas.openxmlformats.org/presentationml/2006/main">
  <p:tag name="AS_UNIQUEID" val="11894"/>
</p:tagLst>
</file>

<file path=ppt/tags/tag1160.xml><?xml version="1.0" encoding="utf-8"?>
<p:tagLst xmlns:p="http://schemas.openxmlformats.org/presentationml/2006/main">
  <p:tag name="AS_UNIQUEID" val="11796"/>
</p:tagLst>
</file>

<file path=ppt/tags/tag1161.xml><?xml version="1.0" encoding="utf-8"?>
<p:tagLst xmlns:p="http://schemas.openxmlformats.org/presentationml/2006/main">
  <p:tag name="AS_UNIQUEID" val="11797"/>
</p:tagLst>
</file>

<file path=ppt/tags/tag1162.xml><?xml version="1.0" encoding="utf-8"?>
<p:tagLst xmlns:p="http://schemas.openxmlformats.org/presentationml/2006/main">
  <p:tag name="AS_UNIQUEID" val="11965"/>
</p:tagLst>
</file>

<file path=ppt/tags/tag1163.xml><?xml version="1.0" encoding="utf-8"?>
<p:tagLst xmlns:p="http://schemas.openxmlformats.org/presentationml/2006/main">
  <p:tag name="AS_UNIQUEID" val="2639"/>
</p:tagLst>
</file>

<file path=ppt/tags/tag1164.xml><?xml version="1.0" encoding="utf-8"?>
<p:tagLst xmlns:p="http://schemas.openxmlformats.org/presentationml/2006/main">
  <p:tag name="AS_UNIQUEID" val="2640"/>
</p:tagLst>
</file>

<file path=ppt/tags/tag1165.xml><?xml version="1.0" encoding="utf-8"?>
<p:tagLst xmlns:p="http://schemas.openxmlformats.org/presentationml/2006/main">
  <p:tag name="AS_UNIQUEID" val="2641"/>
</p:tagLst>
</file>

<file path=ppt/tags/tag1166.xml><?xml version="1.0" encoding="utf-8"?>
<p:tagLst xmlns:p="http://schemas.openxmlformats.org/presentationml/2006/main">
  <p:tag name="AS_UNIQUEID" val="11966"/>
</p:tagLst>
</file>

<file path=ppt/tags/tag1167.xml><?xml version="1.0" encoding="utf-8"?>
<p:tagLst xmlns:p="http://schemas.openxmlformats.org/presentationml/2006/main">
  <p:tag name="AS_UNIQUEID" val="6105"/>
</p:tagLst>
</file>

<file path=ppt/tags/tag1168.xml><?xml version="1.0" encoding="utf-8"?>
<p:tagLst xmlns:p="http://schemas.openxmlformats.org/presentationml/2006/main">
  <p:tag name="AS_UNIQUEID" val="6106"/>
</p:tagLst>
</file>

<file path=ppt/tags/tag1169.xml><?xml version="1.0" encoding="utf-8"?>
<p:tagLst xmlns:p="http://schemas.openxmlformats.org/presentationml/2006/main">
  <p:tag name="AS_UNIQUEID" val="6107"/>
</p:tagLst>
</file>

<file path=ppt/tags/tag117.xml><?xml version="1.0" encoding="utf-8"?>
<p:tagLst xmlns:p="http://schemas.openxmlformats.org/presentationml/2006/main">
  <p:tag name="KSO_WM_BEAUTIFY_FLAG" val="#wm#"/>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170.xml><?xml version="1.0" encoding="utf-8"?>
<p:tagLst xmlns:p="http://schemas.openxmlformats.org/presentationml/2006/main">
  <p:tag name="AS_UNIQUEID" val="6108"/>
</p:tagLst>
</file>

<file path=ppt/tags/tag1171.xml><?xml version="1.0" encoding="utf-8"?>
<p:tagLst xmlns:p="http://schemas.openxmlformats.org/presentationml/2006/main">
  <p:tag name="AS_UNIQUEID" val="6109"/>
</p:tagLst>
</file>

<file path=ppt/tags/tag1172.xml><?xml version="1.0" encoding="utf-8"?>
<p:tagLst xmlns:p="http://schemas.openxmlformats.org/presentationml/2006/main">
  <p:tag name="AS_UNIQUEID" val="6110"/>
</p:tagLst>
</file>

<file path=ppt/tags/tag1173.xml><?xml version="1.0" encoding="utf-8"?>
<p:tagLst xmlns:p="http://schemas.openxmlformats.org/presentationml/2006/main">
  <p:tag name="AS_UNIQUEID" val="6111"/>
</p:tagLst>
</file>

<file path=ppt/tags/tag1174.xml><?xml version="1.0" encoding="utf-8"?>
<p:tagLst xmlns:p="http://schemas.openxmlformats.org/presentationml/2006/main">
  <p:tag name="AS_UNIQUEID" val="6112"/>
</p:tagLst>
</file>

<file path=ppt/tags/tag1175.xml><?xml version="1.0" encoding="utf-8"?>
<p:tagLst xmlns:p="http://schemas.openxmlformats.org/presentationml/2006/main">
  <p:tag name="AS_UNIQUEID" val="6113"/>
</p:tagLst>
</file>

<file path=ppt/tags/tag1176.xml><?xml version="1.0" encoding="utf-8"?>
<p:tagLst xmlns:p="http://schemas.openxmlformats.org/presentationml/2006/main">
  <p:tag name="AS_UNIQUEID" val="6114"/>
</p:tagLst>
</file>

<file path=ppt/tags/tag1177.xml><?xml version="1.0" encoding="utf-8"?>
<p:tagLst xmlns:p="http://schemas.openxmlformats.org/presentationml/2006/main">
  <p:tag name="AS_UNIQUEID" val="6115"/>
</p:tagLst>
</file>

<file path=ppt/tags/tag1178.xml><?xml version="1.0" encoding="utf-8"?>
<p:tagLst xmlns:p="http://schemas.openxmlformats.org/presentationml/2006/main">
  <p:tag name="AS_UNIQUEID" val="6116"/>
</p:tagLst>
</file>

<file path=ppt/tags/tag1179.xml><?xml version="1.0" encoding="utf-8"?>
<p:tagLst xmlns:p="http://schemas.openxmlformats.org/presentationml/2006/main">
  <p:tag name="AS_UNIQUEID" val="6117"/>
</p:tagLst>
</file>

<file path=ppt/tags/tag118.xml><?xml version="1.0" encoding="utf-8"?>
<p:tagLst xmlns:p="http://schemas.openxmlformats.org/presentationml/2006/main">
  <p:tag name="AS_UNIQUEID" val="11895"/>
</p:tagLst>
</file>

<file path=ppt/tags/tag1180.xml><?xml version="1.0" encoding="utf-8"?>
<p:tagLst xmlns:p="http://schemas.openxmlformats.org/presentationml/2006/main">
  <p:tag name="AS_UNIQUEID" val="6118"/>
</p:tagLst>
</file>

<file path=ppt/tags/tag1181.xml><?xml version="1.0" encoding="utf-8"?>
<p:tagLst xmlns:p="http://schemas.openxmlformats.org/presentationml/2006/main">
  <p:tag name="AS_UNIQUEID" val="6119"/>
</p:tagLst>
</file>

<file path=ppt/tags/tag1182.xml><?xml version="1.0" encoding="utf-8"?>
<p:tagLst xmlns:p="http://schemas.openxmlformats.org/presentationml/2006/main">
  <p:tag name="AS_UNIQUEID" val="6120"/>
</p:tagLst>
</file>

<file path=ppt/tags/tag1183.xml><?xml version="1.0" encoding="utf-8"?>
<p:tagLst xmlns:p="http://schemas.openxmlformats.org/presentationml/2006/main">
  <p:tag name="AS_UNIQUEID" val="6121"/>
</p:tagLst>
</file>

<file path=ppt/tags/tag1184.xml><?xml version="1.0" encoding="utf-8"?>
<p:tagLst xmlns:p="http://schemas.openxmlformats.org/presentationml/2006/main">
  <p:tag name="AS_UNIQUEID" val="6122"/>
</p:tagLst>
</file>

<file path=ppt/tags/tag1185.xml><?xml version="1.0" encoding="utf-8"?>
<p:tagLst xmlns:p="http://schemas.openxmlformats.org/presentationml/2006/main">
  <p:tag name="AS_UNIQUEID" val="6123"/>
</p:tagLst>
</file>

<file path=ppt/tags/tag1186.xml><?xml version="1.0" encoding="utf-8"?>
<p:tagLst xmlns:p="http://schemas.openxmlformats.org/presentationml/2006/main">
  <p:tag name="AS_UNIQUEID" val="6124"/>
</p:tagLst>
</file>

<file path=ppt/tags/tag1187.xml><?xml version="1.0" encoding="utf-8"?>
<p:tagLst xmlns:p="http://schemas.openxmlformats.org/presentationml/2006/main">
  <p:tag name="AS_UNIQUEID" val="6125"/>
</p:tagLst>
</file>

<file path=ppt/tags/tag1188.xml><?xml version="1.0" encoding="utf-8"?>
<p:tagLst xmlns:p="http://schemas.openxmlformats.org/presentationml/2006/main">
  <p:tag name="AS_UNIQUEID" val="6126"/>
</p:tagLst>
</file>

<file path=ppt/tags/tag1189.xml><?xml version="1.0" encoding="utf-8"?>
<p:tagLst xmlns:p="http://schemas.openxmlformats.org/presentationml/2006/main">
  <p:tag name="AS_UNIQUEID" val="6127"/>
</p:tagLst>
</file>

<file path=ppt/tags/tag119.xml><?xml version="1.0" encoding="utf-8"?>
<p:tagLst xmlns:p="http://schemas.openxmlformats.org/presentationml/2006/main">
  <p:tag name="AS_UNIQUEID" val="8614"/>
</p:tagLst>
</file>

<file path=ppt/tags/tag1190.xml><?xml version="1.0" encoding="utf-8"?>
<p:tagLst xmlns:p="http://schemas.openxmlformats.org/presentationml/2006/main">
  <p:tag name="AS_UNIQUEID" val="6128"/>
</p:tagLst>
</file>

<file path=ppt/tags/tag1191.xml><?xml version="1.0" encoding="utf-8"?>
<p:tagLst xmlns:p="http://schemas.openxmlformats.org/presentationml/2006/main">
  <p:tag name="AS_UNIQUEID" val="6129"/>
</p:tagLst>
</file>

<file path=ppt/tags/tag1192.xml><?xml version="1.0" encoding="utf-8"?>
<p:tagLst xmlns:p="http://schemas.openxmlformats.org/presentationml/2006/main">
  <p:tag name="AS_UNIQUEID" val="6130"/>
</p:tagLst>
</file>

<file path=ppt/tags/tag1193.xml><?xml version="1.0" encoding="utf-8"?>
<p:tagLst xmlns:p="http://schemas.openxmlformats.org/presentationml/2006/main">
  <p:tag name="AS_UNIQUEID" val="6131"/>
</p:tagLst>
</file>

<file path=ppt/tags/tag1194.xml><?xml version="1.0" encoding="utf-8"?>
<p:tagLst xmlns:p="http://schemas.openxmlformats.org/presentationml/2006/main">
  <p:tag name="AS_UNIQUEID" val="6132"/>
</p:tagLst>
</file>

<file path=ppt/tags/tag1195.xml><?xml version="1.0" encoding="utf-8"?>
<p:tagLst xmlns:p="http://schemas.openxmlformats.org/presentationml/2006/main">
  <p:tag name="AS_UNIQUEID" val="6133"/>
</p:tagLst>
</file>

<file path=ppt/tags/tag1196.xml><?xml version="1.0" encoding="utf-8"?>
<p:tagLst xmlns:p="http://schemas.openxmlformats.org/presentationml/2006/main">
  <p:tag name="AS_UNIQUEID" val="6134"/>
</p:tagLst>
</file>

<file path=ppt/tags/tag1197.xml><?xml version="1.0" encoding="utf-8"?>
<p:tagLst xmlns:p="http://schemas.openxmlformats.org/presentationml/2006/main">
  <p:tag name="AS_UNIQUEID" val="6135"/>
</p:tagLst>
</file>

<file path=ppt/tags/tag1198.xml><?xml version="1.0" encoding="utf-8"?>
<p:tagLst xmlns:p="http://schemas.openxmlformats.org/presentationml/2006/main">
  <p:tag name="AS_UNIQUEID" val="6136"/>
</p:tagLst>
</file>

<file path=ppt/tags/tag1199.xml><?xml version="1.0" encoding="utf-8"?>
<p:tagLst xmlns:p="http://schemas.openxmlformats.org/presentationml/2006/main">
  <p:tag name="AS_UNIQUEID" val="6137"/>
</p:tagLst>
</file>

<file path=ppt/tags/tag12.xml><?xml version="1.0" encoding="utf-8"?>
<p:tagLst xmlns:p="http://schemas.openxmlformats.org/presentationml/2006/main">
  <p:tag name="AS_UNIQUEID" val="8546"/>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20.xml><?xml version="1.0" encoding="utf-8"?>
<p:tagLst xmlns:p="http://schemas.openxmlformats.org/presentationml/2006/main">
  <p:tag name="AS_UNIQUEID" val="8615"/>
</p:tagLst>
</file>

<file path=ppt/tags/tag1200.xml><?xml version="1.0" encoding="utf-8"?>
<p:tagLst xmlns:p="http://schemas.openxmlformats.org/presentationml/2006/main">
  <p:tag name="AS_UNIQUEID" val="6138"/>
</p:tagLst>
</file>

<file path=ppt/tags/tag1201.xml><?xml version="1.0" encoding="utf-8"?>
<p:tagLst xmlns:p="http://schemas.openxmlformats.org/presentationml/2006/main">
  <p:tag name="AS_UNIQUEID" val="6141"/>
</p:tagLst>
</file>

<file path=ppt/tags/tag1202.xml><?xml version="1.0" encoding="utf-8"?>
<p:tagLst xmlns:p="http://schemas.openxmlformats.org/presentationml/2006/main">
  <p:tag name="AS_UNIQUEID" val="11649"/>
</p:tagLst>
</file>

<file path=ppt/tags/tag1203.xml><?xml version="1.0" encoding="utf-8"?>
<p:tagLst xmlns:p="http://schemas.openxmlformats.org/presentationml/2006/main">
  <p:tag name="AS_UNIQUEID" val="11650"/>
</p:tagLst>
</file>

<file path=ppt/tags/tag1204.xml><?xml version="1.0" encoding="utf-8"?>
<p:tagLst xmlns:p="http://schemas.openxmlformats.org/presentationml/2006/main">
  <p:tag name="AS_UNIQUEID" val="10396"/>
  <p:tag name="KSO_WM_BEAUTIFY_FLAG" val=""/>
</p:tagLst>
</file>

<file path=ppt/tags/tag1205.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206.xml><?xml version="1.0" encoding="utf-8"?>
<p:tagLst xmlns:p="http://schemas.openxmlformats.org/presentationml/2006/main">
  <p:tag name="AS_UNIQUEID" val="16"/>
</p:tagLst>
</file>

<file path=ppt/tags/tag1207.xml><?xml version="1.0" encoding="utf-8"?>
<p:tagLst xmlns:p="http://schemas.openxmlformats.org/presentationml/2006/main">
  <p:tag name="AS_UNIQUEID" val="18"/>
  <p:tag name="KSO_WM_BEAUTIFY_FLAG" val=""/>
</p:tagLst>
</file>

<file path=ppt/tags/tag1208.xml><?xml version="1.0" encoding="utf-8"?>
<p:tagLst xmlns:p="http://schemas.openxmlformats.org/presentationml/2006/main">
  <p:tag name="AS_UNIQUEID" val="20"/>
  <p:tag name="KSO_WM_BEAUTIFY_FLAG" val=""/>
</p:tagLst>
</file>

<file path=ppt/tags/tag1209.xml><?xml version="1.0" encoding="utf-8"?>
<p:tagLst xmlns:p="http://schemas.openxmlformats.org/presentationml/2006/main">
  <p:tag name="AS_UNIQUEID" val="21"/>
  <p:tag name="KSO_WM_BEAUTIFY_FLAG" val=""/>
</p:tagLst>
</file>

<file path=ppt/tags/tag121.xml><?xml version="1.0" encoding="utf-8"?>
<p:tagLst xmlns:p="http://schemas.openxmlformats.org/presentationml/2006/main">
  <p:tag name="AS_UNIQUEID" val="8616"/>
</p:tagLst>
</file>

<file path=ppt/tags/tag1210.xml><?xml version="1.0" encoding="utf-8"?>
<p:tagLst xmlns:p="http://schemas.openxmlformats.org/presentationml/2006/main">
  <p:tag name="AS_UNIQUEID" val="23"/>
  <p:tag name="KSO_WM_BEAUTIFY_FLAG" val=""/>
</p:tagLst>
</file>

<file path=ppt/tags/tag1211.xml><?xml version="1.0" encoding="utf-8"?>
<p:tagLst xmlns:p="http://schemas.openxmlformats.org/presentationml/2006/main">
  <p:tag name="AS_UNIQUEID" val="24"/>
  <p:tag name="KSO_WM_BEAUTIFY_FLAG" val=""/>
</p:tagLst>
</file>

<file path=ppt/tags/tag1212.xml><?xml version="1.0" encoding="utf-8"?>
<p:tagLst xmlns:p="http://schemas.openxmlformats.org/presentationml/2006/main">
  <p:tag name="AS_UNIQUEID" val="25"/>
  <p:tag name="KSO_WM_BEAUTIFY_FLAG" val=""/>
</p:tagLst>
</file>

<file path=ppt/tags/tag1213.xml><?xml version="1.0" encoding="utf-8"?>
<p:tagLst xmlns:p="http://schemas.openxmlformats.org/presentationml/2006/main">
  <p:tag name="AS_UNIQUEID" val="26"/>
  <p:tag name="KSO_WM_BEAUTIFY_FLAG" val=""/>
</p:tagLst>
</file>

<file path=ppt/tags/tag1214.xml><?xml version="1.0" encoding="utf-8"?>
<p:tagLst xmlns:p="http://schemas.openxmlformats.org/presentationml/2006/main">
  <p:tag name="AS_UNIQUEID" val="27"/>
  <p:tag name="KSO_WM_BEAUTIFY_FLAG" val=""/>
</p:tagLst>
</file>

<file path=ppt/tags/tag1215.xml><?xml version="1.0" encoding="utf-8"?>
<p:tagLst xmlns:p="http://schemas.openxmlformats.org/presentationml/2006/main">
  <p:tag name="AS_UNIQUEID" val="11651"/>
  <p:tag name="KSO_WM_BEAUTIFY_FLAG" val=""/>
</p:tagLst>
</file>

<file path=ppt/tags/tag1216.xml><?xml version="1.0" encoding="utf-8"?>
<p:tagLst xmlns:p="http://schemas.openxmlformats.org/presentationml/2006/main">
  <p:tag name="AS_UNIQUEID" val="755"/>
  <p:tag name="KSO_WM_BEAUTIFY_FLAG" val=""/>
</p:tagLst>
</file>

<file path=ppt/tags/tag1217.xml><?xml version="1.0" encoding="utf-8"?>
<p:tagLst xmlns:p="http://schemas.openxmlformats.org/presentationml/2006/main">
  <p:tag name="AS_UNIQUEID" val="11967"/>
</p:tagLst>
</file>

<file path=ppt/tags/tag1218.xml><?xml version="1.0" encoding="utf-8"?>
<p:tagLst xmlns:p="http://schemas.openxmlformats.org/presentationml/2006/main">
  <p:tag name="AS_UNIQUEID" val="2639"/>
</p:tagLst>
</file>

<file path=ppt/tags/tag1219.xml><?xml version="1.0" encoding="utf-8"?>
<p:tagLst xmlns:p="http://schemas.openxmlformats.org/presentationml/2006/main">
  <p:tag name="AS_UNIQUEID" val="2640"/>
</p:tagLst>
</file>

<file path=ppt/tags/tag122.xml><?xml version="1.0" encoding="utf-8"?>
<p:tagLst xmlns:p="http://schemas.openxmlformats.org/presentationml/2006/main">
  <p:tag name="AS_UNIQUEID" val="8617"/>
</p:tagLst>
</file>

<file path=ppt/tags/tag1220.xml><?xml version="1.0" encoding="utf-8"?>
<p:tagLst xmlns:p="http://schemas.openxmlformats.org/presentationml/2006/main">
  <p:tag name="AS_UNIQUEID" val="2641"/>
</p:tagLst>
</file>

<file path=ppt/tags/tag1221.xml><?xml version="1.0" encoding="utf-8"?>
<p:tagLst xmlns:p="http://schemas.openxmlformats.org/presentationml/2006/main">
  <p:tag name="AS_UNIQUEID" val="11968"/>
</p:tagLst>
</file>

<file path=ppt/tags/tag1222.xml><?xml version="1.0" encoding="utf-8"?>
<p:tagLst xmlns:p="http://schemas.openxmlformats.org/presentationml/2006/main">
  <p:tag name="AS_UNIQUEID" val="764"/>
</p:tagLst>
</file>

<file path=ppt/tags/tag1223.xml><?xml version="1.0" encoding="utf-8"?>
<p:tagLst xmlns:p="http://schemas.openxmlformats.org/presentationml/2006/main">
  <p:tag name="AS_UNIQUEID" val="765"/>
</p:tagLst>
</file>

<file path=ppt/tags/tag1224.xml><?xml version="1.0" encoding="utf-8"?>
<p:tagLst xmlns:p="http://schemas.openxmlformats.org/presentationml/2006/main">
  <p:tag name="AS_UNIQUEID" val="766"/>
</p:tagLst>
</file>

<file path=ppt/tags/tag1225.xml><?xml version="1.0" encoding="utf-8"?>
<p:tagLst xmlns:p="http://schemas.openxmlformats.org/presentationml/2006/main">
  <p:tag name="AS_UNIQUEID" val="768"/>
</p:tagLst>
</file>

<file path=ppt/tags/tag1226.xml><?xml version="1.0" encoding="utf-8"?>
<p:tagLst xmlns:p="http://schemas.openxmlformats.org/presentationml/2006/main">
  <p:tag name="AS_UNIQUEID" val="770"/>
</p:tagLst>
</file>

<file path=ppt/tags/tag1227.xml><?xml version="1.0" encoding="utf-8"?>
<p:tagLst xmlns:p="http://schemas.openxmlformats.org/presentationml/2006/main">
  <p:tag name="AS_UNIQUEID" val="771"/>
</p:tagLst>
</file>

<file path=ppt/tags/tag1228.xml><?xml version="1.0" encoding="utf-8"?>
<p:tagLst xmlns:p="http://schemas.openxmlformats.org/presentationml/2006/main">
  <p:tag name="AS_UNIQUEID" val="772"/>
</p:tagLst>
</file>

<file path=ppt/tags/tag1229.xml><?xml version="1.0" encoding="utf-8"?>
<p:tagLst xmlns:p="http://schemas.openxmlformats.org/presentationml/2006/main">
  <p:tag name="AS_UNIQUEID" val="773"/>
</p:tagLst>
</file>

<file path=ppt/tags/tag123.xml><?xml version="1.0" encoding="utf-8"?>
<p:tagLst xmlns:p="http://schemas.openxmlformats.org/presentationml/2006/main">
  <p:tag name="AS_UNIQUEID" val="8618"/>
</p:tagLst>
</file>

<file path=ppt/tags/tag1230.xml><?xml version="1.0" encoding="utf-8"?>
<p:tagLst xmlns:p="http://schemas.openxmlformats.org/presentationml/2006/main">
  <p:tag name="AS_UNIQUEID" val="774"/>
</p:tagLst>
</file>

<file path=ppt/tags/tag1231.xml><?xml version="1.0" encoding="utf-8"?>
<p:tagLst xmlns:p="http://schemas.openxmlformats.org/presentationml/2006/main">
  <p:tag name="AS_UNIQUEID" val="6071"/>
</p:tagLst>
</file>

<file path=ppt/tags/tag1232.xml><?xml version="1.0" encoding="utf-8"?>
<p:tagLst xmlns:p="http://schemas.openxmlformats.org/presentationml/2006/main">
  <p:tag name="AS_UNIQUEID" val="769"/>
</p:tagLst>
</file>

<file path=ppt/tags/tag1233.xml><?xml version="1.0" encoding="utf-8"?>
<p:tagLst xmlns:p="http://schemas.openxmlformats.org/presentationml/2006/main">
  <p:tag name="AS_UNIQUEID" val="775"/>
</p:tagLst>
</file>

<file path=ppt/tags/tag1234.xml><?xml version="1.0" encoding="utf-8"?>
<p:tagLst xmlns:p="http://schemas.openxmlformats.org/presentationml/2006/main">
  <p:tag name="AS_UNIQUEID" val="776"/>
</p:tagLst>
</file>

<file path=ppt/tags/tag1235.xml><?xml version="1.0" encoding="utf-8"?>
<p:tagLst xmlns:p="http://schemas.openxmlformats.org/presentationml/2006/main">
  <p:tag name="AS_UNIQUEID" val="6072"/>
</p:tagLst>
</file>

<file path=ppt/tags/tag1236.xml><?xml version="1.0" encoding="utf-8"?>
<p:tagLst xmlns:p="http://schemas.openxmlformats.org/presentationml/2006/main">
  <p:tag name="AS_UNIQUEID" val="767"/>
</p:tagLst>
</file>

<file path=ppt/tags/tag1237.xml><?xml version="1.0" encoding="utf-8"?>
<p:tagLst xmlns:p="http://schemas.openxmlformats.org/presentationml/2006/main">
  <p:tag name="AS_UNIQUEID" val="777"/>
</p:tagLst>
</file>

<file path=ppt/tags/tag1238.xml><?xml version="1.0" encoding="utf-8"?>
<p:tagLst xmlns:p="http://schemas.openxmlformats.org/presentationml/2006/main">
  <p:tag name="AS_UNIQUEID" val="780"/>
</p:tagLst>
</file>

<file path=ppt/tags/tag1239.xml><?xml version="1.0" encoding="utf-8"?>
<p:tagLst xmlns:p="http://schemas.openxmlformats.org/presentationml/2006/main">
  <p:tag name="AS_UNIQUEID" val="781"/>
</p:tagLst>
</file>

<file path=ppt/tags/tag124.xml><?xml version="1.0" encoding="utf-8"?>
<p:tagLst xmlns:p="http://schemas.openxmlformats.org/presentationml/2006/main">
  <p:tag name="AS_UNIQUEID" val="8619"/>
</p:tagLst>
</file>

<file path=ppt/tags/tag1240.xml><?xml version="1.0" encoding="utf-8"?>
<p:tagLst xmlns:p="http://schemas.openxmlformats.org/presentationml/2006/main">
  <p:tag name="AS_UNIQUEID" val="782"/>
</p:tagLst>
</file>

<file path=ppt/tags/tag1241.xml><?xml version="1.0" encoding="utf-8"?>
<p:tagLst xmlns:p="http://schemas.openxmlformats.org/presentationml/2006/main">
  <p:tag name="AS_UNIQUEID" val="6073"/>
</p:tagLst>
</file>

<file path=ppt/tags/tag1242.xml><?xml version="1.0" encoding="utf-8"?>
<p:tagLst xmlns:p="http://schemas.openxmlformats.org/presentationml/2006/main">
  <p:tag name="AS_UNIQUEID" val="779"/>
</p:tagLst>
</file>

<file path=ppt/tags/tag1243.xml><?xml version="1.0" encoding="utf-8"?>
<p:tagLst xmlns:p="http://schemas.openxmlformats.org/presentationml/2006/main">
  <p:tag name="AS_UNIQUEID" val="783"/>
</p:tagLst>
</file>

<file path=ppt/tags/tag1244.xml><?xml version="1.0" encoding="utf-8"?>
<p:tagLst xmlns:p="http://schemas.openxmlformats.org/presentationml/2006/main">
  <p:tag name="AS_UNIQUEID" val="813"/>
</p:tagLst>
</file>

<file path=ppt/tags/tag1245.xml><?xml version="1.0" encoding="utf-8"?>
<p:tagLst xmlns:p="http://schemas.openxmlformats.org/presentationml/2006/main">
  <p:tag name="AS_UNIQUEID" val="814"/>
</p:tagLst>
</file>

<file path=ppt/tags/tag1246.xml><?xml version="1.0" encoding="utf-8"?>
<p:tagLst xmlns:p="http://schemas.openxmlformats.org/presentationml/2006/main">
  <p:tag name="AS_UNIQUEID" val="785"/>
</p:tagLst>
</file>

<file path=ppt/tags/tag1247.xml><?xml version="1.0" encoding="utf-8"?>
<p:tagLst xmlns:p="http://schemas.openxmlformats.org/presentationml/2006/main">
  <p:tag name="AS_UNIQUEID" val="786"/>
</p:tagLst>
</file>

<file path=ppt/tags/tag1248.xml><?xml version="1.0" encoding="utf-8"?>
<p:tagLst xmlns:p="http://schemas.openxmlformats.org/presentationml/2006/main">
  <p:tag name="AS_UNIQUEID" val="787"/>
</p:tagLst>
</file>

<file path=ppt/tags/tag1249.xml><?xml version="1.0" encoding="utf-8"?>
<p:tagLst xmlns:p="http://schemas.openxmlformats.org/presentationml/2006/main">
  <p:tag name="AS_UNIQUEID" val="788"/>
</p:tagLst>
</file>

<file path=ppt/tags/tag125.xml><?xml version="1.0" encoding="utf-8"?>
<p:tagLst xmlns:p="http://schemas.openxmlformats.org/presentationml/2006/main">
  <p:tag name="AS_UNIQUEID" val="11896"/>
</p:tagLst>
</file>

<file path=ppt/tags/tag1250.xml><?xml version="1.0" encoding="utf-8"?>
<p:tagLst xmlns:p="http://schemas.openxmlformats.org/presentationml/2006/main">
  <p:tag name="AS_UNIQUEID" val="811"/>
</p:tagLst>
</file>

<file path=ppt/tags/tag1251.xml><?xml version="1.0" encoding="utf-8"?>
<p:tagLst xmlns:p="http://schemas.openxmlformats.org/presentationml/2006/main">
  <p:tag name="AS_UNIQUEID" val="812"/>
</p:tagLst>
</file>

<file path=ppt/tags/tag1252.xml><?xml version="1.0" encoding="utf-8"?>
<p:tagLst xmlns:p="http://schemas.openxmlformats.org/presentationml/2006/main">
  <p:tag name="AS_UNIQUEID" val="11649"/>
</p:tagLst>
</file>

<file path=ppt/tags/tag1253.xml><?xml version="1.0" encoding="utf-8"?>
<p:tagLst xmlns:p="http://schemas.openxmlformats.org/presentationml/2006/main">
  <p:tag name="AS_UNIQUEID" val="11650"/>
</p:tagLst>
</file>

<file path=ppt/tags/tag1254.xml><?xml version="1.0" encoding="utf-8"?>
<p:tagLst xmlns:p="http://schemas.openxmlformats.org/presentationml/2006/main">
  <p:tag name="AS_UNIQUEID" val="10396"/>
  <p:tag name="KSO_WM_BEAUTIFY_FLAG" val=""/>
</p:tagLst>
</file>

<file path=ppt/tags/tag1255.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256.xml><?xml version="1.0" encoding="utf-8"?>
<p:tagLst xmlns:p="http://schemas.openxmlformats.org/presentationml/2006/main">
  <p:tag name="AS_UNIQUEID" val="16"/>
</p:tagLst>
</file>

<file path=ppt/tags/tag1257.xml><?xml version="1.0" encoding="utf-8"?>
<p:tagLst xmlns:p="http://schemas.openxmlformats.org/presentationml/2006/main">
  <p:tag name="AS_UNIQUEID" val="18"/>
  <p:tag name="KSO_WM_BEAUTIFY_FLAG" val=""/>
</p:tagLst>
</file>

<file path=ppt/tags/tag1258.xml><?xml version="1.0" encoding="utf-8"?>
<p:tagLst xmlns:p="http://schemas.openxmlformats.org/presentationml/2006/main">
  <p:tag name="AS_UNIQUEID" val="20"/>
  <p:tag name="KSO_WM_BEAUTIFY_FLAG" val=""/>
</p:tagLst>
</file>

<file path=ppt/tags/tag1259.xml><?xml version="1.0" encoding="utf-8"?>
<p:tagLst xmlns:p="http://schemas.openxmlformats.org/presentationml/2006/main">
  <p:tag name="AS_UNIQUEID" val="21"/>
  <p:tag name="KSO_WM_BEAUTIFY_FLAG" val=""/>
</p:tagLst>
</file>

<file path=ppt/tags/tag126.xml><?xml version="1.0" encoding="utf-8"?>
<p:tagLst xmlns:p="http://schemas.openxmlformats.org/presentationml/2006/main">
  <p:tag name="AS_UNIQUEID" val="11897"/>
</p:tagLst>
</file>

<file path=ppt/tags/tag1260.xml><?xml version="1.0" encoding="utf-8"?>
<p:tagLst xmlns:p="http://schemas.openxmlformats.org/presentationml/2006/main">
  <p:tag name="AS_UNIQUEID" val="23"/>
  <p:tag name="KSO_WM_BEAUTIFY_FLAG" val=""/>
</p:tagLst>
</file>

<file path=ppt/tags/tag1261.xml><?xml version="1.0" encoding="utf-8"?>
<p:tagLst xmlns:p="http://schemas.openxmlformats.org/presentationml/2006/main">
  <p:tag name="AS_UNIQUEID" val="24"/>
  <p:tag name="KSO_WM_BEAUTIFY_FLAG" val=""/>
</p:tagLst>
</file>

<file path=ppt/tags/tag1262.xml><?xml version="1.0" encoding="utf-8"?>
<p:tagLst xmlns:p="http://schemas.openxmlformats.org/presentationml/2006/main">
  <p:tag name="AS_UNIQUEID" val="25"/>
  <p:tag name="KSO_WM_BEAUTIFY_FLAG" val=""/>
</p:tagLst>
</file>

<file path=ppt/tags/tag1263.xml><?xml version="1.0" encoding="utf-8"?>
<p:tagLst xmlns:p="http://schemas.openxmlformats.org/presentationml/2006/main">
  <p:tag name="AS_UNIQUEID" val="26"/>
  <p:tag name="KSO_WM_BEAUTIFY_FLAG" val=""/>
</p:tagLst>
</file>

<file path=ppt/tags/tag1264.xml><?xml version="1.0" encoding="utf-8"?>
<p:tagLst xmlns:p="http://schemas.openxmlformats.org/presentationml/2006/main">
  <p:tag name="AS_UNIQUEID" val="27"/>
  <p:tag name="KSO_WM_BEAUTIFY_FLAG" val=""/>
</p:tagLst>
</file>

<file path=ppt/tags/tag1265.xml><?xml version="1.0" encoding="utf-8"?>
<p:tagLst xmlns:p="http://schemas.openxmlformats.org/presentationml/2006/main">
  <p:tag name="AS_UNIQUEID" val="11651"/>
  <p:tag name="KSO_WM_BEAUTIFY_FLAG" val=""/>
</p:tagLst>
</file>

<file path=ppt/tags/tag1266.xml><?xml version="1.0" encoding="utf-8"?>
<p:tagLst xmlns:p="http://schemas.openxmlformats.org/presentationml/2006/main">
  <p:tag name="AS_UNIQUEID" val="755"/>
  <p:tag name="KSO_WM_BEAUTIFY_FLAG" val=""/>
</p:tagLst>
</file>

<file path=ppt/tags/tag1267.xml><?xml version="1.0" encoding="utf-8"?>
<p:tagLst xmlns:p="http://schemas.openxmlformats.org/presentationml/2006/main">
  <p:tag name="AS_UNIQUEID" val="11802"/>
</p:tagLst>
</file>

<file path=ppt/tags/tag1268.xml><?xml version="1.0" encoding="utf-8"?>
<p:tagLst xmlns:p="http://schemas.openxmlformats.org/presentationml/2006/main">
  <p:tag name="AS_UNIQUEID" val="7897"/>
  <p:tag name="KSO_WM_BEAUTIFY_FLAG" val=""/>
</p:tagLst>
</file>

<file path=ppt/tags/tag1269.xml><?xml version="1.0" encoding="utf-8"?>
<p:tagLst xmlns:p="http://schemas.openxmlformats.org/presentationml/2006/main">
  <p:tag name="AS_UNIQUEID" val="11969"/>
</p:tagLst>
</file>

<file path=ppt/tags/tag127.xml><?xml version="1.0" encoding="utf-8"?>
<p:tagLst xmlns:p="http://schemas.openxmlformats.org/presentationml/2006/main">
  <p:tag name="AS_UNIQUEID" val="11898"/>
</p:tagLst>
</file>

<file path=ppt/tags/tag1270.xml><?xml version="1.0" encoding="utf-8"?>
<p:tagLst xmlns:p="http://schemas.openxmlformats.org/presentationml/2006/main">
  <p:tag name="AS_UNIQUEID" val="2639"/>
</p:tagLst>
</file>

<file path=ppt/tags/tag1271.xml><?xml version="1.0" encoding="utf-8"?>
<p:tagLst xmlns:p="http://schemas.openxmlformats.org/presentationml/2006/main">
  <p:tag name="AS_UNIQUEID" val="2640"/>
</p:tagLst>
</file>

<file path=ppt/tags/tag1272.xml><?xml version="1.0" encoding="utf-8"?>
<p:tagLst xmlns:p="http://schemas.openxmlformats.org/presentationml/2006/main">
  <p:tag name="AS_UNIQUEID" val="2641"/>
</p:tagLst>
</file>

<file path=ppt/tags/tag1273.xml><?xml version="1.0" encoding="utf-8"?>
<p:tagLst xmlns:p="http://schemas.openxmlformats.org/presentationml/2006/main">
  <p:tag name="AS_UNIQUEID" val="11970"/>
</p:tagLst>
</file>

<file path=ppt/tags/tag1274.xml><?xml version="1.0" encoding="utf-8"?>
<p:tagLst xmlns:p="http://schemas.openxmlformats.org/presentationml/2006/main">
  <p:tag name="AS_UNIQUEID" val="1373"/>
</p:tagLst>
</file>

<file path=ppt/tags/tag1275.xml><?xml version="1.0" encoding="utf-8"?>
<p:tagLst xmlns:p="http://schemas.openxmlformats.org/presentationml/2006/main">
  <p:tag name="AS_UNIQUEID" val="1390"/>
</p:tagLst>
</file>

<file path=ppt/tags/tag1276.xml><?xml version="1.0" encoding="utf-8"?>
<p:tagLst xmlns:p="http://schemas.openxmlformats.org/presentationml/2006/main">
  <p:tag name="AS_UNIQUEID" val="1391"/>
</p:tagLst>
</file>

<file path=ppt/tags/tag1277.xml><?xml version="1.0" encoding="utf-8"?>
<p:tagLst xmlns:p="http://schemas.openxmlformats.org/presentationml/2006/main">
  <p:tag name="AS_UNIQUEID" val="789"/>
</p:tagLst>
</file>

<file path=ppt/tags/tag1278.xml><?xml version="1.0" encoding="utf-8"?>
<p:tagLst xmlns:p="http://schemas.openxmlformats.org/presentationml/2006/main">
  <p:tag name="AS_UNIQUEID" val="791"/>
</p:tagLst>
</file>

<file path=ppt/tags/tag1279.xml><?xml version="1.0" encoding="utf-8"?>
<p:tagLst xmlns:p="http://schemas.openxmlformats.org/presentationml/2006/main">
  <p:tag name="AS_UNIQUEID" val="792"/>
</p:tagLst>
</file>

<file path=ppt/tags/tag128.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280.xml><?xml version="1.0" encoding="utf-8"?>
<p:tagLst xmlns:p="http://schemas.openxmlformats.org/presentationml/2006/main">
  <p:tag name="AS_UNIQUEID" val="793"/>
</p:tagLst>
</file>

<file path=ppt/tags/tag1281.xml><?xml version="1.0" encoding="utf-8"?>
<p:tagLst xmlns:p="http://schemas.openxmlformats.org/presentationml/2006/main">
  <p:tag name="AS_UNIQUEID" val="794"/>
</p:tagLst>
</file>

<file path=ppt/tags/tag1282.xml><?xml version="1.0" encoding="utf-8"?>
<p:tagLst xmlns:p="http://schemas.openxmlformats.org/presentationml/2006/main">
  <p:tag name="AS_UNIQUEID" val="795"/>
</p:tagLst>
</file>

<file path=ppt/tags/tag1283.xml><?xml version="1.0" encoding="utf-8"?>
<p:tagLst xmlns:p="http://schemas.openxmlformats.org/presentationml/2006/main">
  <p:tag name="AS_UNIQUEID" val="796"/>
</p:tagLst>
</file>

<file path=ppt/tags/tag1284.xml><?xml version="1.0" encoding="utf-8"?>
<p:tagLst xmlns:p="http://schemas.openxmlformats.org/presentationml/2006/main">
  <p:tag name="AS_UNIQUEID" val="797"/>
</p:tagLst>
</file>

<file path=ppt/tags/tag1285.xml><?xml version="1.0" encoding="utf-8"?>
<p:tagLst xmlns:p="http://schemas.openxmlformats.org/presentationml/2006/main">
  <p:tag name="AS_UNIQUEID" val="802"/>
</p:tagLst>
</file>

<file path=ppt/tags/tag1286.xml><?xml version="1.0" encoding="utf-8"?>
<p:tagLst xmlns:p="http://schemas.openxmlformats.org/presentationml/2006/main">
  <p:tag name="AS_UNIQUEID" val="807"/>
</p:tagLst>
</file>

<file path=ppt/tags/tag1287.xml><?xml version="1.0" encoding="utf-8"?>
<p:tagLst xmlns:p="http://schemas.openxmlformats.org/presentationml/2006/main">
  <p:tag name="AS_UNIQUEID" val="808"/>
</p:tagLst>
</file>

<file path=ppt/tags/tag1288.xml><?xml version="1.0" encoding="utf-8"?>
<p:tagLst xmlns:p="http://schemas.openxmlformats.org/presentationml/2006/main">
  <p:tag name="AS_UNIQUEID" val="809"/>
</p:tagLst>
</file>

<file path=ppt/tags/tag1289.xml><?xml version="1.0" encoding="utf-8"?>
<p:tagLst xmlns:p="http://schemas.openxmlformats.org/presentationml/2006/main">
  <p:tag name="AS_UNIQUEID" val="6079"/>
</p:tagLst>
</file>

<file path=ppt/tags/tag129.xml><?xml version="1.0" encoding="utf-8"?>
<p:tagLst xmlns:p="http://schemas.openxmlformats.org/presentationml/2006/main">
  <p:tag name="AS_UNIQUEID" val="11899"/>
</p:tagLst>
</file>

<file path=ppt/tags/tag1290.xml><?xml version="1.0" encoding="utf-8"?>
<p:tagLst xmlns:p="http://schemas.openxmlformats.org/presentationml/2006/main">
  <p:tag name="AS_UNIQUEID" val="798"/>
</p:tagLst>
</file>

<file path=ppt/tags/tag1291.xml><?xml version="1.0" encoding="utf-8"?>
<p:tagLst xmlns:p="http://schemas.openxmlformats.org/presentationml/2006/main">
  <p:tag name="AS_UNIQUEID" val="799"/>
</p:tagLst>
</file>

<file path=ppt/tags/tag1292.xml><?xml version="1.0" encoding="utf-8"?>
<p:tagLst xmlns:p="http://schemas.openxmlformats.org/presentationml/2006/main">
  <p:tag name="AS_UNIQUEID" val="801"/>
</p:tagLst>
</file>

<file path=ppt/tags/tag1293.xml><?xml version="1.0" encoding="utf-8"?>
<p:tagLst xmlns:p="http://schemas.openxmlformats.org/presentationml/2006/main">
  <p:tag name="AS_UNIQUEID" val="6080"/>
</p:tagLst>
</file>

<file path=ppt/tags/tag1294.xml><?xml version="1.0" encoding="utf-8"?>
<p:tagLst xmlns:p="http://schemas.openxmlformats.org/presentationml/2006/main">
  <p:tag name="AS_UNIQUEID" val="6081"/>
</p:tagLst>
</file>

<file path=ppt/tags/tag1295.xml><?xml version="1.0" encoding="utf-8"?>
<p:tagLst xmlns:p="http://schemas.openxmlformats.org/presentationml/2006/main">
  <p:tag name="AS_UNIQUEID" val="803"/>
</p:tagLst>
</file>

<file path=ppt/tags/tag1296.xml><?xml version="1.0" encoding="utf-8"?>
<p:tagLst xmlns:p="http://schemas.openxmlformats.org/presentationml/2006/main">
  <p:tag name="AS_UNIQUEID" val="804"/>
</p:tagLst>
</file>

<file path=ppt/tags/tag1297.xml><?xml version="1.0" encoding="utf-8"?>
<p:tagLst xmlns:p="http://schemas.openxmlformats.org/presentationml/2006/main">
  <p:tag name="AS_UNIQUEID" val="806"/>
</p:tagLst>
</file>

<file path=ppt/tags/tag1298.xml><?xml version="1.0" encoding="utf-8"?>
<p:tagLst xmlns:p="http://schemas.openxmlformats.org/presentationml/2006/main">
  <p:tag name="AS_UNIQUEID" val="6082"/>
</p:tagLst>
</file>

<file path=ppt/tags/tag1299.xml><?xml version="1.0" encoding="utf-8"?>
<p:tagLst xmlns:p="http://schemas.openxmlformats.org/presentationml/2006/main">
  <p:tag name="AS_UNIQUEID" val="6083"/>
</p:tagLst>
</file>

<file path=ppt/tags/tag13.xml><?xml version="1.0" encoding="utf-8"?>
<p:tagLst xmlns:p="http://schemas.openxmlformats.org/presentationml/2006/main">
  <p:tag name="AS_UNIQUEID" val="11878"/>
</p:tagLst>
</file>

<file path=ppt/tags/tag130.xml><?xml version="1.0" encoding="utf-8"?>
<p:tagLst xmlns:p="http://schemas.openxmlformats.org/presentationml/2006/main">
  <p:tag name="AS_UNIQUEID" val="7171"/>
</p:tagLst>
</file>

<file path=ppt/tags/tag1300.xml><?xml version="1.0" encoding="utf-8"?>
<p:tagLst xmlns:p="http://schemas.openxmlformats.org/presentationml/2006/main">
  <p:tag name="AS_UNIQUEID" val="6084"/>
</p:tagLst>
</file>

<file path=ppt/tags/tag1301.xml><?xml version="1.0" encoding="utf-8"?>
<p:tagLst xmlns:p="http://schemas.openxmlformats.org/presentationml/2006/main">
  <p:tag name="AS_UNIQUEID" val="11649"/>
</p:tagLst>
</file>

<file path=ppt/tags/tag1302.xml><?xml version="1.0" encoding="utf-8"?>
<p:tagLst xmlns:p="http://schemas.openxmlformats.org/presentationml/2006/main">
  <p:tag name="AS_UNIQUEID" val="11650"/>
</p:tagLst>
</file>

<file path=ppt/tags/tag1303.xml><?xml version="1.0" encoding="utf-8"?>
<p:tagLst xmlns:p="http://schemas.openxmlformats.org/presentationml/2006/main">
  <p:tag name="AS_UNIQUEID" val="10396"/>
  <p:tag name="KSO_WM_BEAUTIFY_FLAG" val=""/>
</p:tagLst>
</file>

<file path=ppt/tags/tag1304.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305.xml><?xml version="1.0" encoding="utf-8"?>
<p:tagLst xmlns:p="http://schemas.openxmlformats.org/presentationml/2006/main">
  <p:tag name="AS_UNIQUEID" val="16"/>
</p:tagLst>
</file>

<file path=ppt/tags/tag1306.xml><?xml version="1.0" encoding="utf-8"?>
<p:tagLst xmlns:p="http://schemas.openxmlformats.org/presentationml/2006/main">
  <p:tag name="AS_UNIQUEID" val="18"/>
  <p:tag name="KSO_WM_BEAUTIFY_FLAG" val=""/>
</p:tagLst>
</file>

<file path=ppt/tags/tag1307.xml><?xml version="1.0" encoding="utf-8"?>
<p:tagLst xmlns:p="http://schemas.openxmlformats.org/presentationml/2006/main">
  <p:tag name="AS_UNIQUEID" val="20"/>
  <p:tag name="KSO_WM_BEAUTIFY_FLAG" val=""/>
</p:tagLst>
</file>

<file path=ppt/tags/tag1308.xml><?xml version="1.0" encoding="utf-8"?>
<p:tagLst xmlns:p="http://schemas.openxmlformats.org/presentationml/2006/main">
  <p:tag name="AS_UNIQUEID" val="21"/>
  <p:tag name="KSO_WM_BEAUTIFY_FLAG" val=""/>
</p:tagLst>
</file>

<file path=ppt/tags/tag1309.xml><?xml version="1.0" encoding="utf-8"?>
<p:tagLst xmlns:p="http://schemas.openxmlformats.org/presentationml/2006/main">
  <p:tag name="AS_UNIQUEID" val="23"/>
  <p:tag name="KSO_WM_BEAUTIFY_FLAG" val=""/>
</p:tagLst>
</file>

<file path=ppt/tags/tag131.xml><?xml version="1.0" encoding="utf-8"?>
<p:tagLst xmlns:p="http://schemas.openxmlformats.org/presentationml/2006/main">
  <p:tag name="AS_UNIQUEID" val="11900"/>
</p:tagLst>
</file>

<file path=ppt/tags/tag1310.xml><?xml version="1.0" encoding="utf-8"?>
<p:tagLst xmlns:p="http://schemas.openxmlformats.org/presentationml/2006/main">
  <p:tag name="AS_UNIQUEID" val="24"/>
  <p:tag name="KSO_WM_BEAUTIFY_FLAG" val=""/>
</p:tagLst>
</file>

<file path=ppt/tags/tag1311.xml><?xml version="1.0" encoding="utf-8"?>
<p:tagLst xmlns:p="http://schemas.openxmlformats.org/presentationml/2006/main">
  <p:tag name="AS_UNIQUEID" val="25"/>
  <p:tag name="KSO_WM_BEAUTIFY_FLAG" val=""/>
</p:tagLst>
</file>

<file path=ppt/tags/tag1312.xml><?xml version="1.0" encoding="utf-8"?>
<p:tagLst xmlns:p="http://schemas.openxmlformats.org/presentationml/2006/main">
  <p:tag name="AS_UNIQUEID" val="26"/>
  <p:tag name="KSO_WM_BEAUTIFY_FLAG" val=""/>
</p:tagLst>
</file>

<file path=ppt/tags/tag1313.xml><?xml version="1.0" encoding="utf-8"?>
<p:tagLst xmlns:p="http://schemas.openxmlformats.org/presentationml/2006/main">
  <p:tag name="AS_UNIQUEID" val="27"/>
  <p:tag name="KSO_WM_BEAUTIFY_FLAG" val=""/>
</p:tagLst>
</file>

<file path=ppt/tags/tag1314.xml><?xml version="1.0" encoding="utf-8"?>
<p:tagLst xmlns:p="http://schemas.openxmlformats.org/presentationml/2006/main">
  <p:tag name="AS_UNIQUEID" val="11651"/>
  <p:tag name="KSO_WM_BEAUTIFY_FLAG" val=""/>
</p:tagLst>
</file>

<file path=ppt/tags/tag1315.xml><?xml version="1.0" encoding="utf-8"?>
<p:tagLst xmlns:p="http://schemas.openxmlformats.org/presentationml/2006/main">
  <p:tag name="AS_UNIQUEID" val="755"/>
  <p:tag name="KSO_WM_BEAUTIFY_FLAG" val=""/>
</p:tagLst>
</file>

<file path=ppt/tags/tag1316.xml><?xml version="1.0" encoding="utf-8"?>
<p:tagLst xmlns:p="http://schemas.openxmlformats.org/presentationml/2006/main">
  <p:tag name="AS_UNIQUEID" val="11971"/>
</p:tagLst>
</file>

<file path=ppt/tags/tag1317.xml><?xml version="1.0" encoding="utf-8"?>
<p:tagLst xmlns:p="http://schemas.openxmlformats.org/presentationml/2006/main">
  <p:tag name="AS_UNIQUEID" val="808"/>
</p:tagLst>
</file>

<file path=ppt/tags/tag1318.xml><?xml version="1.0" encoding="utf-8"?>
<p:tagLst xmlns:p="http://schemas.openxmlformats.org/presentationml/2006/main">
  <p:tag name="AS_UNIQUEID" val="11972"/>
</p:tagLst>
</file>

<file path=ppt/tags/tag1319.xml><?xml version="1.0" encoding="utf-8"?>
<p:tagLst xmlns:p="http://schemas.openxmlformats.org/presentationml/2006/main">
  <p:tag name="AS_UNIQUEID" val="2639"/>
</p:tagLst>
</file>

<file path=ppt/tags/tag132.xml><?xml version="1.0" encoding="utf-8"?>
<p:tagLst xmlns:p="http://schemas.openxmlformats.org/presentationml/2006/main">
  <p:tag name="AS_UNIQUEID" val="4053"/>
</p:tagLst>
</file>

<file path=ppt/tags/tag1320.xml><?xml version="1.0" encoding="utf-8"?>
<p:tagLst xmlns:p="http://schemas.openxmlformats.org/presentationml/2006/main">
  <p:tag name="AS_UNIQUEID" val="2640"/>
</p:tagLst>
</file>

<file path=ppt/tags/tag1321.xml><?xml version="1.0" encoding="utf-8"?>
<p:tagLst xmlns:p="http://schemas.openxmlformats.org/presentationml/2006/main">
  <p:tag name="AS_UNIQUEID" val="2641"/>
</p:tagLst>
</file>

<file path=ppt/tags/tag1322.xml><?xml version="1.0" encoding="utf-8"?>
<p:tagLst xmlns:p="http://schemas.openxmlformats.org/presentationml/2006/main">
  <p:tag name="AS_UNIQUEID" val="11973"/>
</p:tagLst>
</file>

<file path=ppt/tags/tag1323.xml><?xml version="1.0" encoding="utf-8"?>
<p:tagLst xmlns:p="http://schemas.openxmlformats.org/presentationml/2006/main">
  <p:tag name="AS_UNIQUEID" val="841"/>
</p:tagLst>
</file>

<file path=ppt/tags/tag1324.xml><?xml version="1.0" encoding="utf-8"?>
<p:tagLst xmlns:p="http://schemas.openxmlformats.org/presentationml/2006/main">
  <p:tag name="AS_UNIQUEID" val="842"/>
</p:tagLst>
</file>

<file path=ppt/tags/tag1325.xml><?xml version="1.0" encoding="utf-8"?>
<p:tagLst xmlns:p="http://schemas.openxmlformats.org/presentationml/2006/main">
  <p:tag name="AS_UNIQUEID" val="843"/>
</p:tagLst>
</file>

<file path=ppt/tags/tag1326.xml><?xml version="1.0" encoding="utf-8"?>
<p:tagLst xmlns:p="http://schemas.openxmlformats.org/presentationml/2006/main">
  <p:tag name="AS_UNIQUEID" val="844"/>
</p:tagLst>
</file>

<file path=ppt/tags/tag1327.xml><?xml version="1.0" encoding="utf-8"?>
<p:tagLst xmlns:p="http://schemas.openxmlformats.org/presentationml/2006/main">
  <p:tag name="AS_UNIQUEID" val="845"/>
</p:tagLst>
</file>

<file path=ppt/tags/tag1328.xml><?xml version="1.0" encoding="utf-8"?>
<p:tagLst xmlns:p="http://schemas.openxmlformats.org/presentationml/2006/main">
  <p:tag name="AS_UNIQUEID" val="846"/>
</p:tagLst>
</file>

<file path=ppt/tags/tag1329.xml><?xml version="1.0" encoding="utf-8"?>
<p:tagLst xmlns:p="http://schemas.openxmlformats.org/presentationml/2006/main">
  <p:tag name="AS_UNIQUEID" val="847"/>
</p:tagLst>
</file>

<file path=ppt/tags/tag133.xml><?xml version="1.0" encoding="utf-8"?>
<p:tagLst xmlns:p="http://schemas.openxmlformats.org/presentationml/2006/main">
  <p:tag name="AS_UNIQUEID" val="4054"/>
</p:tagLst>
</file>

<file path=ppt/tags/tag1330.xml><?xml version="1.0" encoding="utf-8"?>
<p:tagLst xmlns:p="http://schemas.openxmlformats.org/presentationml/2006/main">
  <p:tag name="AS_UNIQUEID" val="848"/>
</p:tagLst>
</file>

<file path=ppt/tags/tag1331.xml><?xml version="1.0" encoding="utf-8"?>
<p:tagLst xmlns:p="http://schemas.openxmlformats.org/presentationml/2006/main">
  <p:tag name="AS_UNIQUEID" val="849"/>
</p:tagLst>
</file>

<file path=ppt/tags/tag1332.xml><?xml version="1.0" encoding="utf-8"?>
<p:tagLst xmlns:p="http://schemas.openxmlformats.org/presentationml/2006/main">
  <p:tag name="AS_UNIQUEID" val="850"/>
</p:tagLst>
</file>

<file path=ppt/tags/tag1333.xml><?xml version="1.0" encoding="utf-8"?>
<p:tagLst xmlns:p="http://schemas.openxmlformats.org/presentationml/2006/main">
  <p:tag name="AS_UNIQUEID" val="851"/>
</p:tagLst>
</file>

<file path=ppt/tags/tag1334.xml><?xml version="1.0" encoding="utf-8"?>
<p:tagLst xmlns:p="http://schemas.openxmlformats.org/presentationml/2006/main">
  <p:tag name="AS_UNIQUEID" val="852"/>
</p:tagLst>
</file>

<file path=ppt/tags/tag1335.xml><?xml version="1.0" encoding="utf-8"?>
<p:tagLst xmlns:p="http://schemas.openxmlformats.org/presentationml/2006/main">
  <p:tag name="AS_UNIQUEID" val="853"/>
</p:tagLst>
</file>

<file path=ppt/tags/tag1336.xml><?xml version="1.0" encoding="utf-8"?>
<p:tagLst xmlns:p="http://schemas.openxmlformats.org/presentationml/2006/main">
  <p:tag name="AS_UNIQUEID" val="854"/>
</p:tagLst>
</file>

<file path=ppt/tags/tag1337.xml><?xml version="1.0" encoding="utf-8"?>
<p:tagLst xmlns:p="http://schemas.openxmlformats.org/presentationml/2006/main">
  <p:tag name="AS_UNIQUEID" val="855"/>
</p:tagLst>
</file>

<file path=ppt/tags/tag1338.xml><?xml version="1.0" encoding="utf-8"?>
<p:tagLst xmlns:p="http://schemas.openxmlformats.org/presentationml/2006/main">
  <p:tag name="AS_UNIQUEID" val="6090"/>
</p:tagLst>
</file>

<file path=ppt/tags/tag1339.xml><?xml version="1.0" encoding="utf-8"?>
<p:tagLst xmlns:p="http://schemas.openxmlformats.org/presentationml/2006/main">
  <p:tag name="AS_UNIQUEID" val="856"/>
</p:tagLst>
</file>

<file path=ppt/tags/tag134.xml><?xml version="1.0" encoding="utf-8"?>
<p:tagLst xmlns:p="http://schemas.openxmlformats.org/presentationml/2006/main">
  <p:tag name="AS_UNIQUEID" val="4055"/>
</p:tagLst>
</file>

<file path=ppt/tags/tag1340.xml><?xml version="1.0" encoding="utf-8"?>
<p:tagLst xmlns:p="http://schemas.openxmlformats.org/presentationml/2006/main">
  <p:tag name="AS_UNIQUEID" val="858"/>
</p:tagLst>
</file>

<file path=ppt/tags/tag1341.xml><?xml version="1.0" encoding="utf-8"?>
<p:tagLst xmlns:p="http://schemas.openxmlformats.org/presentationml/2006/main">
  <p:tag name="AS_UNIQUEID" val="859"/>
</p:tagLst>
</file>

<file path=ppt/tags/tag1342.xml><?xml version="1.0" encoding="utf-8"?>
<p:tagLst xmlns:p="http://schemas.openxmlformats.org/presentationml/2006/main">
  <p:tag name="AS_UNIQUEID" val="6091"/>
</p:tagLst>
</file>

<file path=ppt/tags/tag1343.xml><?xml version="1.0" encoding="utf-8"?>
<p:tagLst xmlns:p="http://schemas.openxmlformats.org/presentationml/2006/main">
  <p:tag name="AS_UNIQUEID" val="840"/>
</p:tagLst>
</file>

<file path=ppt/tags/tag1344.xml><?xml version="1.0" encoding="utf-8"?>
<p:tagLst xmlns:p="http://schemas.openxmlformats.org/presentationml/2006/main">
  <p:tag name="AS_UNIQUEID" val="860"/>
</p:tagLst>
</file>

<file path=ppt/tags/tag1345.xml><?xml version="1.0" encoding="utf-8"?>
<p:tagLst xmlns:p="http://schemas.openxmlformats.org/presentationml/2006/main">
  <p:tag name="AS_UNIQUEID" val="861"/>
</p:tagLst>
</file>

<file path=ppt/tags/tag1346.xml><?xml version="1.0" encoding="utf-8"?>
<p:tagLst xmlns:p="http://schemas.openxmlformats.org/presentationml/2006/main">
  <p:tag name="AS_UNIQUEID" val="864"/>
</p:tagLst>
</file>

<file path=ppt/tags/tag1347.xml><?xml version="1.0" encoding="utf-8"?>
<p:tagLst xmlns:p="http://schemas.openxmlformats.org/presentationml/2006/main">
  <p:tag name="AS_UNIQUEID" val="865"/>
</p:tagLst>
</file>

<file path=ppt/tags/tag1348.xml><?xml version="1.0" encoding="utf-8"?>
<p:tagLst xmlns:p="http://schemas.openxmlformats.org/presentationml/2006/main">
  <p:tag name="AS_UNIQUEID" val="866"/>
</p:tagLst>
</file>

<file path=ppt/tags/tag1349.xml><?xml version="1.0" encoding="utf-8"?>
<p:tagLst xmlns:p="http://schemas.openxmlformats.org/presentationml/2006/main">
  <p:tag name="AS_UNIQUEID" val="867"/>
</p:tagLst>
</file>

<file path=ppt/tags/tag135.xml><?xml version="1.0" encoding="utf-8"?>
<p:tagLst xmlns:p="http://schemas.openxmlformats.org/presentationml/2006/main">
  <p:tag name="AS_UNIQUEID" val="750"/>
</p:tagLst>
</file>

<file path=ppt/tags/tag1350.xml><?xml version="1.0" encoding="utf-8"?>
<p:tagLst xmlns:p="http://schemas.openxmlformats.org/presentationml/2006/main">
  <p:tag name="AS_UNIQUEID" val="885"/>
</p:tagLst>
</file>

<file path=ppt/tags/tag1351.xml><?xml version="1.0" encoding="utf-8"?>
<p:tagLst xmlns:p="http://schemas.openxmlformats.org/presentationml/2006/main">
  <p:tag name="AS_UNIQUEID" val="886"/>
</p:tagLst>
</file>

<file path=ppt/tags/tag1352.xml><?xml version="1.0" encoding="utf-8"?>
<p:tagLst xmlns:p="http://schemas.openxmlformats.org/presentationml/2006/main">
  <p:tag name="AS_UNIQUEID" val="6092"/>
</p:tagLst>
</file>

<file path=ppt/tags/tag1353.xml><?xml version="1.0" encoding="utf-8"?>
<p:tagLst xmlns:p="http://schemas.openxmlformats.org/presentationml/2006/main">
  <p:tag name="AS_UNIQUEID" val="11649"/>
</p:tagLst>
</file>

<file path=ppt/tags/tag1354.xml><?xml version="1.0" encoding="utf-8"?>
<p:tagLst xmlns:p="http://schemas.openxmlformats.org/presentationml/2006/main">
  <p:tag name="AS_UNIQUEID" val="11650"/>
</p:tagLst>
</file>

<file path=ppt/tags/tag1355.xml><?xml version="1.0" encoding="utf-8"?>
<p:tagLst xmlns:p="http://schemas.openxmlformats.org/presentationml/2006/main">
  <p:tag name="AS_UNIQUEID" val="10396"/>
  <p:tag name="KSO_WM_BEAUTIFY_FLAG" val=""/>
</p:tagLst>
</file>

<file path=ppt/tags/tag1356.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357.xml><?xml version="1.0" encoding="utf-8"?>
<p:tagLst xmlns:p="http://schemas.openxmlformats.org/presentationml/2006/main">
  <p:tag name="AS_UNIQUEID" val="16"/>
</p:tagLst>
</file>

<file path=ppt/tags/tag1358.xml><?xml version="1.0" encoding="utf-8"?>
<p:tagLst xmlns:p="http://schemas.openxmlformats.org/presentationml/2006/main">
  <p:tag name="AS_UNIQUEID" val="18"/>
  <p:tag name="KSO_WM_BEAUTIFY_FLAG" val=""/>
</p:tagLst>
</file>

<file path=ppt/tags/tag1359.xml><?xml version="1.0" encoding="utf-8"?>
<p:tagLst xmlns:p="http://schemas.openxmlformats.org/presentationml/2006/main">
  <p:tag name="AS_UNIQUEID" val="20"/>
  <p:tag name="KSO_WM_BEAUTIFY_FLAG" val=""/>
</p:tagLst>
</file>

<file path=ppt/tags/tag136.xml><?xml version="1.0" encoding="utf-8"?>
<p:tagLst xmlns:p="http://schemas.openxmlformats.org/presentationml/2006/main">
  <p:tag name="AS_UNIQUEID" val="11649"/>
</p:tagLst>
</file>

<file path=ppt/tags/tag1360.xml><?xml version="1.0" encoding="utf-8"?>
<p:tagLst xmlns:p="http://schemas.openxmlformats.org/presentationml/2006/main">
  <p:tag name="AS_UNIQUEID" val="21"/>
  <p:tag name="KSO_WM_BEAUTIFY_FLAG" val=""/>
</p:tagLst>
</file>

<file path=ppt/tags/tag1361.xml><?xml version="1.0" encoding="utf-8"?>
<p:tagLst xmlns:p="http://schemas.openxmlformats.org/presentationml/2006/main">
  <p:tag name="AS_UNIQUEID" val="23"/>
  <p:tag name="KSO_WM_BEAUTIFY_FLAG" val=""/>
</p:tagLst>
</file>

<file path=ppt/tags/tag1362.xml><?xml version="1.0" encoding="utf-8"?>
<p:tagLst xmlns:p="http://schemas.openxmlformats.org/presentationml/2006/main">
  <p:tag name="AS_UNIQUEID" val="24"/>
  <p:tag name="KSO_WM_BEAUTIFY_FLAG" val=""/>
</p:tagLst>
</file>

<file path=ppt/tags/tag1363.xml><?xml version="1.0" encoding="utf-8"?>
<p:tagLst xmlns:p="http://schemas.openxmlformats.org/presentationml/2006/main">
  <p:tag name="AS_UNIQUEID" val="25"/>
  <p:tag name="KSO_WM_BEAUTIFY_FLAG" val=""/>
</p:tagLst>
</file>

<file path=ppt/tags/tag1364.xml><?xml version="1.0" encoding="utf-8"?>
<p:tagLst xmlns:p="http://schemas.openxmlformats.org/presentationml/2006/main">
  <p:tag name="AS_UNIQUEID" val="26"/>
  <p:tag name="KSO_WM_BEAUTIFY_FLAG" val=""/>
</p:tagLst>
</file>

<file path=ppt/tags/tag1365.xml><?xml version="1.0" encoding="utf-8"?>
<p:tagLst xmlns:p="http://schemas.openxmlformats.org/presentationml/2006/main">
  <p:tag name="AS_UNIQUEID" val="27"/>
  <p:tag name="KSO_WM_BEAUTIFY_FLAG" val=""/>
</p:tagLst>
</file>

<file path=ppt/tags/tag1366.xml><?xml version="1.0" encoding="utf-8"?>
<p:tagLst xmlns:p="http://schemas.openxmlformats.org/presentationml/2006/main">
  <p:tag name="AS_UNIQUEID" val="11651"/>
  <p:tag name="KSO_WM_BEAUTIFY_FLAG" val=""/>
</p:tagLst>
</file>

<file path=ppt/tags/tag1367.xml><?xml version="1.0" encoding="utf-8"?>
<p:tagLst xmlns:p="http://schemas.openxmlformats.org/presentationml/2006/main">
  <p:tag name="AS_UNIQUEID" val="755"/>
  <p:tag name="KSO_WM_BEAUTIFY_FLAG" val=""/>
</p:tagLst>
</file>

<file path=ppt/tags/tag1368.xml><?xml version="1.0" encoding="utf-8"?>
<p:tagLst xmlns:p="http://schemas.openxmlformats.org/presentationml/2006/main">
  <p:tag name="AS_UNIQUEID" val="6297"/>
  <p:tag name="KSO_WM_BEAUTIFY_FLAG" val=""/>
</p:tagLst>
</file>

<file path=ppt/tags/tag1369.xml><?xml version="1.0" encoding="utf-8"?>
<p:tagLst xmlns:p="http://schemas.openxmlformats.org/presentationml/2006/main">
  <p:tag name="AS_UNIQUEID" val="11974"/>
</p:tagLst>
</file>

<file path=ppt/tags/tag137.xml><?xml version="1.0" encoding="utf-8"?>
<p:tagLst xmlns:p="http://schemas.openxmlformats.org/presentationml/2006/main">
  <p:tag name="AS_UNIQUEID" val="11650"/>
</p:tagLst>
</file>

<file path=ppt/tags/tag1370.xml><?xml version="1.0" encoding="utf-8"?>
<p:tagLst xmlns:p="http://schemas.openxmlformats.org/presentationml/2006/main">
  <p:tag name="AS_UNIQUEID" val="2639"/>
</p:tagLst>
</file>

<file path=ppt/tags/tag1371.xml><?xml version="1.0" encoding="utf-8"?>
<p:tagLst xmlns:p="http://schemas.openxmlformats.org/presentationml/2006/main">
  <p:tag name="AS_UNIQUEID" val="2640"/>
</p:tagLst>
</file>

<file path=ppt/tags/tag1372.xml><?xml version="1.0" encoding="utf-8"?>
<p:tagLst xmlns:p="http://schemas.openxmlformats.org/presentationml/2006/main">
  <p:tag name="AS_UNIQUEID" val="2641"/>
</p:tagLst>
</file>

<file path=ppt/tags/tag1373.xml><?xml version="1.0" encoding="utf-8"?>
<p:tagLst xmlns:p="http://schemas.openxmlformats.org/presentationml/2006/main">
  <p:tag name="AS_UNIQUEID" val="11975"/>
</p:tagLst>
</file>

<file path=ppt/tags/tag1374.xml><?xml version="1.0" encoding="utf-8"?>
<p:tagLst xmlns:p="http://schemas.openxmlformats.org/presentationml/2006/main">
  <p:tag name="AS_UNIQUEID" val="868"/>
</p:tagLst>
</file>

<file path=ppt/tags/tag1375.xml><?xml version="1.0" encoding="utf-8"?>
<p:tagLst xmlns:p="http://schemas.openxmlformats.org/presentationml/2006/main">
  <p:tag name="AS_UNIQUEID" val="870"/>
</p:tagLst>
</file>

<file path=ppt/tags/tag1376.xml><?xml version="1.0" encoding="utf-8"?>
<p:tagLst xmlns:p="http://schemas.openxmlformats.org/presentationml/2006/main">
  <p:tag name="AS_UNIQUEID" val="871"/>
</p:tagLst>
</file>

<file path=ppt/tags/tag1377.xml><?xml version="1.0" encoding="utf-8"?>
<p:tagLst xmlns:p="http://schemas.openxmlformats.org/presentationml/2006/main">
  <p:tag name="AS_UNIQUEID" val="876"/>
</p:tagLst>
</file>

<file path=ppt/tags/tag1378.xml><?xml version="1.0" encoding="utf-8"?>
<p:tagLst xmlns:p="http://schemas.openxmlformats.org/presentationml/2006/main">
  <p:tag name="AS_UNIQUEID" val="877"/>
</p:tagLst>
</file>

<file path=ppt/tags/tag1379.xml><?xml version="1.0" encoding="utf-8"?>
<p:tagLst xmlns:p="http://schemas.openxmlformats.org/presentationml/2006/main">
  <p:tag name="AS_UNIQUEID" val="878"/>
</p:tagLst>
</file>

<file path=ppt/tags/tag138.xml><?xml version="1.0" encoding="utf-8"?>
<p:tagLst xmlns:p="http://schemas.openxmlformats.org/presentationml/2006/main">
  <p:tag name="AS_UNIQUEID" val="10396"/>
  <p:tag name="KSO_WM_BEAUTIFY_FLAG" val=""/>
</p:tagLst>
</file>

<file path=ppt/tags/tag1380.xml><?xml version="1.0" encoding="utf-8"?>
<p:tagLst xmlns:p="http://schemas.openxmlformats.org/presentationml/2006/main">
  <p:tag name="AS_UNIQUEID" val="879"/>
</p:tagLst>
</file>

<file path=ppt/tags/tag1381.xml><?xml version="1.0" encoding="utf-8"?>
<p:tagLst xmlns:p="http://schemas.openxmlformats.org/presentationml/2006/main">
  <p:tag name="AS_UNIQUEID" val="880"/>
</p:tagLst>
</file>

<file path=ppt/tags/tag1382.xml><?xml version="1.0" encoding="utf-8"?>
<p:tagLst xmlns:p="http://schemas.openxmlformats.org/presentationml/2006/main">
  <p:tag name="AS_UNIQUEID" val="882"/>
</p:tagLst>
</file>

<file path=ppt/tags/tag1383.xml><?xml version="1.0" encoding="utf-8"?>
<p:tagLst xmlns:p="http://schemas.openxmlformats.org/presentationml/2006/main">
  <p:tag name="AS_UNIQUEID" val="1373"/>
</p:tagLst>
</file>

<file path=ppt/tags/tag1384.xml><?xml version="1.0" encoding="utf-8"?>
<p:tagLst xmlns:p="http://schemas.openxmlformats.org/presentationml/2006/main">
  <p:tag name="AS_UNIQUEID" val="6098"/>
</p:tagLst>
</file>

<file path=ppt/tags/tag1385.xml><?xml version="1.0" encoding="utf-8"?>
<p:tagLst xmlns:p="http://schemas.openxmlformats.org/presentationml/2006/main">
  <p:tag name="AS_UNIQUEID" val="872"/>
</p:tagLst>
</file>

<file path=ppt/tags/tag1386.xml><?xml version="1.0" encoding="utf-8"?>
<p:tagLst xmlns:p="http://schemas.openxmlformats.org/presentationml/2006/main">
  <p:tag name="AS_UNIQUEID" val="873"/>
</p:tagLst>
</file>

<file path=ppt/tags/tag1387.xml><?xml version="1.0" encoding="utf-8"?>
<p:tagLst xmlns:p="http://schemas.openxmlformats.org/presentationml/2006/main">
  <p:tag name="AS_UNIQUEID" val="875"/>
</p:tagLst>
</file>

<file path=ppt/tags/tag1388.xml><?xml version="1.0" encoding="utf-8"?>
<p:tagLst xmlns:p="http://schemas.openxmlformats.org/presentationml/2006/main">
  <p:tag name="AS_UNIQUEID" val="6099"/>
</p:tagLst>
</file>

<file path=ppt/tags/tag1389.xml><?xml version="1.0" encoding="utf-8"?>
<p:tagLst xmlns:p="http://schemas.openxmlformats.org/presentationml/2006/main">
  <p:tag name="AS_UNIQUEID" val="6100"/>
</p:tagLst>
</file>

<file path=ppt/tags/tag139.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390.xml><?xml version="1.0" encoding="utf-8"?>
<p:tagLst xmlns:p="http://schemas.openxmlformats.org/presentationml/2006/main">
  <p:tag name="AS_UNIQUEID" val="6101"/>
</p:tagLst>
</file>

<file path=ppt/tags/tag1391.xml><?xml version="1.0" encoding="utf-8"?>
<p:tagLst xmlns:p="http://schemas.openxmlformats.org/presentationml/2006/main">
  <p:tag name="AS_UNIQUEID" val="881"/>
</p:tagLst>
</file>

<file path=ppt/tags/tag1392.xml><?xml version="1.0" encoding="utf-8"?>
<p:tagLst xmlns:p="http://schemas.openxmlformats.org/presentationml/2006/main">
  <p:tag name="AS_UNIQUEID" val="883"/>
</p:tagLst>
</file>

<file path=ppt/tags/tag1393.xml><?xml version="1.0" encoding="utf-8"?>
<p:tagLst xmlns:p="http://schemas.openxmlformats.org/presentationml/2006/main">
  <p:tag name="AS_UNIQUEID" val="6102"/>
</p:tagLst>
</file>

<file path=ppt/tags/tag1394.xml><?xml version="1.0" encoding="utf-8"?>
<p:tagLst xmlns:p="http://schemas.openxmlformats.org/presentationml/2006/main">
  <p:tag name="AS_UNIQUEID" val="6092"/>
  <p:tag name="KSO_WM_BEAUTIFY_FLAG" val=""/>
</p:tagLst>
</file>

<file path=ppt/tags/tag1395.xml><?xml version="1.0" encoding="utf-8"?>
<p:tagLst xmlns:p="http://schemas.openxmlformats.org/presentationml/2006/main">
  <p:tag name="AS_UNIQUEID" val="11649"/>
</p:tagLst>
</file>

<file path=ppt/tags/tag1396.xml><?xml version="1.0" encoding="utf-8"?>
<p:tagLst xmlns:p="http://schemas.openxmlformats.org/presentationml/2006/main">
  <p:tag name="AS_UNIQUEID" val="11650"/>
</p:tagLst>
</file>

<file path=ppt/tags/tag1397.xml><?xml version="1.0" encoding="utf-8"?>
<p:tagLst xmlns:p="http://schemas.openxmlformats.org/presentationml/2006/main">
  <p:tag name="AS_UNIQUEID" val="10396"/>
  <p:tag name="KSO_WM_BEAUTIFY_FLAG" val=""/>
</p:tagLst>
</file>

<file path=ppt/tags/tag1398.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399.xml><?xml version="1.0" encoding="utf-8"?>
<p:tagLst xmlns:p="http://schemas.openxmlformats.org/presentationml/2006/main">
  <p:tag name="AS_UNIQUEID" val="16"/>
</p:tagLst>
</file>

<file path=ppt/tags/tag14.xml><?xml version="1.0" encoding="utf-8"?>
<p:tagLst xmlns:p="http://schemas.openxmlformats.org/presentationml/2006/main">
  <p:tag name="AS_UNIQUEID" val="8548"/>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40.xml><?xml version="1.0" encoding="utf-8"?>
<p:tagLst xmlns:p="http://schemas.openxmlformats.org/presentationml/2006/main">
  <p:tag name="AS_UNIQUEID" val="16"/>
</p:tagLst>
</file>

<file path=ppt/tags/tag1400.xml><?xml version="1.0" encoding="utf-8"?>
<p:tagLst xmlns:p="http://schemas.openxmlformats.org/presentationml/2006/main">
  <p:tag name="AS_UNIQUEID" val="18"/>
  <p:tag name="KSO_WM_BEAUTIFY_FLAG" val=""/>
</p:tagLst>
</file>

<file path=ppt/tags/tag1401.xml><?xml version="1.0" encoding="utf-8"?>
<p:tagLst xmlns:p="http://schemas.openxmlformats.org/presentationml/2006/main">
  <p:tag name="AS_UNIQUEID" val="20"/>
  <p:tag name="KSO_WM_BEAUTIFY_FLAG" val=""/>
</p:tagLst>
</file>

<file path=ppt/tags/tag1402.xml><?xml version="1.0" encoding="utf-8"?>
<p:tagLst xmlns:p="http://schemas.openxmlformats.org/presentationml/2006/main">
  <p:tag name="AS_UNIQUEID" val="21"/>
  <p:tag name="KSO_WM_BEAUTIFY_FLAG" val=""/>
</p:tagLst>
</file>

<file path=ppt/tags/tag1403.xml><?xml version="1.0" encoding="utf-8"?>
<p:tagLst xmlns:p="http://schemas.openxmlformats.org/presentationml/2006/main">
  <p:tag name="AS_UNIQUEID" val="23"/>
  <p:tag name="KSO_WM_BEAUTIFY_FLAG" val=""/>
</p:tagLst>
</file>

<file path=ppt/tags/tag1404.xml><?xml version="1.0" encoding="utf-8"?>
<p:tagLst xmlns:p="http://schemas.openxmlformats.org/presentationml/2006/main">
  <p:tag name="AS_UNIQUEID" val="24"/>
  <p:tag name="KSO_WM_BEAUTIFY_FLAG" val=""/>
</p:tagLst>
</file>

<file path=ppt/tags/tag1405.xml><?xml version="1.0" encoding="utf-8"?>
<p:tagLst xmlns:p="http://schemas.openxmlformats.org/presentationml/2006/main">
  <p:tag name="AS_UNIQUEID" val="25"/>
  <p:tag name="KSO_WM_BEAUTIFY_FLAG" val=""/>
</p:tagLst>
</file>

<file path=ppt/tags/tag1406.xml><?xml version="1.0" encoding="utf-8"?>
<p:tagLst xmlns:p="http://schemas.openxmlformats.org/presentationml/2006/main">
  <p:tag name="AS_UNIQUEID" val="26"/>
  <p:tag name="KSO_WM_BEAUTIFY_FLAG" val=""/>
</p:tagLst>
</file>

<file path=ppt/tags/tag1407.xml><?xml version="1.0" encoding="utf-8"?>
<p:tagLst xmlns:p="http://schemas.openxmlformats.org/presentationml/2006/main">
  <p:tag name="AS_UNIQUEID" val="27"/>
  <p:tag name="KSO_WM_BEAUTIFY_FLAG" val=""/>
</p:tagLst>
</file>

<file path=ppt/tags/tag1408.xml><?xml version="1.0" encoding="utf-8"?>
<p:tagLst xmlns:p="http://schemas.openxmlformats.org/presentationml/2006/main">
  <p:tag name="AS_UNIQUEID" val="11651"/>
  <p:tag name="KSO_WM_BEAUTIFY_FLAG" val=""/>
</p:tagLst>
</file>

<file path=ppt/tags/tag1409.xml><?xml version="1.0" encoding="utf-8"?>
<p:tagLst xmlns:p="http://schemas.openxmlformats.org/presentationml/2006/main">
  <p:tag name="AS_UNIQUEID" val="755"/>
  <p:tag name="KSO_WM_BEAUTIFY_FLAG" val=""/>
</p:tagLst>
</file>

<file path=ppt/tags/tag141.xml><?xml version="1.0" encoding="utf-8"?>
<p:tagLst xmlns:p="http://schemas.openxmlformats.org/presentationml/2006/main">
  <p:tag name="AS_UNIQUEID" val="18"/>
  <p:tag name="KSO_WM_BEAUTIFY_FLAG" val=""/>
</p:tagLst>
</file>

<file path=ppt/tags/tag1410.xml><?xml version="1.0" encoding="utf-8"?>
<p:tagLst xmlns:p="http://schemas.openxmlformats.org/presentationml/2006/main">
  <p:tag name="AS_UNIQUEID" val="11976"/>
</p:tagLst>
</file>

<file path=ppt/tags/tag1411.xml><?xml version="1.0" encoding="utf-8"?>
<p:tagLst xmlns:p="http://schemas.openxmlformats.org/presentationml/2006/main">
  <p:tag name="AS_UNIQUEID" val="2639"/>
</p:tagLst>
</file>

<file path=ppt/tags/tag1412.xml><?xml version="1.0" encoding="utf-8"?>
<p:tagLst xmlns:p="http://schemas.openxmlformats.org/presentationml/2006/main">
  <p:tag name="AS_UNIQUEID" val="2640"/>
</p:tagLst>
</file>

<file path=ppt/tags/tag1413.xml><?xml version="1.0" encoding="utf-8"?>
<p:tagLst xmlns:p="http://schemas.openxmlformats.org/presentationml/2006/main">
  <p:tag name="AS_UNIQUEID" val="2641"/>
</p:tagLst>
</file>

<file path=ppt/tags/tag1414.xml><?xml version="1.0" encoding="utf-8"?>
<p:tagLst xmlns:p="http://schemas.openxmlformats.org/presentationml/2006/main">
  <p:tag name="AS_UNIQUEID" val="11977"/>
</p:tagLst>
</file>

<file path=ppt/tags/tag1415.xml><?xml version="1.0" encoding="utf-8"?>
<p:tagLst xmlns:p="http://schemas.openxmlformats.org/presentationml/2006/main">
  <p:tag name="AS_UNIQUEID" val="938"/>
</p:tagLst>
</file>

<file path=ppt/tags/tag1416.xml><?xml version="1.0" encoding="utf-8"?>
<p:tagLst xmlns:p="http://schemas.openxmlformats.org/presentationml/2006/main">
  <p:tag name="AS_UNIQUEID" val="939"/>
</p:tagLst>
</file>

<file path=ppt/tags/tag1417.xml><?xml version="1.0" encoding="utf-8"?>
<p:tagLst xmlns:p="http://schemas.openxmlformats.org/presentationml/2006/main">
  <p:tag name="AS_UNIQUEID" val="940"/>
</p:tagLst>
</file>

<file path=ppt/tags/tag1418.xml><?xml version="1.0" encoding="utf-8"?>
<p:tagLst xmlns:p="http://schemas.openxmlformats.org/presentationml/2006/main">
  <p:tag name="AS_UNIQUEID" val="941"/>
</p:tagLst>
</file>

<file path=ppt/tags/tag1419.xml><?xml version="1.0" encoding="utf-8"?>
<p:tagLst xmlns:p="http://schemas.openxmlformats.org/presentationml/2006/main">
  <p:tag name="AS_UNIQUEID" val="942"/>
</p:tagLst>
</file>

<file path=ppt/tags/tag142.xml><?xml version="1.0" encoding="utf-8"?>
<p:tagLst xmlns:p="http://schemas.openxmlformats.org/presentationml/2006/main">
  <p:tag name="AS_UNIQUEID" val="20"/>
  <p:tag name="KSO_WM_BEAUTIFY_FLAG" val=""/>
</p:tagLst>
</file>

<file path=ppt/tags/tag1420.xml><?xml version="1.0" encoding="utf-8"?>
<p:tagLst xmlns:p="http://schemas.openxmlformats.org/presentationml/2006/main">
  <p:tag name="AS_UNIQUEID" val="943"/>
</p:tagLst>
</file>

<file path=ppt/tags/tag1421.xml><?xml version="1.0" encoding="utf-8"?>
<p:tagLst xmlns:p="http://schemas.openxmlformats.org/presentationml/2006/main">
  <p:tag name="AS_UNIQUEID" val="6183"/>
</p:tagLst>
</file>

<file path=ppt/tags/tag1422.xml><?xml version="1.0" encoding="utf-8"?>
<p:tagLst xmlns:p="http://schemas.openxmlformats.org/presentationml/2006/main">
  <p:tag name="AS_UNIQUEID" val="11649"/>
</p:tagLst>
</file>

<file path=ppt/tags/tag1423.xml><?xml version="1.0" encoding="utf-8"?>
<p:tagLst xmlns:p="http://schemas.openxmlformats.org/presentationml/2006/main">
  <p:tag name="AS_UNIQUEID" val="11650"/>
</p:tagLst>
</file>

<file path=ppt/tags/tag1424.xml><?xml version="1.0" encoding="utf-8"?>
<p:tagLst xmlns:p="http://schemas.openxmlformats.org/presentationml/2006/main">
  <p:tag name="AS_UNIQUEID" val="10396"/>
  <p:tag name="KSO_WM_BEAUTIFY_FLAG" val=""/>
</p:tagLst>
</file>

<file path=ppt/tags/tag1425.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426.xml><?xml version="1.0" encoding="utf-8"?>
<p:tagLst xmlns:p="http://schemas.openxmlformats.org/presentationml/2006/main">
  <p:tag name="AS_UNIQUEID" val="16"/>
</p:tagLst>
</file>

<file path=ppt/tags/tag1427.xml><?xml version="1.0" encoding="utf-8"?>
<p:tagLst xmlns:p="http://schemas.openxmlformats.org/presentationml/2006/main">
  <p:tag name="AS_UNIQUEID" val="18"/>
  <p:tag name="KSO_WM_BEAUTIFY_FLAG" val=""/>
</p:tagLst>
</file>

<file path=ppt/tags/tag1428.xml><?xml version="1.0" encoding="utf-8"?>
<p:tagLst xmlns:p="http://schemas.openxmlformats.org/presentationml/2006/main">
  <p:tag name="AS_UNIQUEID" val="20"/>
  <p:tag name="KSO_WM_BEAUTIFY_FLAG" val=""/>
</p:tagLst>
</file>

<file path=ppt/tags/tag1429.xml><?xml version="1.0" encoding="utf-8"?>
<p:tagLst xmlns:p="http://schemas.openxmlformats.org/presentationml/2006/main">
  <p:tag name="AS_UNIQUEID" val="21"/>
  <p:tag name="KSO_WM_BEAUTIFY_FLAG" val=""/>
</p:tagLst>
</file>

<file path=ppt/tags/tag143.xml><?xml version="1.0" encoding="utf-8"?>
<p:tagLst xmlns:p="http://schemas.openxmlformats.org/presentationml/2006/main">
  <p:tag name="AS_UNIQUEID" val="21"/>
  <p:tag name="KSO_WM_BEAUTIFY_FLAG" val=""/>
</p:tagLst>
</file>

<file path=ppt/tags/tag1430.xml><?xml version="1.0" encoding="utf-8"?>
<p:tagLst xmlns:p="http://schemas.openxmlformats.org/presentationml/2006/main">
  <p:tag name="AS_UNIQUEID" val="23"/>
  <p:tag name="KSO_WM_BEAUTIFY_FLAG" val=""/>
</p:tagLst>
</file>

<file path=ppt/tags/tag1431.xml><?xml version="1.0" encoding="utf-8"?>
<p:tagLst xmlns:p="http://schemas.openxmlformats.org/presentationml/2006/main">
  <p:tag name="AS_UNIQUEID" val="24"/>
  <p:tag name="KSO_WM_BEAUTIFY_FLAG" val=""/>
</p:tagLst>
</file>

<file path=ppt/tags/tag1432.xml><?xml version="1.0" encoding="utf-8"?>
<p:tagLst xmlns:p="http://schemas.openxmlformats.org/presentationml/2006/main">
  <p:tag name="AS_UNIQUEID" val="25"/>
  <p:tag name="KSO_WM_BEAUTIFY_FLAG" val=""/>
</p:tagLst>
</file>

<file path=ppt/tags/tag1433.xml><?xml version="1.0" encoding="utf-8"?>
<p:tagLst xmlns:p="http://schemas.openxmlformats.org/presentationml/2006/main">
  <p:tag name="AS_UNIQUEID" val="26"/>
  <p:tag name="KSO_WM_BEAUTIFY_FLAG" val=""/>
</p:tagLst>
</file>

<file path=ppt/tags/tag1434.xml><?xml version="1.0" encoding="utf-8"?>
<p:tagLst xmlns:p="http://schemas.openxmlformats.org/presentationml/2006/main">
  <p:tag name="AS_UNIQUEID" val="27"/>
  <p:tag name="KSO_WM_BEAUTIFY_FLAG" val=""/>
</p:tagLst>
</file>

<file path=ppt/tags/tag1435.xml><?xml version="1.0" encoding="utf-8"?>
<p:tagLst xmlns:p="http://schemas.openxmlformats.org/presentationml/2006/main">
  <p:tag name="AS_UNIQUEID" val="11651"/>
  <p:tag name="KSO_WM_BEAUTIFY_FLAG" val=""/>
</p:tagLst>
</file>

<file path=ppt/tags/tag1436.xml><?xml version="1.0" encoding="utf-8"?>
<p:tagLst xmlns:p="http://schemas.openxmlformats.org/presentationml/2006/main">
  <p:tag name="AS_UNIQUEID" val="11978"/>
</p:tagLst>
</file>

<file path=ppt/tags/tag1437.xml><?xml version="1.0" encoding="utf-8"?>
<p:tagLst xmlns:p="http://schemas.openxmlformats.org/presentationml/2006/main">
  <p:tag name="AS_UNIQUEID" val="2789"/>
  <p:tag name="KSO_WM_FULL_TEXT_BEAUTIFY_COPY_ID" val="70660"/>
</p:tagLst>
</file>

<file path=ppt/tags/tag1438.xml><?xml version="1.0" encoding="utf-8"?>
<p:tagLst xmlns:p="http://schemas.openxmlformats.org/presentationml/2006/main">
  <p:tag name="AS_UNIQUEID" val="2791"/>
  <p:tag name="KSO_WM_FULL_TEXT_BEAUTIFY_COPY_ID" val="136198"/>
</p:tagLst>
</file>

<file path=ppt/tags/tag1439.xml><?xml version="1.0" encoding="utf-8"?>
<p:tagLst xmlns:p="http://schemas.openxmlformats.org/presentationml/2006/main">
  <p:tag name="AS_UNIQUEID" val="755"/>
</p:tagLst>
</file>

<file path=ppt/tags/tag144.xml><?xml version="1.0" encoding="utf-8"?>
<p:tagLst xmlns:p="http://schemas.openxmlformats.org/presentationml/2006/main">
  <p:tag name="AS_UNIQUEID" val="23"/>
  <p:tag name="KSO_WM_BEAUTIFY_FLAG" val=""/>
</p:tagLst>
</file>

<file path=ppt/tags/tag1440.xml><?xml version="1.0" encoding="utf-8"?>
<p:tagLst xmlns:p="http://schemas.openxmlformats.org/presentationml/2006/main">
  <p:tag name="AS_UNIQUEID" val="3070"/>
</p:tagLst>
</file>

<file path=ppt/tags/tag1441.xml><?xml version="1.0" encoding="utf-8"?>
<p:tagLst xmlns:p="http://schemas.openxmlformats.org/presentationml/2006/main">
  <p:tag name="AS_UNIQUEID" val="2933"/>
</p:tagLst>
</file>

<file path=ppt/tags/tag1442.xml><?xml version="1.0" encoding="utf-8"?>
<p:tagLst xmlns:p="http://schemas.openxmlformats.org/presentationml/2006/main">
  <p:tag name="AS_UNIQUEID" val="11649"/>
</p:tagLst>
</file>

<file path=ppt/tags/tag1443.xml><?xml version="1.0" encoding="utf-8"?>
<p:tagLst xmlns:p="http://schemas.openxmlformats.org/presentationml/2006/main">
  <p:tag name="AS_UNIQUEID" val="11650"/>
</p:tagLst>
</file>

<file path=ppt/tags/tag1444.xml><?xml version="1.0" encoding="utf-8"?>
<p:tagLst xmlns:p="http://schemas.openxmlformats.org/presentationml/2006/main">
  <p:tag name="AS_UNIQUEID" val="10396"/>
  <p:tag name="KSO_WM_BEAUTIFY_FLAG" val=""/>
</p:tagLst>
</file>

<file path=ppt/tags/tag1445.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446.xml><?xml version="1.0" encoding="utf-8"?>
<p:tagLst xmlns:p="http://schemas.openxmlformats.org/presentationml/2006/main">
  <p:tag name="AS_UNIQUEID" val="16"/>
</p:tagLst>
</file>

<file path=ppt/tags/tag1447.xml><?xml version="1.0" encoding="utf-8"?>
<p:tagLst xmlns:p="http://schemas.openxmlformats.org/presentationml/2006/main">
  <p:tag name="AS_UNIQUEID" val="18"/>
  <p:tag name="KSO_WM_BEAUTIFY_FLAG" val=""/>
</p:tagLst>
</file>

<file path=ppt/tags/tag1448.xml><?xml version="1.0" encoding="utf-8"?>
<p:tagLst xmlns:p="http://schemas.openxmlformats.org/presentationml/2006/main">
  <p:tag name="AS_UNIQUEID" val="20"/>
  <p:tag name="KSO_WM_BEAUTIFY_FLAG" val=""/>
</p:tagLst>
</file>

<file path=ppt/tags/tag1449.xml><?xml version="1.0" encoding="utf-8"?>
<p:tagLst xmlns:p="http://schemas.openxmlformats.org/presentationml/2006/main">
  <p:tag name="AS_UNIQUEID" val="21"/>
  <p:tag name="KSO_WM_BEAUTIFY_FLAG" val=""/>
</p:tagLst>
</file>

<file path=ppt/tags/tag145.xml><?xml version="1.0" encoding="utf-8"?>
<p:tagLst xmlns:p="http://schemas.openxmlformats.org/presentationml/2006/main">
  <p:tag name="AS_UNIQUEID" val="24"/>
  <p:tag name="KSO_WM_BEAUTIFY_FLAG" val=""/>
</p:tagLst>
</file>

<file path=ppt/tags/tag1450.xml><?xml version="1.0" encoding="utf-8"?>
<p:tagLst xmlns:p="http://schemas.openxmlformats.org/presentationml/2006/main">
  <p:tag name="AS_UNIQUEID" val="23"/>
  <p:tag name="KSO_WM_BEAUTIFY_FLAG" val=""/>
</p:tagLst>
</file>

<file path=ppt/tags/tag1451.xml><?xml version="1.0" encoding="utf-8"?>
<p:tagLst xmlns:p="http://schemas.openxmlformats.org/presentationml/2006/main">
  <p:tag name="AS_UNIQUEID" val="24"/>
  <p:tag name="KSO_WM_BEAUTIFY_FLAG" val=""/>
</p:tagLst>
</file>

<file path=ppt/tags/tag1452.xml><?xml version="1.0" encoding="utf-8"?>
<p:tagLst xmlns:p="http://schemas.openxmlformats.org/presentationml/2006/main">
  <p:tag name="AS_UNIQUEID" val="25"/>
  <p:tag name="KSO_WM_BEAUTIFY_FLAG" val=""/>
</p:tagLst>
</file>

<file path=ppt/tags/tag1453.xml><?xml version="1.0" encoding="utf-8"?>
<p:tagLst xmlns:p="http://schemas.openxmlformats.org/presentationml/2006/main">
  <p:tag name="AS_UNIQUEID" val="26"/>
  <p:tag name="KSO_WM_BEAUTIFY_FLAG" val=""/>
</p:tagLst>
</file>

<file path=ppt/tags/tag1454.xml><?xml version="1.0" encoding="utf-8"?>
<p:tagLst xmlns:p="http://schemas.openxmlformats.org/presentationml/2006/main">
  <p:tag name="AS_UNIQUEID" val="27"/>
  <p:tag name="KSO_WM_BEAUTIFY_FLAG" val=""/>
</p:tagLst>
</file>

<file path=ppt/tags/tag1455.xml><?xml version="1.0" encoding="utf-8"?>
<p:tagLst xmlns:p="http://schemas.openxmlformats.org/presentationml/2006/main">
  <p:tag name="AS_UNIQUEID" val="11651"/>
  <p:tag name="KSO_WM_BEAUTIFY_FLAG" val=""/>
</p:tagLst>
</file>

<file path=ppt/tags/tag1456.xml><?xml version="1.0" encoding="utf-8"?>
<p:tagLst xmlns:p="http://schemas.openxmlformats.org/presentationml/2006/main">
  <p:tag name="AS_UNIQUEID" val="11812"/>
</p:tagLst>
</file>

<file path=ppt/tags/tag1457.xml><?xml version="1.0" encoding="utf-8"?>
<p:tagLst xmlns:p="http://schemas.openxmlformats.org/presentationml/2006/main">
  <p:tag name="AS_UNIQUEID" val="11813"/>
</p:tagLst>
</file>

<file path=ppt/tags/tag1458.xml><?xml version="1.0" encoding="utf-8"?>
<p:tagLst xmlns:p="http://schemas.openxmlformats.org/presentationml/2006/main">
  <p:tag name="AS_UNIQUEID" val="11814"/>
</p:tagLst>
</file>

<file path=ppt/tags/tag1459.xml><?xml version="1.0" encoding="utf-8"?>
<p:tagLst xmlns:p="http://schemas.openxmlformats.org/presentationml/2006/main">
  <p:tag name="AS_UNIQUEID" val="11815"/>
</p:tagLst>
</file>

<file path=ppt/tags/tag146.xml><?xml version="1.0" encoding="utf-8"?>
<p:tagLst xmlns:p="http://schemas.openxmlformats.org/presentationml/2006/main">
  <p:tag name="AS_UNIQUEID" val="25"/>
  <p:tag name="KSO_WM_BEAUTIFY_FLAG" val=""/>
</p:tagLst>
</file>

<file path=ppt/tags/tag1460.xml><?xml version="1.0" encoding="utf-8"?>
<p:tagLst xmlns:p="http://schemas.openxmlformats.org/presentationml/2006/main">
  <p:tag name="KSO_WM_FULL_TEXT_BEAUTIFY_COPY_ID" val="150995367"/>
</p:tagLst>
</file>

<file path=ppt/tags/tag1461.xml><?xml version="1.0" encoding="utf-8"?>
<p:tagLst xmlns:p="http://schemas.openxmlformats.org/presentationml/2006/main">
  <p:tag name="AS_UNIQUEID" val="11979"/>
</p:tagLst>
</file>

<file path=ppt/tags/tag1462.xml><?xml version="1.0" encoding="utf-8"?>
<p:tagLst xmlns:p="http://schemas.openxmlformats.org/presentationml/2006/main">
  <p:tag name="AS_UNIQUEID" val="7827"/>
</p:tagLst>
</file>

<file path=ppt/tags/tag1463.xml><?xml version="1.0" encoding="utf-8"?>
<p:tagLst xmlns:p="http://schemas.openxmlformats.org/presentationml/2006/main">
  <p:tag name="AS_UNIQUEID" val="7828"/>
</p:tagLst>
</file>

<file path=ppt/tags/tag1464.xml><?xml version="1.0" encoding="utf-8"?>
<p:tagLst xmlns:p="http://schemas.openxmlformats.org/presentationml/2006/main">
  <p:tag name="AS_UNIQUEID" val="11980"/>
</p:tagLst>
</file>

<file path=ppt/tags/tag1465.xml><?xml version="1.0" encoding="utf-8"?>
<p:tagLst xmlns:p="http://schemas.openxmlformats.org/presentationml/2006/main">
  <p:tag name="AS_UNIQUEID" val="7830"/>
  <p:tag name="KSO_WM_UNIT_TABLE_BEAUTIFY" val="smartTable{0863d246-1f9f-4366-8715-1377947b43bd}"/>
  <p:tag name="TABLE_ENDDRAG_ORIGIN_RECT" val="942*468"/>
  <p:tag name="TABLE_ENDDRAG_RECT" val="8*48*942*468"/>
</p:tagLst>
</file>

<file path=ppt/tags/tag1466.xml><?xml version="1.0" encoding="utf-8"?>
<p:tagLst xmlns:p="http://schemas.openxmlformats.org/presentationml/2006/main">
  <p:tag name="AS_UNIQUEID" val="7831"/>
</p:tagLst>
</file>

<file path=ppt/tags/tag1467.xml><?xml version="1.0" encoding="utf-8"?>
<p:tagLst xmlns:p="http://schemas.openxmlformats.org/presentationml/2006/main">
  <p:tag name="AS_UNIQUEID" val="7832"/>
</p:tagLst>
</file>

<file path=ppt/tags/tag1468.xml><?xml version="1.0" encoding="utf-8"?>
<p:tagLst xmlns:p="http://schemas.openxmlformats.org/presentationml/2006/main">
  <p:tag name="AS_UNIQUEID" val="7833"/>
</p:tagLst>
</file>

<file path=ppt/tags/tag1469.xml><?xml version="1.0" encoding="utf-8"?>
<p:tagLst xmlns:p="http://schemas.openxmlformats.org/presentationml/2006/main">
  <p:tag name="AS_UNIQUEID" val="7834"/>
</p:tagLst>
</file>

<file path=ppt/tags/tag147.xml><?xml version="1.0" encoding="utf-8"?>
<p:tagLst xmlns:p="http://schemas.openxmlformats.org/presentationml/2006/main">
  <p:tag name="AS_UNIQUEID" val="26"/>
  <p:tag name="KSO_WM_BEAUTIFY_FLAG" val=""/>
</p:tagLst>
</file>

<file path=ppt/tags/tag1470.xml><?xml version="1.0" encoding="utf-8"?>
<p:tagLst xmlns:p="http://schemas.openxmlformats.org/presentationml/2006/main">
  <p:tag name="AS_UNIQUEID" val="7835"/>
</p:tagLst>
</file>

<file path=ppt/tags/tag1471.xml><?xml version="1.0" encoding="utf-8"?>
<p:tagLst xmlns:p="http://schemas.openxmlformats.org/presentationml/2006/main">
  <p:tag name="AS_UNIQUEID" val="7836"/>
</p:tagLst>
</file>

<file path=ppt/tags/tag1472.xml><?xml version="1.0" encoding="utf-8"?>
<p:tagLst xmlns:p="http://schemas.openxmlformats.org/presentationml/2006/main">
  <p:tag name="AS_UNIQUEID" val="7837"/>
</p:tagLst>
</file>

<file path=ppt/tags/tag1473.xml><?xml version="1.0" encoding="utf-8"?>
<p:tagLst xmlns:p="http://schemas.openxmlformats.org/presentationml/2006/main">
  <p:tag name="AS_UNIQUEID" val="7838"/>
</p:tagLst>
</file>

<file path=ppt/tags/tag1474.xml><?xml version="1.0" encoding="utf-8"?>
<p:tagLst xmlns:p="http://schemas.openxmlformats.org/presentationml/2006/main">
  <p:tag name="AS_UNIQUEID" val="7839"/>
</p:tagLst>
</file>

<file path=ppt/tags/tag1475.xml><?xml version="1.0" encoding="utf-8"?>
<p:tagLst xmlns:p="http://schemas.openxmlformats.org/presentationml/2006/main">
  <p:tag name="AS_UNIQUEID" val="7840"/>
</p:tagLst>
</file>

<file path=ppt/tags/tag1476.xml><?xml version="1.0" encoding="utf-8"?>
<p:tagLst xmlns:p="http://schemas.openxmlformats.org/presentationml/2006/main">
  <p:tag name="AS_UNIQUEID" val="7841"/>
</p:tagLst>
</file>

<file path=ppt/tags/tag1477.xml><?xml version="1.0" encoding="utf-8"?>
<p:tagLst xmlns:p="http://schemas.openxmlformats.org/presentationml/2006/main">
  <p:tag name="AS_UNIQUEID" val="7842"/>
</p:tagLst>
</file>

<file path=ppt/tags/tag1478.xml><?xml version="1.0" encoding="utf-8"?>
<p:tagLst xmlns:p="http://schemas.openxmlformats.org/presentationml/2006/main">
  <p:tag name="AS_UNIQUEID" val="7843"/>
</p:tagLst>
</file>

<file path=ppt/tags/tag1479.xml><?xml version="1.0" encoding="utf-8"?>
<p:tagLst xmlns:p="http://schemas.openxmlformats.org/presentationml/2006/main">
  <p:tag name="AS_UNIQUEID" val="7844"/>
</p:tagLst>
</file>

<file path=ppt/tags/tag148.xml><?xml version="1.0" encoding="utf-8"?>
<p:tagLst xmlns:p="http://schemas.openxmlformats.org/presentationml/2006/main">
  <p:tag name="AS_UNIQUEID" val="27"/>
  <p:tag name="KSO_WM_BEAUTIFY_FLAG" val=""/>
</p:tagLst>
</file>

<file path=ppt/tags/tag1480.xml><?xml version="1.0" encoding="utf-8"?>
<p:tagLst xmlns:p="http://schemas.openxmlformats.org/presentationml/2006/main">
  <p:tag name="AS_UNIQUEID" val="7845"/>
</p:tagLst>
</file>

<file path=ppt/tags/tag1481.xml><?xml version="1.0" encoding="utf-8"?>
<p:tagLst xmlns:p="http://schemas.openxmlformats.org/presentationml/2006/main">
  <p:tag name="AS_UNIQUEID" val="7846"/>
</p:tagLst>
</file>

<file path=ppt/tags/tag1482.xml><?xml version="1.0" encoding="utf-8"?>
<p:tagLst xmlns:p="http://schemas.openxmlformats.org/presentationml/2006/main">
  <p:tag name="AS_UNIQUEID" val="7847"/>
</p:tagLst>
</file>

<file path=ppt/tags/tag1483.xml><?xml version="1.0" encoding="utf-8"?>
<p:tagLst xmlns:p="http://schemas.openxmlformats.org/presentationml/2006/main">
  <p:tag name="AS_UNIQUEID" val="7848"/>
</p:tagLst>
</file>

<file path=ppt/tags/tag1484.xml><?xml version="1.0" encoding="utf-8"?>
<p:tagLst xmlns:p="http://schemas.openxmlformats.org/presentationml/2006/main">
  <p:tag name="AS_UNIQUEID" val="7849"/>
</p:tagLst>
</file>

<file path=ppt/tags/tag1485.xml><?xml version="1.0" encoding="utf-8"?>
<p:tagLst xmlns:p="http://schemas.openxmlformats.org/presentationml/2006/main">
  <p:tag name="AS_UNIQUEID" val="7850"/>
</p:tagLst>
</file>

<file path=ppt/tags/tag1486.xml><?xml version="1.0" encoding="utf-8"?>
<p:tagLst xmlns:p="http://schemas.openxmlformats.org/presentationml/2006/main">
  <p:tag name="AS_UNIQUEID" val="7851"/>
</p:tagLst>
</file>

<file path=ppt/tags/tag1487.xml><?xml version="1.0" encoding="utf-8"?>
<p:tagLst xmlns:p="http://schemas.openxmlformats.org/presentationml/2006/main">
  <p:tag name="AS_UNIQUEID" val="7852"/>
</p:tagLst>
</file>

<file path=ppt/tags/tag1488.xml><?xml version="1.0" encoding="utf-8"?>
<p:tagLst xmlns:p="http://schemas.openxmlformats.org/presentationml/2006/main">
  <p:tag name="AS_UNIQUEID" val="7853"/>
</p:tagLst>
</file>

<file path=ppt/tags/tag1489.xml><?xml version="1.0" encoding="utf-8"?>
<p:tagLst xmlns:p="http://schemas.openxmlformats.org/presentationml/2006/main">
  <p:tag name="AS_UNIQUEID" val="7854"/>
</p:tagLst>
</file>

<file path=ppt/tags/tag149.xml><?xml version="1.0" encoding="utf-8"?>
<p:tagLst xmlns:p="http://schemas.openxmlformats.org/presentationml/2006/main">
  <p:tag name="AS_UNIQUEID" val="11651"/>
  <p:tag name="KSO_WM_BEAUTIFY_FLAG" val=""/>
</p:tagLst>
</file>

<file path=ppt/tags/tag1490.xml><?xml version="1.0" encoding="utf-8"?>
<p:tagLst xmlns:p="http://schemas.openxmlformats.org/presentationml/2006/main">
  <p:tag name="AS_UNIQUEID" val="7855"/>
</p:tagLst>
</file>

<file path=ppt/tags/tag1491.xml><?xml version="1.0" encoding="utf-8"?>
<p:tagLst xmlns:p="http://schemas.openxmlformats.org/presentationml/2006/main">
  <p:tag name="AS_UNIQUEID" val="7856"/>
</p:tagLst>
</file>

<file path=ppt/tags/tag1492.xml><?xml version="1.0" encoding="utf-8"?>
<p:tagLst xmlns:p="http://schemas.openxmlformats.org/presentationml/2006/main">
  <p:tag name="AS_UNIQUEID" val="7857"/>
</p:tagLst>
</file>

<file path=ppt/tags/tag1493.xml><?xml version="1.0" encoding="utf-8"?>
<p:tagLst xmlns:p="http://schemas.openxmlformats.org/presentationml/2006/main">
  <p:tag name="AS_UNIQUEID" val="7858"/>
</p:tagLst>
</file>

<file path=ppt/tags/tag1494.xml><?xml version="1.0" encoding="utf-8"?>
<p:tagLst xmlns:p="http://schemas.openxmlformats.org/presentationml/2006/main">
  <p:tag name="AS_UNIQUEID" val="7859"/>
</p:tagLst>
</file>

<file path=ppt/tags/tag1495.xml><?xml version="1.0" encoding="utf-8"?>
<p:tagLst xmlns:p="http://schemas.openxmlformats.org/presentationml/2006/main">
  <p:tag name="AS_UNIQUEID" val="7860"/>
</p:tagLst>
</file>

<file path=ppt/tags/tag1496.xml><?xml version="1.0" encoding="utf-8"?>
<p:tagLst xmlns:p="http://schemas.openxmlformats.org/presentationml/2006/main">
  <p:tag name="AS_UNIQUEID" val="7861"/>
</p:tagLst>
</file>

<file path=ppt/tags/tag1497.xml><?xml version="1.0" encoding="utf-8"?>
<p:tagLst xmlns:p="http://schemas.openxmlformats.org/presentationml/2006/main">
  <p:tag name="AS_UNIQUEID" val="7862"/>
</p:tagLst>
</file>

<file path=ppt/tags/tag1498.xml><?xml version="1.0" encoding="utf-8"?>
<p:tagLst xmlns:p="http://schemas.openxmlformats.org/presentationml/2006/main">
  <p:tag name="AS_UNIQUEID" val="7863"/>
</p:tagLst>
</file>

<file path=ppt/tags/tag1499.xml><?xml version="1.0" encoding="utf-8"?>
<p:tagLst xmlns:p="http://schemas.openxmlformats.org/presentationml/2006/main">
  <p:tag name="AS_UNIQUEID" val="7864"/>
</p:tagLst>
</file>

<file path=ppt/tags/tag15.xml><?xml version="1.0" encoding="utf-8"?>
<p:tagLst xmlns:p="http://schemas.openxmlformats.org/presentationml/2006/main">
  <p:tag name="AS_UNIQUEID" val="8549"/>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50.xml><?xml version="1.0" encoding="utf-8"?>
<p:tagLst xmlns:p="http://schemas.openxmlformats.org/presentationml/2006/main">
  <p:tag name="AS_UNIQUEID" val="11901"/>
</p:tagLst>
</file>

<file path=ppt/tags/tag1500.xml><?xml version="1.0" encoding="utf-8"?>
<p:tagLst xmlns:p="http://schemas.openxmlformats.org/presentationml/2006/main">
  <p:tag name="AS_UNIQUEID" val="7865"/>
</p:tagLst>
</file>

<file path=ppt/tags/tag1501.xml><?xml version="1.0" encoding="utf-8"?>
<p:tagLst xmlns:p="http://schemas.openxmlformats.org/presentationml/2006/main">
  <p:tag name="AS_UNIQUEID" val="7866"/>
</p:tagLst>
</file>

<file path=ppt/tags/tag1502.xml><?xml version="1.0" encoding="utf-8"?>
<p:tagLst xmlns:p="http://schemas.openxmlformats.org/presentationml/2006/main">
  <p:tag name="AS_UNIQUEID" val="7867"/>
</p:tagLst>
</file>

<file path=ppt/tags/tag1503.xml><?xml version="1.0" encoding="utf-8"?>
<p:tagLst xmlns:p="http://schemas.openxmlformats.org/presentationml/2006/main">
  <p:tag name="AS_UNIQUEID" val="7868"/>
</p:tagLst>
</file>

<file path=ppt/tags/tag1504.xml><?xml version="1.0" encoding="utf-8"?>
<p:tagLst xmlns:p="http://schemas.openxmlformats.org/presentationml/2006/main">
  <p:tag name="AS_UNIQUEID" val="7869"/>
</p:tagLst>
</file>

<file path=ppt/tags/tag1505.xml><?xml version="1.0" encoding="utf-8"?>
<p:tagLst xmlns:p="http://schemas.openxmlformats.org/presentationml/2006/main">
  <p:tag name="AS_UNIQUEID" val="8680"/>
</p:tagLst>
</file>

<file path=ppt/tags/tag1506.xml><?xml version="1.0" encoding="utf-8"?>
<p:tagLst xmlns:p="http://schemas.openxmlformats.org/presentationml/2006/main">
  <p:tag name="AS_UNIQUEID" val="11649"/>
</p:tagLst>
</file>

<file path=ppt/tags/tag1507.xml><?xml version="1.0" encoding="utf-8"?>
<p:tagLst xmlns:p="http://schemas.openxmlformats.org/presentationml/2006/main">
  <p:tag name="AS_UNIQUEID" val="11650"/>
</p:tagLst>
</file>

<file path=ppt/tags/tag1508.xml><?xml version="1.0" encoding="utf-8"?>
<p:tagLst xmlns:p="http://schemas.openxmlformats.org/presentationml/2006/main">
  <p:tag name="AS_UNIQUEID" val="10396"/>
  <p:tag name="KSO_WM_BEAUTIFY_FLAG" val=""/>
</p:tagLst>
</file>

<file path=ppt/tags/tag1509.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51.xml><?xml version="1.0" encoding="utf-8"?>
<p:tagLst xmlns:p="http://schemas.openxmlformats.org/presentationml/2006/main">
  <p:tag name="AS_UNIQUEID" val="11902"/>
</p:tagLst>
</file>

<file path=ppt/tags/tag1510.xml><?xml version="1.0" encoding="utf-8"?>
<p:tagLst xmlns:p="http://schemas.openxmlformats.org/presentationml/2006/main">
  <p:tag name="AS_UNIQUEID" val="16"/>
</p:tagLst>
</file>

<file path=ppt/tags/tag1511.xml><?xml version="1.0" encoding="utf-8"?>
<p:tagLst xmlns:p="http://schemas.openxmlformats.org/presentationml/2006/main">
  <p:tag name="AS_UNIQUEID" val="18"/>
  <p:tag name="KSO_WM_BEAUTIFY_FLAG" val=""/>
</p:tagLst>
</file>

<file path=ppt/tags/tag1512.xml><?xml version="1.0" encoding="utf-8"?>
<p:tagLst xmlns:p="http://schemas.openxmlformats.org/presentationml/2006/main">
  <p:tag name="AS_UNIQUEID" val="20"/>
  <p:tag name="KSO_WM_BEAUTIFY_FLAG" val=""/>
</p:tagLst>
</file>

<file path=ppt/tags/tag1513.xml><?xml version="1.0" encoding="utf-8"?>
<p:tagLst xmlns:p="http://schemas.openxmlformats.org/presentationml/2006/main">
  <p:tag name="AS_UNIQUEID" val="21"/>
  <p:tag name="KSO_WM_BEAUTIFY_FLAG" val=""/>
</p:tagLst>
</file>

<file path=ppt/tags/tag1514.xml><?xml version="1.0" encoding="utf-8"?>
<p:tagLst xmlns:p="http://schemas.openxmlformats.org/presentationml/2006/main">
  <p:tag name="AS_UNIQUEID" val="23"/>
  <p:tag name="KSO_WM_BEAUTIFY_FLAG" val=""/>
</p:tagLst>
</file>

<file path=ppt/tags/tag1515.xml><?xml version="1.0" encoding="utf-8"?>
<p:tagLst xmlns:p="http://schemas.openxmlformats.org/presentationml/2006/main">
  <p:tag name="AS_UNIQUEID" val="24"/>
  <p:tag name="KSO_WM_BEAUTIFY_FLAG" val=""/>
</p:tagLst>
</file>

<file path=ppt/tags/tag1516.xml><?xml version="1.0" encoding="utf-8"?>
<p:tagLst xmlns:p="http://schemas.openxmlformats.org/presentationml/2006/main">
  <p:tag name="AS_UNIQUEID" val="25"/>
  <p:tag name="KSO_WM_BEAUTIFY_FLAG" val=""/>
</p:tagLst>
</file>

<file path=ppt/tags/tag1517.xml><?xml version="1.0" encoding="utf-8"?>
<p:tagLst xmlns:p="http://schemas.openxmlformats.org/presentationml/2006/main">
  <p:tag name="AS_UNIQUEID" val="26"/>
  <p:tag name="KSO_WM_BEAUTIFY_FLAG" val=""/>
</p:tagLst>
</file>

<file path=ppt/tags/tag1518.xml><?xml version="1.0" encoding="utf-8"?>
<p:tagLst xmlns:p="http://schemas.openxmlformats.org/presentationml/2006/main">
  <p:tag name="AS_UNIQUEID" val="27"/>
  <p:tag name="KSO_WM_BEAUTIFY_FLAG" val=""/>
</p:tagLst>
</file>

<file path=ppt/tags/tag1519.xml><?xml version="1.0" encoding="utf-8"?>
<p:tagLst xmlns:p="http://schemas.openxmlformats.org/presentationml/2006/main">
  <p:tag name="AS_UNIQUEID" val="11651"/>
  <p:tag name="KSO_WM_BEAUTIFY_FLAG" val=""/>
</p:tagLst>
</file>

<file path=ppt/tags/tag152.xml><?xml version="1.0" encoding="utf-8"?>
<p:tagLst xmlns:p="http://schemas.openxmlformats.org/presentationml/2006/main">
  <p:tag name="AS_UNIQUEID" val="11903"/>
</p:tagLst>
</file>

<file path=ppt/tags/tag1520.xml><?xml version="1.0" encoding="utf-8"?>
<p:tagLst xmlns:p="http://schemas.openxmlformats.org/presentationml/2006/main">
  <p:tag name="AS_UNIQUEID" val="11981"/>
</p:tagLst>
</file>

<file path=ppt/tags/tag1521.xml><?xml version="1.0" encoding="utf-8"?>
<p:tagLst xmlns:p="http://schemas.openxmlformats.org/presentationml/2006/main">
  <p:tag name="AS_UNIQUEID" val="957"/>
</p:tagLst>
</file>

<file path=ppt/tags/tag1522.xml><?xml version="1.0" encoding="utf-8"?>
<p:tagLst xmlns:p="http://schemas.openxmlformats.org/presentationml/2006/main">
  <p:tag name="AS_UNIQUEID" val="958"/>
  <p:tag name="KSO_WM_UNIT_TABLE_BEAUTIFY" val="smartTable{ddb020e9-747f-4c7c-acef-9a65593da86e}"/>
  <p:tag name="TABLE_ENDDRAG_ORIGIN_RECT" val="738*175"/>
  <p:tag name="TABLE_ENDDRAG_RECT" val="150*367*738*175"/>
</p:tagLst>
</file>

<file path=ppt/tags/tag1523.xml><?xml version="1.0" encoding="utf-8"?>
<p:tagLst xmlns:p="http://schemas.openxmlformats.org/presentationml/2006/main">
  <p:tag name="AS_UNIQUEID" val="959"/>
</p:tagLst>
</file>

<file path=ppt/tags/tag1524.xml><?xml version="1.0" encoding="utf-8"?>
<p:tagLst xmlns:p="http://schemas.openxmlformats.org/presentationml/2006/main">
  <p:tag name="AS_UNIQUEID" val="960"/>
</p:tagLst>
</file>

<file path=ppt/tags/tag1525.xml><?xml version="1.0" encoding="utf-8"?>
<p:tagLst xmlns:p="http://schemas.openxmlformats.org/presentationml/2006/main">
  <p:tag name="AS_UNIQUEID" val="961"/>
</p:tagLst>
</file>

<file path=ppt/tags/tag1526.xml><?xml version="1.0" encoding="utf-8"?>
<p:tagLst xmlns:p="http://schemas.openxmlformats.org/presentationml/2006/main">
  <p:tag name="AS_UNIQUEID" val="962"/>
</p:tagLst>
</file>

<file path=ppt/tags/tag1527.xml><?xml version="1.0" encoding="utf-8"?>
<p:tagLst xmlns:p="http://schemas.openxmlformats.org/presentationml/2006/main">
  <p:tag name="AS_UNIQUEID" val="963"/>
</p:tagLst>
</file>

<file path=ppt/tags/tag1528.xml><?xml version="1.0" encoding="utf-8"?>
<p:tagLst xmlns:p="http://schemas.openxmlformats.org/presentationml/2006/main">
  <p:tag name="AS_UNIQUEID" val="964"/>
</p:tagLst>
</file>

<file path=ppt/tags/tag1529.xml><?xml version="1.0" encoding="utf-8"?>
<p:tagLst xmlns:p="http://schemas.openxmlformats.org/presentationml/2006/main">
  <p:tag name="AS_UNIQUEID" val="965"/>
</p:tagLst>
</file>

<file path=ppt/tags/tag153.xml><?xml version="1.0" encoding="utf-8"?>
<p:tagLst xmlns:p="http://schemas.openxmlformats.org/presentationml/2006/main">
  <p:tag name="AS_UNIQUEID" val="11904"/>
</p:tagLst>
</file>

<file path=ppt/tags/tag1530.xml><?xml version="1.0" encoding="utf-8"?>
<p:tagLst xmlns:p="http://schemas.openxmlformats.org/presentationml/2006/main">
  <p:tag name="AS_UNIQUEID" val="966"/>
</p:tagLst>
</file>

<file path=ppt/tags/tag1531.xml><?xml version="1.0" encoding="utf-8"?>
<p:tagLst xmlns:p="http://schemas.openxmlformats.org/presentationml/2006/main">
  <p:tag name="AS_UNIQUEID" val="967"/>
</p:tagLst>
</file>

<file path=ppt/tags/tag1532.xml><?xml version="1.0" encoding="utf-8"?>
<p:tagLst xmlns:p="http://schemas.openxmlformats.org/presentationml/2006/main">
  <p:tag name="AS_UNIQUEID" val="968"/>
</p:tagLst>
</file>

<file path=ppt/tags/tag1533.xml><?xml version="1.0" encoding="utf-8"?>
<p:tagLst xmlns:p="http://schemas.openxmlformats.org/presentationml/2006/main">
  <p:tag name="AS_UNIQUEID" val="969"/>
</p:tagLst>
</file>

<file path=ppt/tags/tag1534.xml><?xml version="1.0" encoding="utf-8"?>
<p:tagLst xmlns:p="http://schemas.openxmlformats.org/presentationml/2006/main">
  <p:tag name="AS_UNIQUEID" val="970"/>
</p:tagLst>
</file>

<file path=ppt/tags/tag1535.xml><?xml version="1.0" encoding="utf-8"?>
<p:tagLst xmlns:p="http://schemas.openxmlformats.org/presentationml/2006/main">
  <p:tag name="AS_UNIQUEID" val="971"/>
</p:tagLst>
</file>

<file path=ppt/tags/tag1536.xml><?xml version="1.0" encoding="utf-8"?>
<p:tagLst xmlns:p="http://schemas.openxmlformats.org/presentationml/2006/main">
  <p:tag name="AS_UNIQUEID" val="972"/>
</p:tagLst>
</file>

<file path=ppt/tags/tag1537.xml><?xml version="1.0" encoding="utf-8"?>
<p:tagLst xmlns:p="http://schemas.openxmlformats.org/presentationml/2006/main">
  <p:tag name="AS_UNIQUEID" val="973"/>
</p:tagLst>
</file>

<file path=ppt/tags/tag1538.xml><?xml version="1.0" encoding="utf-8"?>
<p:tagLst xmlns:p="http://schemas.openxmlformats.org/presentationml/2006/main">
  <p:tag name="AS_UNIQUEID" val="974"/>
</p:tagLst>
</file>

<file path=ppt/tags/tag1539.xml><?xml version="1.0" encoding="utf-8"?>
<p:tagLst xmlns:p="http://schemas.openxmlformats.org/presentationml/2006/main">
  <p:tag name="AS_UNIQUEID" val="975"/>
</p:tagLst>
</file>

<file path=ppt/tags/tag154.xml><?xml version="1.0" encoding="utf-8"?>
<p:tagLst xmlns:p="http://schemas.openxmlformats.org/presentationml/2006/main">
  <p:tag name="AS_UNIQUEID" val="11905"/>
</p:tagLst>
</file>

<file path=ppt/tags/tag1540.xml><?xml version="1.0" encoding="utf-8"?>
<p:tagLst xmlns:p="http://schemas.openxmlformats.org/presentationml/2006/main">
  <p:tag name="AS_UNIQUEID" val="976"/>
</p:tagLst>
</file>

<file path=ppt/tags/tag1541.xml><?xml version="1.0" encoding="utf-8"?>
<p:tagLst xmlns:p="http://schemas.openxmlformats.org/presentationml/2006/main">
  <p:tag name="AS_UNIQUEID" val="977"/>
</p:tagLst>
</file>

<file path=ppt/tags/tag1542.xml><?xml version="1.0" encoding="utf-8"?>
<p:tagLst xmlns:p="http://schemas.openxmlformats.org/presentationml/2006/main">
  <p:tag name="AS_UNIQUEID" val="978"/>
</p:tagLst>
</file>

<file path=ppt/tags/tag1543.xml><?xml version="1.0" encoding="utf-8"?>
<p:tagLst xmlns:p="http://schemas.openxmlformats.org/presentationml/2006/main">
  <p:tag name="AS_UNIQUEID" val="979"/>
</p:tagLst>
</file>

<file path=ppt/tags/tag1544.xml><?xml version="1.0" encoding="utf-8"?>
<p:tagLst xmlns:p="http://schemas.openxmlformats.org/presentationml/2006/main">
  <p:tag name="AS_UNIQUEID" val="980"/>
</p:tagLst>
</file>

<file path=ppt/tags/tag1545.xml><?xml version="1.0" encoding="utf-8"?>
<p:tagLst xmlns:p="http://schemas.openxmlformats.org/presentationml/2006/main">
  <p:tag name="AS_UNIQUEID" val="981"/>
</p:tagLst>
</file>

<file path=ppt/tags/tag1546.xml><?xml version="1.0" encoding="utf-8"?>
<p:tagLst xmlns:p="http://schemas.openxmlformats.org/presentationml/2006/main">
  <p:tag name="AS_UNIQUEID" val="982"/>
</p:tagLst>
</file>

<file path=ppt/tags/tag1547.xml><?xml version="1.0" encoding="utf-8"?>
<p:tagLst xmlns:p="http://schemas.openxmlformats.org/presentationml/2006/main">
  <p:tag name="AS_UNIQUEID" val="983"/>
</p:tagLst>
</file>

<file path=ppt/tags/tag1548.xml><?xml version="1.0" encoding="utf-8"?>
<p:tagLst xmlns:p="http://schemas.openxmlformats.org/presentationml/2006/main">
  <p:tag name="AS_UNIQUEID" val="984"/>
</p:tagLst>
</file>

<file path=ppt/tags/tag1549.xml><?xml version="1.0" encoding="utf-8"?>
<p:tagLst xmlns:p="http://schemas.openxmlformats.org/presentationml/2006/main">
  <p:tag name="AS_UNIQUEID" val="985"/>
</p:tagLst>
</file>

<file path=ppt/tags/tag155.xml><?xml version="1.0" encoding="utf-8"?>
<p:tagLst xmlns:p="http://schemas.openxmlformats.org/presentationml/2006/main">
  <p:tag name="AS_UNIQUEID" val="3231"/>
  <p:tag name="KSO_WM_BEAUTIFY_FLAG" val=""/>
</p:tagLst>
</file>

<file path=ppt/tags/tag1550.xml><?xml version="1.0" encoding="utf-8"?>
<p:tagLst xmlns:p="http://schemas.openxmlformats.org/presentationml/2006/main">
  <p:tag name="AS_UNIQUEID" val="986"/>
</p:tagLst>
</file>

<file path=ppt/tags/tag1551.xml><?xml version="1.0" encoding="utf-8"?>
<p:tagLst xmlns:p="http://schemas.openxmlformats.org/presentationml/2006/main">
  <p:tag name="AS_UNIQUEID" val="987"/>
</p:tagLst>
</file>

<file path=ppt/tags/tag1552.xml><?xml version="1.0" encoding="utf-8"?>
<p:tagLst xmlns:p="http://schemas.openxmlformats.org/presentationml/2006/main">
  <p:tag name="AS_UNIQUEID" val="988"/>
</p:tagLst>
</file>

<file path=ppt/tags/tag1553.xml><?xml version="1.0" encoding="utf-8"?>
<p:tagLst xmlns:p="http://schemas.openxmlformats.org/presentationml/2006/main">
  <p:tag name="AS_UNIQUEID" val="989"/>
</p:tagLst>
</file>

<file path=ppt/tags/tag1554.xml><?xml version="1.0" encoding="utf-8"?>
<p:tagLst xmlns:p="http://schemas.openxmlformats.org/presentationml/2006/main">
  <p:tag name="AS_UNIQUEID" val="990"/>
</p:tagLst>
</file>

<file path=ppt/tags/tag1555.xml><?xml version="1.0" encoding="utf-8"?>
<p:tagLst xmlns:p="http://schemas.openxmlformats.org/presentationml/2006/main">
  <p:tag name="AS_UNIQUEID" val="991"/>
</p:tagLst>
</file>

<file path=ppt/tags/tag1556.xml><?xml version="1.0" encoding="utf-8"?>
<p:tagLst xmlns:p="http://schemas.openxmlformats.org/presentationml/2006/main">
  <p:tag name="AS_UNIQUEID" val="992"/>
</p:tagLst>
</file>

<file path=ppt/tags/tag1557.xml><?xml version="1.0" encoding="utf-8"?>
<p:tagLst xmlns:p="http://schemas.openxmlformats.org/presentationml/2006/main">
  <p:tag name="AS_UNIQUEID" val="993"/>
</p:tagLst>
</file>

<file path=ppt/tags/tag1558.xml><?xml version="1.0" encoding="utf-8"?>
<p:tagLst xmlns:p="http://schemas.openxmlformats.org/presentationml/2006/main">
  <p:tag name="AS_UNIQUEID" val="994"/>
</p:tagLst>
</file>

<file path=ppt/tags/tag1559.xml><?xml version="1.0" encoding="utf-8"?>
<p:tagLst xmlns:p="http://schemas.openxmlformats.org/presentationml/2006/main">
  <p:tag name="AS_UNIQUEID" val="995"/>
</p:tagLst>
</file>

<file path=ppt/tags/tag156.xml><?xml version="1.0" encoding="utf-8"?>
<p:tagLst xmlns:p="http://schemas.openxmlformats.org/presentationml/2006/main">
  <p:tag name="KSO_WM_BEAUTIFY_FLAG" val="#wm#"/>
  <p:tag name="KSO_WM_TEMPLATE_CATEGORY" val="custom"/>
  <p:tag name="KSO_WM_TEMPLATE_INDEX" val="20205081"/>
</p:tagLst>
</file>

<file path=ppt/tags/tag1560.xml><?xml version="1.0" encoding="utf-8"?>
<p:tagLst xmlns:p="http://schemas.openxmlformats.org/presentationml/2006/main">
  <p:tag name="AS_UNIQUEID" val="996"/>
</p:tagLst>
</file>

<file path=ppt/tags/tag1561.xml><?xml version="1.0" encoding="utf-8"?>
<p:tagLst xmlns:p="http://schemas.openxmlformats.org/presentationml/2006/main">
  <p:tag name="AS_UNIQUEID" val="997"/>
</p:tagLst>
</file>

<file path=ppt/tags/tag1562.xml><?xml version="1.0" encoding="utf-8"?>
<p:tagLst xmlns:p="http://schemas.openxmlformats.org/presentationml/2006/main">
  <p:tag name="AS_UNIQUEID" val="998"/>
</p:tagLst>
</file>

<file path=ppt/tags/tag1563.xml><?xml version="1.0" encoding="utf-8"?>
<p:tagLst xmlns:p="http://schemas.openxmlformats.org/presentationml/2006/main">
  <p:tag name="AS_UNIQUEID" val="999"/>
</p:tagLst>
</file>

<file path=ppt/tags/tag1564.xml><?xml version="1.0" encoding="utf-8"?>
<p:tagLst xmlns:p="http://schemas.openxmlformats.org/presentationml/2006/main">
  <p:tag name="AS_UNIQUEID" val="1000"/>
</p:tagLst>
</file>

<file path=ppt/tags/tag1565.xml><?xml version="1.0" encoding="utf-8"?>
<p:tagLst xmlns:p="http://schemas.openxmlformats.org/presentationml/2006/main">
  <p:tag name="AS_UNIQUEID" val="1001"/>
</p:tagLst>
</file>

<file path=ppt/tags/tag1566.xml><?xml version="1.0" encoding="utf-8"?>
<p:tagLst xmlns:p="http://schemas.openxmlformats.org/presentationml/2006/main">
  <p:tag name="AS_UNIQUEID" val="1002"/>
</p:tagLst>
</file>

<file path=ppt/tags/tag1567.xml><?xml version="1.0" encoding="utf-8"?>
<p:tagLst xmlns:p="http://schemas.openxmlformats.org/presentationml/2006/main">
  <p:tag name="AS_UNIQUEID" val="1003"/>
</p:tagLst>
</file>

<file path=ppt/tags/tag1568.xml><?xml version="1.0" encoding="utf-8"?>
<p:tagLst xmlns:p="http://schemas.openxmlformats.org/presentationml/2006/main">
  <p:tag name="AS_UNIQUEID" val="1004"/>
</p:tagLst>
</file>

<file path=ppt/tags/tag1569.xml><?xml version="1.0" encoding="utf-8"?>
<p:tagLst xmlns:p="http://schemas.openxmlformats.org/presentationml/2006/main">
  <p:tag name="AS_UNIQUEID" val="1005"/>
</p:tagLst>
</file>

<file path=ppt/tags/tag157.xml><?xml version="1.0" encoding="utf-8"?>
<p:tagLst xmlns:p="http://schemas.openxmlformats.org/presentationml/2006/main">
  <p:tag name="AS_UNIQUEID" val="11906"/>
</p:tagLst>
</file>

<file path=ppt/tags/tag1570.xml><?xml version="1.0" encoding="utf-8"?>
<p:tagLst xmlns:p="http://schemas.openxmlformats.org/presentationml/2006/main">
  <p:tag name="AS_UNIQUEID" val="1006"/>
</p:tagLst>
</file>

<file path=ppt/tags/tag1571.xml><?xml version="1.0" encoding="utf-8"?>
<p:tagLst xmlns:p="http://schemas.openxmlformats.org/presentationml/2006/main">
  <p:tag name="AS_UNIQUEID" val="1007"/>
</p:tagLst>
</file>

<file path=ppt/tags/tag1572.xml><?xml version="1.0" encoding="utf-8"?>
<p:tagLst xmlns:p="http://schemas.openxmlformats.org/presentationml/2006/main">
  <p:tag name="AS_UNIQUEID" val="1008"/>
</p:tagLst>
</file>

<file path=ppt/tags/tag1573.xml><?xml version="1.0" encoding="utf-8"?>
<p:tagLst xmlns:p="http://schemas.openxmlformats.org/presentationml/2006/main">
  <p:tag name="AS_UNIQUEID" val="1009"/>
</p:tagLst>
</file>

<file path=ppt/tags/tag1574.xml><?xml version="1.0" encoding="utf-8"?>
<p:tagLst xmlns:p="http://schemas.openxmlformats.org/presentationml/2006/main">
  <p:tag name="AS_UNIQUEID" val="1010"/>
</p:tagLst>
</file>

<file path=ppt/tags/tag1575.xml><?xml version="1.0" encoding="utf-8"?>
<p:tagLst xmlns:p="http://schemas.openxmlformats.org/presentationml/2006/main">
  <p:tag name="AS_UNIQUEID" val="1011"/>
</p:tagLst>
</file>

<file path=ppt/tags/tag1576.xml><?xml version="1.0" encoding="utf-8"?>
<p:tagLst xmlns:p="http://schemas.openxmlformats.org/presentationml/2006/main">
  <p:tag name="AS_UNIQUEID" val="1012"/>
</p:tagLst>
</file>

<file path=ppt/tags/tag1577.xml><?xml version="1.0" encoding="utf-8"?>
<p:tagLst xmlns:p="http://schemas.openxmlformats.org/presentationml/2006/main">
  <p:tag name="AS_UNIQUEID" val="1013"/>
</p:tagLst>
</file>

<file path=ppt/tags/tag1578.xml><?xml version="1.0" encoding="utf-8"?>
<p:tagLst xmlns:p="http://schemas.openxmlformats.org/presentationml/2006/main">
  <p:tag name="AS_UNIQUEID" val="1014"/>
</p:tagLst>
</file>

<file path=ppt/tags/tag1579.xml><?xml version="1.0" encoding="utf-8"?>
<p:tagLst xmlns:p="http://schemas.openxmlformats.org/presentationml/2006/main">
  <p:tag name="AS_UNIQUEID" val="11649"/>
</p:tagLst>
</file>

<file path=ppt/tags/tag158.xml><?xml version="1.0" encoding="utf-8"?>
<p:tagLst xmlns:p="http://schemas.openxmlformats.org/presentationml/2006/main">
  <p:tag name="AS_UNIQUEID" val="11907"/>
</p:tagLst>
</file>

<file path=ppt/tags/tag1580.xml><?xml version="1.0" encoding="utf-8"?>
<p:tagLst xmlns:p="http://schemas.openxmlformats.org/presentationml/2006/main">
  <p:tag name="AS_UNIQUEID" val="11650"/>
</p:tagLst>
</file>

<file path=ppt/tags/tag1581.xml><?xml version="1.0" encoding="utf-8"?>
<p:tagLst xmlns:p="http://schemas.openxmlformats.org/presentationml/2006/main">
  <p:tag name="AS_UNIQUEID" val="10396"/>
  <p:tag name="KSO_WM_BEAUTIFY_FLAG" val=""/>
</p:tagLst>
</file>

<file path=ppt/tags/tag1582.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583.xml><?xml version="1.0" encoding="utf-8"?>
<p:tagLst xmlns:p="http://schemas.openxmlformats.org/presentationml/2006/main">
  <p:tag name="AS_UNIQUEID" val="16"/>
</p:tagLst>
</file>

<file path=ppt/tags/tag1584.xml><?xml version="1.0" encoding="utf-8"?>
<p:tagLst xmlns:p="http://schemas.openxmlformats.org/presentationml/2006/main">
  <p:tag name="AS_UNIQUEID" val="18"/>
  <p:tag name="KSO_WM_BEAUTIFY_FLAG" val=""/>
</p:tagLst>
</file>

<file path=ppt/tags/tag1585.xml><?xml version="1.0" encoding="utf-8"?>
<p:tagLst xmlns:p="http://schemas.openxmlformats.org/presentationml/2006/main">
  <p:tag name="AS_UNIQUEID" val="20"/>
  <p:tag name="KSO_WM_BEAUTIFY_FLAG" val=""/>
</p:tagLst>
</file>

<file path=ppt/tags/tag1586.xml><?xml version="1.0" encoding="utf-8"?>
<p:tagLst xmlns:p="http://schemas.openxmlformats.org/presentationml/2006/main">
  <p:tag name="AS_UNIQUEID" val="21"/>
  <p:tag name="KSO_WM_BEAUTIFY_FLAG" val=""/>
</p:tagLst>
</file>

<file path=ppt/tags/tag1587.xml><?xml version="1.0" encoding="utf-8"?>
<p:tagLst xmlns:p="http://schemas.openxmlformats.org/presentationml/2006/main">
  <p:tag name="AS_UNIQUEID" val="23"/>
  <p:tag name="KSO_WM_BEAUTIFY_FLAG" val=""/>
</p:tagLst>
</file>

<file path=ppt/tags/tag1588.xml><?xml version="1.0" encoding="utf-8"?>
<p:tagLst xmlns:p="http://schemas.openxmlformats.org/presentationml/2006/main">
  <p:tag name="AS_UNIQUEID" val="24"/>
  <p:tag name="KSO_WM_BEAUTIFY_FLAG" val=""/>
</p:tagLst>
</file>

<file path=ppt/tags/tag1589.xml><?xml version="1.0" encoding="utf-8"?>
<p:tagLst xmlns:p="http://schemas.openxmlformats.org/presentationml/2006/main">
  <p:tag name="AS_UNIQUEID" val="25"/>
  <p:tag name="KSO_WM_BEAUTIFY_FLAG" val=""/>
</p:tagLst>
</file>

<file path=ppt/tags/tag159.xml><?xml version="1.0" encoding="utf-8"?>
<p:tagLst xmlns:p="http://schemas.openxmlformats.org/presentationml/2006/main">
  <p:tag name="AS_UNIQUEID" val="11908"/>
</p:tagLst>
</file>

<file path=ppt/tags/tag1590.xml><?xml version="1.0" encoding="utf-8"?>
<p:tagLst xmlns:p="http://schemas.openxmlformats.org/presentationml/2006/main">
  <p:tag name="AS_UNIQUEID" val="26"/>
  <p:tag name="KSO_WM_BEAUTIFY_FLAG" val=""/>
</p:tagLst>
</file>

<file path=ppt/tags/tag1591.xml><?xml version="1.0" encoding="utf-8"?>
<p:tagLst xmlns:p="http://schemas.openxmlformats.org/presentationml/2006/main">
  <p:tag name="AS_UNIQUEID" val="27"/>
  <p:tag name="KSO_WM_BEAUTIFY_FLAG" val=""/>
</p:tagLst>
</file>

<file path=ppt/tags/tag1592.xml><?xml version="1.0" encoding="utf-8"?>
<p:tagLst xmlns:p="http://schemas.openxmlformats.org/presentationml/2006/main">
  <p:tag name="AS_UNIQUEID" val="11651"/>
  <p:tag name="KSO_WM_BEAUTIFY_FLAG" val=""/>
</p:tagLst>
</file>

<file path=ppt/tags/tag1593.xml><?xml version="1.0" encoding="utf-8"?>
<p:tagLst xmlns:p="http://schemas.openxmlformats.org/presentationml/2006/main">
  <p:tag name="AS_UNIQUEID" val="6300"/>
  <p:tag name="KSO_WM_BEAUTIFY_FLAG" val=""/>
</p:tagLst>
</file>

<file path=ppt/tags/tag1594.xml><?xml version="1.0" encoding="utf-8"?>
<p:tagLst xmlns:p="http://schemas.openxmlformats.org/presentationml/2006/main">
  <p:tag name="AS_UNIQUEID" val="11982"/>
</p:tagLst>
</file>

<file path=ppt/tags/tag1595.xml><?xml version="1.0" encoding="utf-8"?>
<p:tagLst xmlns:p="http://schemas.openxmlformats.org/presentationml/2006/main">
  <p:tag name="AS_UNIQUEID" val="1018"/>
  <p:tag name="KSO_WM_UNIT_TABLE_BEAUTIFY" val="smartTable{d2ae5bf7-206d-4c77-9b12-009bcf59ecbb}"/>
  <p:tag name="TABLE_ENDDRAG_ORIGIN_RECT" val="663*176"/>
  <p:tag name="TABLE_ENDDRAG_RECT" val="127*367*663*176"/>
</p:tagLst>
</file>

<file path=ppt/tags/tag1596.xml><?xml version="1.0" encoding="utf-8"?>
<p:tagLst xmlns:p="http://schemas.openxmlformats.org/presentationml/2006/main">
  <p:tag name="AS_UNIQUEID" val="1019"/>
</p:tagLst>
</file>

<file path=ppt/tags/tag1597.xml><?xml version="1.0" encoding="utf-8"?>
<p:tagLst xmlns:p="http://schemas.openxmlformats.org/presentationml/2006/main">
  <p:tag name="AS_UNIQUEID" val="1020"/>
</p:tagLst>
</file>

<file path=ppt/tags/tag1598.xml><?xml version="1.0" encoding="utf-8"?>
<p:tagLst xmlns:p="http://schemas.openxmlformats.org/presentationml/2006/main">
  <p:tag name="AS_UNIQUEID" val="1021"/>
</p:tagLst>
</file>

<file path=ppt/tags/tag1599.xml><?xml version="1.0" encoding="utf-8"?>
<p:tagLst xmlns:p="http://schemas.openxmlformats.org/presentationml/2006/main">
  <p:tag name="AS_UNIQUEID" val="1022"/>
</p:tagLst>
</file>

<file path=ppt/tags/tag16.xml><?xml version="1.0" encoding="utf-8"?>
<p:tagLst xmlns:p="http://schemas.openxmlformats.org/presentationml/2006/main">
  <p:tag name="AS_UNIQUEID" val="8550"/>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60.xml><?xml version="1.0" encoding="utf-8"?>
<p:tagLst xmlns:p="http://schemas.openxmlformats.org/presentationml/2006/main">
  <p:tag name="AS_UNIQUEID" val="11909"/>
</p:tagLst>
</file>

<file path=ppt/tags/tag1600.xml><?xml version="1.0" encoding="utf-8"?>
<p:tagLst xmlns:p="http://schemas.openxmlformats.org/presentationml/2006/main">
  <p:tag name="AS_UNIQUEID" val="1023"/>
</p:tagLst>
</file>

<file path=ppt/tags/tag1601.xml><?xml version="1.0" encoding="utf-8"?>
<p:tagLst xmlns:p="http://schemas.openxmlformats.org/presentationml/2006/main">
  <p:tag name="AS_UNIQUEID" val="1024"/>
</p:tagLst>
</file>

<file path=ppt/tags/tag1602.xml><?xml version="1.0" encoding="utf-8"?>
<p:tagLst xmlns:p="http://schemas.openxmlformats.org/presentationml/2006/main">
  <p:tag name="AS_UNIQUEID" val="1025"/>
</p:tagLst>
</file>

<file path=ppt/tags/tag1603.xml><?xml version="1.0" encoding="utf-8"?>
<p:tagLst xmlns:p="http://schemas.openxmlformats.org/presentationml/2006/main">
  <p:tag name="AS_UNIQUEID" val="1026"/>
</p:tagLst>
</file>

<file path=ppt/tags/tag1604.xml><?xml version="1.0" encoding="utf-8"?>
<p:tagLst xmlns:p="http://schemas.openxmlformats.org/presentationml/2006/main">
  <p:tag name="AS_UNIQUEID" val="1027"/>
</p:tagLst>
</file>

<file path=ppt/tags/tag1605.xml><?xml version="1.0" encoding="utf-8"?>
<p:tagLst xmlns:p="http://schemas.openxmlformats.org/presentationml/2006/main">
  <p:tag name="AS_UNIQUEID" val="1028"/>
</p:tagLst>
</file>

<file path=ppt/tags/tag1606.xml><?xml version="1.0" encoding="utf-8"?>
<p:tagLst xmlns:p="http://schemas.openxmlformats.org/presentationml/2006/main">
  <p:tag name="AS_UNIQUEID" val="1029"/>
</p:tagLst>
</file>

<file path=ppt/tags/tag1607.xml><?xml version="1.0" encoding="utf-8"?>
<p:tagLst xmlns:p="http://schemas.openxmlformats.org/presentationml/2006/main">
  <p:tag name="AS_UNIQUEID" val="1030"/>
</p:tagLst>
</file>

<file path=ppt/tags/tag1608.xml><?xml version="1.0" encoding="utf-8"?>
<p:tagLst xmlns:p="http://schemas.openxmlformats.org/presentationml/2006/main">
  <p:tag name="AS_UNIQUEID" val="1031"/>
</p:tagLst>
</file>

<file path=ppt/tags/tag1609.xml><?xml version="1.0" encoding="utf-8"?>
<p:tagLst xmlns:p="http://schemas.openxmlformats.org/presentationml/2006/main">
  <p:tag name="AS_UNIQUEID" val="1032"/>
</p:tagLst>
</file>

<file path=ppt/tags/tag161.xml><?xml version="1.0" encoding="utf-8"?>
<p:tagLst xmlns:p="http://schemas.openxmlformats.org/presentationml/2006/main">
  <p:tag name="AS_UNIQUEID" val="11910"/>
</p:tagLst>
</file>

<file path=ppt/tags/tag1610.xml><?xml version="1.0" encoding="utf-8"?>
<p:tagLst xmlns:p="http://schemas.openxmlformats.org/presentationml/2006/main">
  <p:tag name="AS_UNIQUEID" val="1033"/>
</p:tagLst>
</file>

<file path=ppt/tags/tag1611.xml><?xml version="1.0" encoding="utf-8"?>
<p:tagLst xmlns:p="http://schemas.openxmlformats.org/presentationml/2006/main">
  <p:tag name="AS_UNIQUEID" val="1034"/>
</p:tagLst>
</file>

<file path=ppt/tags/tag1612.xml><?xml version="1.0" encoding="utf-8"?>
<p:tagLst xmlns:p="http://schemas.openxmlformats.org/presentationml/2006/main">
  <p:tag name="AS_UNIQUEID" val="1035"/>
</p:tagLst>
</file>

<file path=ppt/tags/tag1613.xml><?xml version="1.0" encoding="utf-8"?>
<p:tagLst xmlns:p="http://schemas.openxmlformats.org/presentationml/2006/main">
  <p:tag name="AS_UNIQUEID" val="1036"/>
</p:tagLst>
</file>

<file path=ppt/tags/tag1614.xml><?xml version="1.0" encoding="utf-8"?>
<p:tagLst xmlns:p="http://schemas.openxmlformats.org/presentationml/2006/main">
  <p:tag name="AS_UNIQUEID" val="1037"/>
</p:tagLst>
</file>

<file path=ppt/tags/tag1615.xml><?xml version="1.0" encoding="utf-8"?>
<p:tagLst xmlns:p="http://schemas.openxmlformats.org/presentationml/2006/main">
  <p:tag name="AS_UNIQUEID" val="1038"/>
</p:tagLst>
</file>

<file path=ppt/tags/tag1616.xml><?xml version="1.0" encoding="utf-8"?>
<p:tagLst xmlns:p="http://schemas.openxmlformats.org/presentationml/2006/main">
  <p:tag name="AS_UNIQUEID" val="1039"/>
</p:tagLst>
</file>

<file path=ppt/tags/tag1617.xml><?xml version="1.0" encoding="utf-8"?>
<p:tagLst xmlns:p="http://schemas.openxmlformats.org/presentationml/2006/main">
  <p:tag name="AS_UNIQUEID" val="1040"/>
</p:tagLst>
</file>

<file path=ppt/tags/tag1618.xml><?xml version="1.0" encoding="utf-8"?>
<p:tagLst xmlns:p="http://schemas.openxmlformats.org/presentationml/2006/main">
  <p:tag name="AS_UNIQUEID" val="1041"/>
</p:tagLst>
</file>

<file path=ppt/tags/tag1619.xml><?xml version="1.0" encoding="utf-8"?>
<p:tagLst xmlns:p="http://schemas.openxmlformats.org/presentationml/2006/main">
  <p:tag name="AS_UNIQUEID" val="1042"/>
</p:tagLst>
</file>

<file path=ppt/tags/tag162.xml><?xml version="1.0" encoding="utf-8"?>
<p:tagLst xmlns:p="http://schemas.openxmlformats.org/presentationml/2006/main">
  <p:tag name="AS_UNIQUEID" val="3231"/>
  <p:tag name="KSO_WM_BEAUTIFY_FLAG" val=""/>
</p:tagLst>
</file>

<file path=ppt/tags/tag1620.xml><?xml version="1.0" encoding="utf-8"?>
<p:tagLst xmlns:p="http://schemas.openxmlformats.org/presentationml/2006/main">
  <p:tag name="AS_UNIQUEID" val="1043"/>
</p:tagLst>
</file>

<file path=ppt/tags/tag1621.xml><?xml version="1.0" encoding="utf-8"?>
<p:tagLst xmlns:p="http://schemas.openxmlformats.org/presentationml/2006/main">
  <p:tag name="AS_UNIQUEID" val="1044"/>
</p:tagLst>
</file>

<file path=ppt/tags/tag1622.xml><?xml version="1.0" encoding="utf-8"?>
<p:tagLst xmlns:p="http://schemas.openxmlformats.org/presentationml/2006/main">
  <p:tag name="AS_UNIQUEID" val="1045"/>
</p:tagLst>
</file>

<file path=ppt/tags/tag1623.xml><?xml version="1.0" encoding="utf-8"?>
<p:tagLst xmlns:p="http://schemas.openxmlformats.org/presentationml/2006/main">
  <p:tag name="AS_UNIQUEID" val="1046"/>
</p:tagLst>
</file>

<file path=ppt/tags/tag1624.xml><?xml version="1.0" encoding="utf-8"?>
<p:tagLst xmlns:p="http://schemas.openxmlformats.org/presentationml/2006/main">
  <p:tag name="AS_UNIQUEID" val="1047"/>
</p:tagLst>
</file>

<file path=ppt/tags/tag1625.xml><?xml version="1.0" encoding="utf-8"?>
<p:tagLst xmlns:p="http://schemas.openxmlformats.org/presentationml/2006/main">
  <p:tag name="AS_UNIQUEID" val="1048"/>
</p:tagLst>
</file>

<file path=ppt/tags/tag1626.xml><?xml version="1.0" encoding="utf-8"?>
<p:tagLst xmlns:p="http://schemas.openxmlformats.org/presentationml/2006/main">
  <p:tag name="AS_UNIQUEID" val="1049"/>
</p:tagLst>
</file>

<file path=ppt/tags/tag1627.xml><?xml version="1.0" encoding="utf-8"?>
<p:tagLst xmlns:p="http://schemas.openxmlformats.org/presentationml/2006/main">
  <p:tag name="AS_UNIQUEID" val="1050"/>
</p:tagLst>
</file>

<file path=ppt/tags/tag1628.xml><?xml version="1.0" encoding="utf-8"?>
<p:tagLst xmlns:p="http://schemas.openxmlformats.org/presentationml/2006/main">
  <p:tag name="AS_UNIQUEID" val="1051"/>
</p:tagLst>
</file>

<file path=ppt/tags/tag1629.xml><?xml version="1.0" encoding="utf-8"?>
<p:tagLst xmlns:p="http://schemas.openxmlformats.org/presentationml/2006/main">
  <p:tag name="AS_UNIQUEID" val="1052"/>
</p:tagLst>
</file>

<file path=ppt/tags/tag163.xml><?xml version="1.0" encoding="utf-8"?>
<p:tagLst xmlns:p="http://schemas.openxmlformats.org/presentationml/2006/main">
  <p:tag name="AS_UNIQUEID" val="3232"/>
  <p:tag name="KSO_WM_BEAUTIFY_FLAG" val=""/>
</p:tagLst>
</file>

<file path=ppt/tags/tag1630.xml><?xml version="1.0" encoding="utf-8"?>
<p:tagLst xmlns:p="http://schemas.openxmlformats.org/presentationml/2006/main">
  <p:tag name="AS_UNIQUEID" val="1053"/>
</p:tagLst>
</file>

<file path=ppt/tags/tag1631.xml><?xml version="1.0" encoding="utf-8"?>
<p:tagLst xmlns:p="http://schemas.openxmlformats.org/presentationml/2006/main">
  <p:tag name="AS_UNIQUEID" val="1054"/>
</p:tagLst>
</file>

<file path=ppt/tags/tag1632.xml><?xml version="1.0" encoding="utf-8"?>
<p:tagLst xmlns:p="http://schemas.openxmlformats.org/presentationml/2006/main">
  <p:tag name="AS_UNIQUEID" val="1055"/>
</p:tagLst>
</file>

<file path=ppt/tags/tag1633.xml><?xml version="1.0" encoding="utf-8"?>
<p:tagLst xmlns:p="http://schemas.openxmlformats.org/presentationml/2006/main">
  <p:tag name="AS_UNIQUEID" val="1056"/>
</p:tagLst>
</file>

<file path=ppt/tags/tag1634.xml><?xml version="1.0" encoding="utf-8"?>
<p:tagLst xmlns:p="http://schemas.openxmlformats.org/presentationml/2006/main">
  <p:tag name="AS_UNIQUEID" val="1057"/>
</p:tagLst>
</file>

<file path=ppt/tags/tag1635.xml><?xml version="1.0" encoding="utf-8"?>
<p:tagLst xmlns:p="http://schemas.openxmlformats.org/presentationml/2006/main">
  <p:tag name="AS_UNIQUEID" val="1058"/>
</p:tagLst>
</file>

<file path=ppt/tags/tag1636.xml><?xml version="1.0" encoding="utf-8"?>
<p:tagLst xmlns:p="http://schemas.openxmlformats.org/presentationml/2006/main">
  <p:tag name="AS_UNIQUEID" val="1059"/>
</p:tagLst>
</file>

<file path=ppt/tags/tag1637.xml><?xml version="1.0" encoding="utf-8"?>
<p:tagLst xmlns:p="http://schemas.openxmlformats.org/presentationml/2006/main">
  <p:tag name="AS_UNIQUEID" val="1060"/>
</p:tagLst>
</file>

<file path=ppt/tags/tag1638.xml><?xml version="1.0" encoding="utf-8"?>
<p:tagLst xmlns:p="http://schemas.openxmlformats.org/presentationml/2006/main">
  <p:tag name="AS_UNIQUEID" val="1061"/>
</p:tagLst>
</file>

<file path=ppt/tags/tag1639.xml><?xml version="1.0" encoding="utf-8"?>
<p:tagLst xmlns:p="http://schemas.openxmlformats.org/presentationml/2006/main">
  <p:tag name="AS_UNIQUEID" val="1062"/>
</p:tagLst>
</file>

<file path=ppt/tags/tag164.xml><?xml version="1.0" encoding="utf-8"?>
<p:tagLst xmlns:p="http://schemas.openxmlformats.org/presentationml/2006/main">
  <p:tag name="AS_UNIQUEID" val="3233"/>
  <p:tag name="KSO_WM_UNIT_TABLE_BEAUTIFY" val="smartTable{ef0cebba-cc81-40e8-b01b-439c8e8d6abf}"/>
</p:tagLst>
</file>

<file path=ppt/tags/tag1640.xml><?xml version="1.0" encoding="utf-8"?>
<p:tagLst xmlns:p="http://schemas.openxmlformats.org/presentationml/2006/main">
  <p:tag name="AS_UNIQUEID" val="1063"/>
</p:tagLst>
</file>

<file path=ppt/tags/tag1641.xml><?xml version="1.0" encoding="utf-8"?>
<p:tagLst xmlns:p="http://schemas.openxmlformats.org/presentationml/2006/main">
  <p:tag name="AS_UNIQUEID" val="1064"/>
</p:tagLst>
</file>

<file path=ppt/tags/tag1642.xml><?xml version="1.0" encoding="utf-8"?>
<p:tagLst xmlns:p="http://schemas.openxmlformats.org/presentationml/2006/main">
  <p:tag name="AS_UNIQUEID" val="1065"/>
</p:tagLst>
</file>

<file path=ppt/tags/tag1643.xml><?xml version="1.0" encoding="utf-8"?>
<p:tagLst xmlns:p="http://schemas.openxmlformats.org/presentationml/2006/main">
  <p:tag name="AS_UNIQUEID" val="1066"/>
</p:tagLst>
</file>

<file path=ppt/tags/tag1644.xml><?xml version="1.0" encoding="utf-8"?>
<p:tagLst xmlns:p="http://schemas.openxmlformats.org/presentationml/2006/main">
  <p:tag name="AS_UNIQUEID" val="1067"/>
</p:tagLst>
</file>

<file path=ppt/tags/tag1645.xml><?xml version="1.0" encoding="utf-8"?>
<p:tagLst xmlns:p="http://schemas.openxmlformats.org/presentationml/2006/main">
  <p:tag name="AS_UNIQUEID" val="1068"/>
</p:tagLst>
</file>

<file path=ppt/tags/tag1646.xml><?xml version="1.0" encoding="utf-8"?>
<p:tagLst xmlns:p="http://schemas.openxmlformats.org/presentationml/2006/main">
  <p:tag name="AS_UNIQUEID" val="1069"/>
</p:tagLst>
</file>

<file path=ppt/tags/tag1647.xml><?xml version="1.0" encoding="utf-8"?>
<p:tagLst xmlns:p="http://schemas.openxmlformats.org/presentationml/2006/main">
  <p:tag name="AS_UNIQUEID" val="1070"/>
</p:tagLst>
</file>

<file path=ppt/tags/tag1648.xml><?xml version="1.0" encoding="utf-8"?>
<p:tagLst xmlns:p="http://schemas.openxmlformats.org/presentationml/2006/main">
  <p:tag name="AS_UNIQUEID" val="1071"/>
</p:tagLst>
</file>

<file path=ppt/tags/tag1649.xml><?xml version="1.0" encoding="utf-8"?>
<p:tagLst xmlns:p="http://schemas.openxmlformats.org/presentationml/2006/main">
  <p:tag name="AS_UNIQUEID" val="1072"/>
</p:tagLst>
</file>

<file path=ppt/tags/tag165.xml><?xml version="1.0" encoding="utf-8"?>
<p:tagLst xmlns:p="http://schemas.openxmlformats.org/presentationml/2006/main">
  <p:tag name="AS_UNIQUEID" val="3234"/>
  <p:tag name="KSO_WM_BEAUTIFY_FLAG" val=""/>
</p:tagLst>
</file>

<file path=ppt/tags/tag1650.xml><?xml version="1.0" encoding="utf-8"?>
<p:tagLst xmlns:p="http://schemas.openxmlformats.org/presentationml/2006/main">
  <p:tag name="AS_UNIQUEID" val="1073"/>
</p:tagLst>
</file>

<file path=ppt/tags/tag1651.xml><?xml version="1.0" encoding="utf-8"?>
<p:tagLst xmlns:p="http://schemas.openxmlformats.org/presentationml/2006/main">
  <p:tag name="AS_UNIQUEID" val="1074"/>
</p:tagLst>
</file>

<file path=ppt/tags/tag1652.xml><?xml version="1.0" encoding="utf-8"?>
<p:tagLst xmlns:p="http://schemas.openxmlformats.org/presentationml/2006/main">
  <p:tag name="AS_UNIQUEID" val="1075"/>
</p:tagLst>
</file>

<file path=ppt/tags/tag1653.xml><?xml version="1.0" encoding="utf-8"?>
<p:tagLst xmlns:p="http://schemas.openxmlformats.org/presentationml/2006/main">
  <p:tag name="AS_UNIQUEID" val="1076"/>
</p:tagLst>
</file>

<file path=ppt/tags/tag1654.xml><?xml version="1.0" encoding="utf-8"?>
<p:tagLst xmlns:p="http://schemas.openxmlformats.org/presentationml/2006/main">
  <p:tag name="AS_UNIQUEID" val="1077"/>
</p:tagLst>
</file>

<file path=ppt/tags/tag1655.xml><?xml version="1.0" encoding="utf-8"?>
<p:tagLst xmlns:p="http://schemas.openxmlformats.org/presentationml/2006/main">
  <p:tag name="AS_UNIQUEID" val="1033"/>
</p:tagLst>
</file>

<file path=ppt/tags/tag1656.xml><?xml version="1.0" encoding="utf-8"?>
<p:tagLst xmlns:p="http://schemas.openxmlformats.org/presentationml/2006/main">
  <p:tag name="AS_UNIQUEID" val="11649"/>
</p:tagLst>
</file>

<file path=ppt/tags/tag1657.xml><?xml version="1.0" encoding="utf-8"?>
<p:tagLst xmlns:p="http://schemas.openxmlformats.org/presentationml/2006/main">
  <p:tag name="AS_UNIQUEID" val="11650"/>
</p:tagLst>
</file>

<file path=ppt/tags/tag1658.xml><?xml version="1.0" encoding="utf-8"?>
<p:tagLst xmlns:p="http://schemas.openxmlformats.org/presentationml/2006/main">
  <p:tag name="AS_UNIQUEID" val="10396"/>
  <p:tag name="KSO_WM_BEAUTIFY_FLAG" val=""/>
</p:tagLst>
</file>

<file path=ppt/tags/tag1659.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66.xml><?xml version="1.0" encoding="utf-8"?>
<p:tagLst xmlns:p="http://schemas.openxmlformats.org/presentationml/2006/main">
  <p:tag name="AS_UNIQUEID" val="3235"/>
  <p:tag name="KSO_WM_BEAUTIFY_FLAG" val=""/>
</p:tagLst>
</file>

<file path=ppt/tags/tag1660.xml><?xml version="1.0" encoding="utf-8"?>
<p:tagLst xmlns:p="http://schemas.openxmlformats.org/presentationml/2006/main">
  <p:tag name="AS_UNIQUEID" val="16"/>
</p:tagLst>
</file>

<file path=ppt/tags/tag1661.xml><?xml version="1.0" encoding="utf-8"?>
<p:tagLst xmlns:p="http://schemas.openxmlformats.org/presentationml/2006/main">
  <p:tag name="AS_UNIQUEID" val="18"/>
  <p:tag name="KSO_WM_BEAUTIFY_FLAG" val=""/>
</p:tagLst>
</file>

<file path=ppt/tags/tag1662.xml><?xml version="1.0" encoding="utf-8"?>
<p:tagLst xmlns:p="http://schemas.openxmlformats.org/presentationml/2006/main">
  <p:tag name="AS_UNIQUEID" val="20"/>
  <p:tag name="KSO_WM_BEAUTIFY_FLAG" val=""/>
</p:tagLst>
</file>

<file path=ppt/tags/tag1663.xml><?xml version="1.0" encoding="utf-8"?>
<p:tagLst xmlns:p="http://schemas.openxmlformats.org/presentationml/2006/main">
  <p:tag name="AS_UNIQUEID" val="21"/>
  <p:tag name="KSO_WM_BEAUTIFY_FLAG" val=""/>
</p:tagLst>
</file>

<file path=ppt/tags/tag1664.xml><?xml version="1.0" encoding="utf-8"?>
<p:tagLst xmlns:p="http://schemas.openxmlformats.org/presentationml/2006/main">
  <p:tag name="AS_UNIQUEID" val="23"/>
  <p:tag name="KSO_WM_BEAUTIFY_FLAG" val=""/>
</p:tagLst>
</file>

<file path=ppt/tags/tag1665.xml><?xml version="1.0" encoding="utf-8"?>
<p:tagLst xmlns:p="http://schemas.openxmlformats.org/presentationml/2006/main">
  <p:tag name="AS_UNIQUEID" val="24"/>
  <p:tag name="KSO_WM_BEAUTIFY_FLAG" val=""/>
</p:tagLst>
</file>

<file path=ppt/tags/tag1666.xml><?xml version="1.0" encoding="utf-8"?>
<p:tagLst xmlns:p="http://schemas.openxmlformats.org/presentationml/2006/main">
  <p:tag name="AS_UNIQUEID" val="25"/>
  <p:tag name="KSO_WM_BEAUTIFY_FLAG" val=""/>
</p:tagLst>
</file>

<file path=ppt/tags/tag1667.xml><?xml version="1.0" encoding="utf-8"?>
<p:tagLst xmlns:p="http://schemas.openxmlformats.org/presentationml/2006/main">
  <p:tag name="AS_UNIQUEID" val="26"/>
  <p:tag name="KSO_WM_BEAUTIFY_FLAG" val=""/>
</p:tagLst>
</file>

<file path=ppt/tags/tag1668.xml><?xml version="1.0" encoding="utf-8"?>
<p:tagLst xmlns:p="http://schemas.openxmlformats.org/presentationml/2006/main">
  <p:tag name="AS_UNIQUEID" val="27"/>
  <p:tag name="KSO_WM_BEAUTIFY_FLAG" val=""/>
</p:tagLst>
</file>

<file path=ppt/tags/tag1669.xml><?xml version="1.0" encoding="utf-8"?>
<p:tagLst xmlns:p="http://schemas.openxmlformats.org/presentationml/2006/main">
  <p:tag name="AS_UNIQUEID" val="11651"/>
  <p:tag name="KSO_WM_BEAUTIFY_FLAG" val=""/>
</p:tagLst>
</file>

<file path=ppt/tags/tag167.xml><?xml version="1.0" encoding="utf-8"?>
<p:tagLst xmlns:p="http://schemas.openxmlformats.org/presentationml/2006/main">
  <p:tag name="AS_UNIQUEID" val="3236"/>
  <p:tag name="KSO_WM_BEAUTIFY_FLAG" val=""/>
</p:tagLst>
</file>

<file path=ppt/tags/tag1670.xml><?xml version="1.0" encoding="utf-8"?>
<p:tagLst xmlns:p="http://schemas.openxmlformats.org/presentationml/2006/main">
  <p:tag name="AS_UNIQUEID" val="957"/>
  <p:tag name="KSO_WM_BEAUTIFY_FLAG" val=""/>
</p:tagLst>
</file>

<file path=ppt/tags/tag1671.xml><?xml version="1.0" encoding="utf-8"?>
<p:tagLst xmlns:p="http://schemas.openxmlformats.org/presentationml/2006/main">
  <p:tag name="AS_UNIQUEID" val="6300"/>
  <p:tag name="KSO_WM_BEAUTIFY_FLAG" val=""/>
</p:tagLst>
</file>

<file path=ppt/tags/tag1672.xml><?xml version="1.0" encoding="utf-8"?>
<p:tagLst xmlns:p="http://schemas.openxmlformats.org/presentationml/2006/main">
  <p:tag name="AS_UNIQUEID" val="11983"/>
</p:tagLst>
</file>

<file path=ppt/tags/tag1673.xml><?xml version="1.0" encoding="utf-8"?>
<p:tagLst xmlns:p="http://schemas.openxmlformats.org/presentationml/2006/main">
  <p:tag name="AS_UNIQUEID" val="2639"/>
</p:tagLst>
</file>

<file path=ppt/tags/tag1674.xml><?xml version="1.0" encoding="utf-8"?>
<p:tagLst xmlns:p="http://schemas.openxmlformats.org/presentationml/2006/main">
  <p:tag name="AS_UNIQUEID" val="2640"/>
</p:tagLst>
</file>

<file path=ppt/tags/tag1675.xml><?xml version="1.0" encoding="utf-8"?>
<p:tagLst xmlns:p="http://schemas.openxmlformats.org/presentationml/2006/main">
  <p:tag name="AS_UNIQUEID" val="2641"/>
</p:tagLst>
</file>

<file path=ppt/tags/tag1676.xml><?xml version="1.0" encoding="utf-8"?>
<p:tagLst xmlns:p="http://schemas.openxmlformats.org/presentationml/2006/main">
  <p:tag name="AS_UNIQUEID" val="11984"/>
</p:tagLst>
</file>

<file path=ppt/tags/tag1677.xml><?xml version="1.0" encoding="utf-8"?>
<p:tagLst xmlns:p="http://schemas.openxmlformats.org/presentationml/2006/main">
  <p:tag name="AS_UNIQUEID" val="6386"/>
</p:tagLst>
</file>

<file path=ppt/tags/tag1678.xml><?xml version="1.0" encoding="utf-8"?>
<p:tagLst xmlns:p="http://schemas.openxmlformats.org/presentationml/2006/main">
  <p:tag name="AS_UNIQUEID" val="6387"/>
</p:tagLst>
</file>

<file path=ppt/tags/tag1679.xml><?xml version="1.0" encoding="utf-8"?>
<p:tagLst xmlns:p="http://schemas.openxmlformats.org/presentationml/2006/main">
  <p:tag name="AS_UNIQUEID" val="6388"/>
</p:tagLst>
</file>

<file path=ppt/tags/tag168.xml><?xml version="1.0" encoding="utf-8"?>
<p:tagLst xmlns:p="http://schemas.openxmlformats.org/presentationml/2006/main">
  <p:tag name="AS_UNIQUEID" val="3237"/>
  <p:tag name="KSO_WM_BEAUTIFY_FLAG" val=""/>
</p:tagLst>
</file>

<file path=ppt/tags/tag1680.xml><?xml version="1.0" encoding="utf-8"?>
<p:tagLst xmlns:p="http://schemas.openxmlformats.org/presentationml/2006/main">
  <p:tag name="AS_UNIQUEID" val="6389"/>
</p:tagLst>
</file>

<file path=ppt/tags/tag1681.xml><?xml version="1.0" encoding="utf-8"?>
<p:tagLst xmlns:p="http://schemas.openxmlformats.org/presentationml/2006/main">
  <p:tag name="AS_UNIQUEID" val="6390"/>
</p:tagLst>
</file>

<file path=ppt/tags/tag1682.xml><?xml version="1.0" encoding="utf-8"?>
<p:tagLst xmlns:p="http://schemas.openxmlformats.org/presentationml/2006/main">
  <p:tag name="AS_UNIQUEID" val="6391"/>
</p:tagLst>
</file>

<file path=ppt/tags/tag1683.xml><?xml version="1.0" encoding="utf-8"?>
<p:tagLst xmlns:p="http://schemas.openxmlformats.org/presentationml/2006/main">
  <p:tag name="AS_UNIQUEID" val="6392"/>
</p:tagLst>
</file>

<file path=ppt/tags/tag1684.xml><?xml version="1.0" encoding="utf-8"?>
<p:tagLst xmlns:p="http://schemas.openxmlformats.org/presentationml/2006/main">
  <p:tag name="AS_UNIQUEID" val="6393"/>
</p:tagLst>
</file>

<file path=ppt/tags/tag1685.xml><?xml version="1.0" encoding="utf-8"?>
<p:tagLst xmlns:p="http://schemas.openxmlformats.org/presentationml/2006/main">
  <p:tag name="AS_UNIQUEID" val="6394"/>
</p:tagLst>
</file>

<file path=ppt/tags/tag1686.xml><?xml version="1.0" encoding="utf-8"?>
<p:tagLst xmlns:p="http://schemas.openxmlformats.org/presentationml/2006/main">
  <p:tag name="AS_UNIQUEID" val="6395"/>
</p:tagLst>
</file>

<file path=ppt/tags/tag1687.xml><?xml version="1.0" encoding="utf-8"?>
<p:tagLst xmlns:p="http://schemas.openxmlformats.org/presentationml/2006/main">
  <p:tag name="AS_UNIQUEID" val="6396"/>
</p:tagLst>
</file>

<file path=ppt/tags/tag1688.xml><?xml version="1.0" encoding="utf-8"?>
<p:tagLst xmlns:p="http://schemas.openxmlformats.org/presentationml/2006/main">
  <p:tag name="AS_UNIQUEID" val="6397"/>
</p:tagLst>
</file>

<file path=ppt/tags/tag1689.xml><?xml version="1.0" encoding="utf-8"?>
<p:tagLst xmlns:p="http://schemas.openxmlformats.org/presentationml/2006/main">
  <p:tag name="AS_UNIQUEID" val="6398"/>
</p:tagLst>
</file>

<file path=ppt/tags/tag169.xml><?xml version="1.0" encoding="utf-8"?>
<p:tagLst xmlns:p="http://schemas.openxmlformats.org/presentationml/2006/main">
  <p:tag name="AS_UNIQUEID" val="3238"/>
  <p:tag name="KSO_WM_BEAUTIFY_FLAG" val=""/>
</p:tagLst>
</file>

<file path=ppt/tags/tag1690.xml><?xml version="1.0" encoding="utf-8"?>
<p:tagLst xmlns:p="http://schemas.openxmlformats.org/presentationml/2006/main">
  <p:tag name="AS_UNIQUEID" val="11649"/>
</p:tagLst>
</file>

<file path=ppt/tags/tag1691.xml><?xml version="1.0" encoding="utf-8"?>
<p:tagLst xmlns:p="http://schemas.openxmlformats.org/presentationml/2006/main">
  <p:tag name="AS_UNIQUEID" val="11650"/>
</p:tagLst>
</file>

<file path=ppt/tags/tag1692.xml><?xml version="1.0" encoding="utf-8"?>
<p:tagLst xmlns:p="http://schemas.openxmlformats.org/presentationml/2006/main">
  <p:tag name="AS_UNIQUEID" val="10396"/>
  <p:tag name="KSO_WM_BEAUTIFY_FLAG" val=""/>
</p:tagLst>
</file>

<file path=ppt/tags/tag1693.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694.xml><?xml version="1.0" encoding="utf-8"?>
<p:tagLst xmlns:p="http://schemas.openxmlformats.org/presentationml/2006/main">
  <p:tag name="AS_UNIQUEID" val="16"/>
</p:tagLst>
</file>

<file path=ppt/tags/tag1695.xml><?xml version="1.0" encoding="utf-8"?>
<p:tagLst xmlns:p="http://schemas.openxmlformats.org/presentationml/2006/main">
  <p:tag name="AS_UNIQUEID" val="18"/>
  <p:tag name="KSO_WM_BEAUTIFY_FLAG" val=""/>
</p:tagLst>
</file>

<file path=ppt/tags/tag1696.xml><?xml version="1.0" encoding="utf-8"?>
<p:tagLst xmlns:p="http://schemas.openxmlformats.org/presentationml/2006/main">
  <p:tag name="AS_UNIQUEID" val="20"/>
  <p:tag name="KSO_WM_BEAUTIFY_FLAG" val=""/>
</p:tagLst>
</file>

<file path=ppt/tags/tag1697.xml><?xml version="1.0" encoding="utf-8"?>
<p:tagLst xmlns:p="http://schemas.openxmlformats.org/presentationml/2006/main">
  <p:tag name="AS_UNIQUEID" val="21"/>
  <p:tag name="KSO_WM_BEAUTIFY_FLAG" val=""/>
</p:tagLst>
</file>

<file path=ppt/tags/tag1698.xml><?xml version="1.0" encoding="utf-8"?>
<p:tagLst xmlns:p="http://schemas.openxmlformats.org/presentationml/2006/main">
  <p:tag name="AS_UNIQUEID" val="23"/>
  <p:tag name="KSO_WM_BEAUTIFY_FLAG" val=""/>
</p:tagLst>
</file>

<file path=ppt/tags/tag1699.xml><?xml version="1.0" encoding="utf-8"?>
<p:tagLst xmlns:p="http://schemas.openxmlformats.org/presentationml/2006/main">
  <p:tag name="AS_UNIQUEID" val="24"/>
  <p:tag name="KSO_WM_BEAUTIFY_FLAG" val=""/>
</p:tagLst>
</file>

<file path=ppt/tags/tag17.xml><?xml version="1.0" encoding="utf-8"?>
<p:tagLst xmlns:p="http://schemas.openxmlformats.org/presentationml/2006/main">
  <p:tag name="AS_UNIQUEID" val="8551"/>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70.xml><?xml version="1.0" encoding="utf-8"?>
<p:tagLst xmlns:p="http://schemas.openxmlformats.org/presentationml/2006/main">
  <p:tag name="AS_UNIQUEID" val="3239"/>
  <p:tag name="KSO_WM_BEAUTIFY_FLAG" val=""/>
</p:tagLst>
</file>

<file path=ppt/tags/tag1700.xml><?xml version="1.0" encoding="utf-8"?>
<p:tagLst xmlns:p="http://schemas.openxmlformats.org/presentationml/2006/main">
  <p:tag name="AS_UNIQUEID" val="25"/>
  <p:tag name="KSO_WM_BEAUTIFY_FLAG" val=""/>
</p:tagLst>
</file>

<file path=ppt/tags/tag1701.xml><?xml version="1.0" encoding="utf-8"?>
<p:tagLst xmlns:p="http://schemas.openxmlformats.org/presentationml/2006/main">
  <p:tag name="AS_UNIQUEID" val="26"/>
  <p:tag name="KSO_WM_BEAUTIFY_FLAG" val=""/>
</p:tagLst>
</file>

<file path=ppt/tags/tag1702.xml><?xml version="1.0" encoding="utf-8"?>
<p:tagLst xmlns:p="http://schemas.openxmlformats.org/presentationml/2006/main">
  <p:tag name="AS_UNIQUEID" val="27"/>
  <p:tag name="KSO_WM_BEAUTIFY_FLAG" val=""/>
</p:tagLst>
</file>

<file path=ppt/tags/tag1703.xml><?xml version="1.0" encoding="utf-8"?>
<p:tagLst xmlns:p="http://schemas.openxmlformats.org/presentationml/2006/main">
  <p:tag name="AS_UNIQUEID" val="11651"/>
  <p:tag name="KSO_WM_BEAUTIFY_FLAG" val=""/>
</p:tagLst>
</file>

<file path=ppt/tags/tag1704.xml><?xml version="1.0" encoding="utf-8"?>
<p:tagLst xmlns:p="http://schemas.openxmlformats.org/presentationml/2006/main">
  <p:tag name="AS_UNIQUEID" val="957"/>
  <p:tag name="KSO_WM_BEAUTIFY_FLAG" val=""/>
</p:tagLst>
</file>

<file path=ppt/tags/tag1705.xml><?xml version="1.0" encoding="utf-8"?>
<p:tagLst xmlns:p="http://schemas.openxmlformats.org/presentationml/2006/main">
  <p:tag name="AS_UNIQUEID" val="11985"/>
</p:tagLst>
</file>

<file path=ppt/tags/tag1706.xml><?xml version="1.0" encoding="utf-8"?>
<p:tagLst xmlns:p="http://schemas.openxmlformats.org/presentationml/2006/main">
  <p:tag name="AS_UNIQUEID" val="1538"/>
</p:tagLst>
</file>

<file path=ppt/tags/tag1707.xml><?xml version="1.0" encoding="utf-8"?>
<p:tagLst xmlns:p="http://schemas.openxmlformats.org/presentationml/2006/main">
  <p:tag name="AS_UNIQUEID" val="1539"/>
</p:tagLst>
</file>

<file path=ppt/tags/tag1708.xml><?xml version="1.0" encoding="utf-8"?>
<p:tagLst xmlns:p="http://schemas.openxmlformats.org/presentationml/2006/main">
  <p:tag name="AS_UNIQUEID" val="1540"/>
</p:tagLst>
</file>

<file path=ppt/tags/tag1709.xml><?xml version="1.0" encoding="utf-8"?>
<p:tagLst xmlns:p="http://schemas.openxmlformats.org/presentationml/2006/main">
  <p:tag name="AS_UNIQUEID" val="1542"/>
</p:tagLst>
</file>

<file path=ppt/tags/tag171.xml><?xml version="1.0" encoding="utf-8"?>
<p:tagLst xmlns:p="http://schemas.openxmlformats.org/presentationml/2006/main">
  <p:tag name="AS_UNIQUEID" val="3240"/>
  <p:tag name="KSO_WM_BEAUTIFY_FLAG" val=""/>
</p:tagLst>
</file>

<file path=ppt/tags/tag1710.xml><?xml version="1.0" encoding="utf-8"?>
<p:tagLst xmlns:p="http://schemas.openxmlformats.org/presentationml/2006/main">
  <p:tag name="AS_UNIQUEID" val="1544"/>
</p:tagLst>
</file>

<file path=ppt/tags/tag1711.xml><?xml version="1.0" encoding="utf-8"?>
<p:tagLst xmlns:p="http://schemas.openxmlformats.org/presentationml/2006/main">
  <p:tag name="AS_UNIQUEID" val="1545"/>
</p:tagLst>
</file>

<file path=ppt/tags/tag1712.xml><?xml version="1.0" encoding="utf-8"?>
<p:tagLst xmlns:p="http://schemas.openxmlformats.org/presentationml/2006/main">
  <p:tag name="AS_UNIQUEID" val="7899"/>
</p:tagLst>
</file>

<file path=ppt/tags/tag1713.xml><?xml version="1.0" encoding="utf-8"?>
<p:tagLst xmlns:p="http://schemas.openxmlformats.org/presentationml/2006/main">
  <p:tag name="AS_UNIQUEID" val="1154"/>
</p:tagLst>
</file>

<file path=ppt/tags/tag1714.xml><?xml version="1.0" encoding="utf-8"?>
<p:tagLst xmlns:p="http://schemas.openxmlformats.org/presentationml/2006/main">
  <p:tag name="AS_UNIQUEID" val="1155"/>
</p:tagLst>
</file>

<file path=ppt/tags/tag1715.xml><?xml version="1.0" encoding="utf-8"?>
<p:tagLst xmlns:p="http://schemas.openxmlformats.org/presentationml/2006/main">
  <p:tag name="AS_UNIQUEID" val="1156"/>
</p:tagLst>
</file>

<file path=ppt/tags/tag1716.xml><?xml version="1.0" encoding="utf-8"?>
<p:tagLst xmlns:p="http://schemas.openxmlformats.org/presentationml/2006/main">
  <p:tag name="AS_UNIQUEID" val="7900"/>
</p:tagLst>
</file>

<file path=ppt/tags/tag1717.xml><?xml version="1.0" encoding="utf-8"?>
<p:tagLst xmlns:p="http://schemas.openxmlformats.org/presentationml/2006/main">
  <p:tag name="AS_UNIQUEID" val="1157"/>
</p:tagLst>
</file>

<file path=ppt/tags/tag1718.xml><?xml version="1.0" encoding="utf-8"?>
<p:tagLst xmlns:p="http://schemas.openxmlformats.org/presentationml/2006/main">
  <p:tag name="AS_UNIQUEID" val="1158"/>
</p:tagLst>
</file>

<file path=ppt/tags/tag1719.xml><?xml version="1.0" encoding="utf-8"?>
<p:tagLst xmlns:p="http://schemas.openxmlformats.org/presentationml/2006/main">
  <p:tag name="AS_UNIQUEID" val="1159"/>
</p:tagLst>
</file>

<file path=ppt/tags/tag172.xml><?xml version="1.0" encoding="utf-8"?>
<p:tagLst xmlns:p="http://schemas.openxmlformats.org/presentationml/2006/main">
  <p:tag name="AS_UNIQUEID" val="3241"/>
  <p:tag name="KSO_WM_BEAUTIFY_FLAG" val=""/>
</p:tagLst>
</file>

<file path=ppt/tags/tag1720.xml><?xml version="1.0" encoding="utf-8"?>
<p:tagLst xmlns:p="http://schemas.openxmlformats.org/presentationml/2006/main">
  <p:tag name="AS_UNIQUEID" val="1160"/>
</p:tagLst>
</file>

<file path=ppt/tags/tag1721.xml><?xml version="1.0" encoding="utf-8"?>
<p:tagLst xmlns:p="http://schemas.openxmlformats.org/presentationml/2006/main">
  <p:tag name="AS_UNIQUEID" val="1161"/>
</p:tagLst>
</file>

<file path=ppt/tags/tag1722.xml><?xml version="1.0" encoding="utf-8"?>
<p:tagLst xmlns:p="http://schemas.openxmlformats.org/presentationml/2006/main">
  <p:tag name="AS_UNIQUEID" val="7901"/>
</p:tagLst>
</file>

<file path=ppt/tags/tag1723.xml><?xml version="1.0" encoding="utf-8"?>
<p:tagLst xmlns:p="http://schemas.openxmlformats.org/presentationml/2006/main">
  <p:tag name="AS_UNIQUEID" val="7902"/>
</p:tagLst>
</file>

<file path=ppt/tags/tag1724.xml><?xml version="1.0" encoding="utf-8"?>
<p:tagLst xmlns:p="http://schemas.openxmlformats.org/presentationml/2006/main">
  <p:tag name="AS_UNIQUEID" val="7903"/>
</p:tagLst>
</file>

<file path=ppt/tags/tag1725.xml><?xml version="1.0" encoding="utf-8"?>
<p:tagLst xmlns:p="http://schemas.openxmlformats.org/presentationml/2006/main">
  <p:tag name="AS_UNIQUEID" val="7904"/>
</p:tagLst>
</file>

<file path=ppt/tags/tag1726.xml><?xml version="1.0" encoding="utf-8"?>
<p:tagLst xmlns:p="http://schemas.openxmlformats.org/presentationml/2006/main">
  <p:tag name="AS_UNIQUEID" val="7905"/>
</p:tagLst>
</file>

<file path=ppt/tags/tag1727.xml><?xml version="1.0" encoding="utf-8"?>
<p:tagLst xmlns:p="http://schemas.openxmlformats.org/presentationml/2006/main">
  <p:tag name="AS_UNIQUEID" val="7906"/>
</p:tagLst>
</file>

<file path=ppt/tags/tag1728.xml><?xml version="1.0" encoding="utf-8"?>
<p:tagLst xmlns:p="http://schemas.openxmlformats.org/presentationml/2006/main">
  <p:tag name="AS_UNIQUEID" val="7907"/>
</p:tagLst>
</file>

<file path=ppt/tags/tag1729.xml><?xml version="1.0" encoding="utf-8"?>
<p:tagLst xmlns:p="http://schemas.openxmlformats.org/presentationml/2006/main">
  <p:tag name="AS_UNIQUEID" val="11649"/>
</p:tagLst>
</file>

<file path=ppt/tags/tag173.xml><?xml version="1.0" encoding="utf-8"?>
<p:tagLst xmlns:p="http://schemas.openxmlformats.org/presentationml/2006/main">
  <p:tag name="AS_UNIQUEID" val="3242"/>
</p:tagLst>
</file>

<file path=ppt/tags/tag1730.xml><?xml version="1.0" encoding="utf-8"?>
<p:tagLst xmlns:p="http://schemas.openxmlformats.org/presentationml/2006/main">
  <p:tag name="AS_UNIQUEID" val="11650"/>
</p:tagLst>
</file>

<file path=ppt/tags/tag1731.xml><?xml version="1.0" encoding="utf-8"?>
<p:tagLst xmlns:p="http://schemas.openxmlformats.org/presentationml/2006/main">
  <p:tag name="AS_UNIQUEID" val="10396"/>
  <p:tag name="KSO_WM_BEAUTIFY_FLAG" val=""/>
</p:tagLst>
</file>

<file path=ppt/tags/tag1732.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733.xml><?xml version="1.0" encoding="utf-8"?>
<p:tagLst xmlns:p="http://schemas.openxmlformats.org/presentationml/2006/main">
  <p:tag name="AS_UNIQUEID" val="16"/>
</p:tagLst>
</file>

<file path=ppt/tags/tag1734.xml><?xml version="1.0" encoding="utf-8"?>
<p:tagLst xmlns:p="http://schemas.openxmlformats.org/presentationml/2006/main">
  <p:tag name="AS_UNIQUEID" val="18"/>
  <p:tag name="KSO_WM_BEAUTIFY_FLAG" val=""/>
</p:tagLst>
</file>

<file path=ppt/tags/tag1735.xml><?xml version="1.0" encoding="utf-8"?>
<p:tagLst xmlns:p="http://schemas.openxmlformats.org/presentationml/2006/main">
  <p:tag name="AS_UNIQUEID" val="20"/>
  <p:tag name="KSO_WM_BEAUTIFY_FLAG" val=""/>
</p:tagLst>
</file>

<file path=ppt/tags/tag1736.xml><?xml version="1.0" encoding="utf-8"?>
<p:tagLst xmlns:p="http://schemas.openxmlformats.org/presentationml/2006/main">
  <p:tag name="AS_UNIQUEID" val="21"/>
  <p:tag name="KSO_WM_BEAUTIFY_FLAG" val=""/>
</p:tagLst>
</file>

<file path=ppt/tags/tag1737.xml><?xml version="1.0" encoding="utf-8"?>
<p:tagLst xmlns:p="http://schemas.openxmlformats.org/presentationml/2006/main">
  <p:tag name="AS_UNIQUEID" val="23"/>
  <p:tag name="KSO_WM_BEAUTIFY_FLAG" val=""/>
</p:tagLst>
</file>

<file path=ppt/tags/tag1738.xml><?xml version="1.0" encoding="utf-8"?>
<p:tagLst xmlns:p="http://schemas.openxmlformats.org/presentationml/2006/main">
  <p:tag name="AS_UNIQUEID" val="24"/>
  <p:tag name="KSO_WM_BEAUTIFY_FLAG" val=""/>
</p:tagLst>
</file>

<file path=ppt/tags/tag1739.xml><?xml version="1.0" encoding="utf-8"?>
<p:tagLst xmlns:p="http://schemas.openxmlformats.org/presentationml/2006/main">
  <p:tag name="AS_UNIQUEID" val="25"/>
  <p:tag name="KSO_WM_BEAUTIFY_FLAG" val=""/>
</p:tagLst>
</file>

<file path=ppt/tags/tag174.xml><?xml version="1.0" encoding="utf-8"?>
<p:tagLst xmlns:p="http://schemas.openxmlformats.org/presentationml/2006/main">
  <p:tag name="AS_UNIQUEID" val="67"/>
</p:tagLst>
</file>

<file path=ppt/tags/tag1740.xml><?xml version="1.0" encoding="utf-8"?>
<p:tagLst xmlns:p="http://schemas.openxmlformats.org/presentationml/2006/main">
  <p:tag name="AS_UNIQUEID" val="26"/>
  <p:tag name="KSO_WM_BEAUTIFY_FLAG" val=""/>
</p:tagLst>
</file>

<file path=ppt/tags/tag1741.xml><?xml version="1.0" encoding="utf-8"?>
<p:tagLst xmlns:p="http://schemas.openxmlformats.org/presentationml/2006/main">
  <p:tag name="AS_UNIQUEID" val="27"/>
  <p:tag name="KSO_WM_BEAUTIFY_FLAG" val=""/>
</p:tagLst>
</file>

<file path=ppt/tags/tag1742.xml><?xml version="1.0" encoding="utf-8"?>
<p:tagLst xmlns:p="http://schemas.openxmlformats.org/presentationml/2006/main">
  <p:tag name="AS_UNIQUEID" val="11651"/>
  <p:tag name="KSO_WM_BEAUTIFY_FLAG" val=""/>
</p:tagLst>
</file>

<file path=ppt/tags/tag1743.xml><?xml version="1.0" encoding="utf-8"?>
<p:tagLst xmlns:p="http://schemas.openxmlformats.org/presentationml/2006/main">
  <p:tag name="AS_UNIQUEID" val="11986"/>
</p:tagLst>
</file>

<file path=ppt/tags/tag1744.xml><?xml version="1.0" encoding="utf-8"?>
<p:tagLst xmlns:p="http://schemas.openxmlformats.org/presentationml/2006/main">
  <p:tag name="AS_UNIQUEID" val="8686"/>
</p:tagLst>
</file>

<file path=ppt/tags/tag1745.xml><?xml version="1.0" encoding="utf-8"?>
<p:tagLst xmlns:p="http://schemas.openxmlformats.org/presentationml/2006/main">
  <p:tag name="AS_UNIQUEID" val="8687"/>
</p:tagLst>
</file>

<file path=ppt/tags/tag1746.xml><?xml version="1.0" encoding="utf-8"?>
<p:tagLst xmlns:p="http://schemas.openxmlformats.org/presentationml/2006/main">
  <p:tag name="AS_UNIQUEID" val="8688"/>
</p:tagLst>
</file>

<file path=ppt/tags/tag1747.xml><?xml version="1.0" encoding="utf-8"?>
<p:tagLst xmlns:p="http://schemas.openxmlformats.org/presentationml/2006/main">
  <p:tag name="AS_UNIQUEID" val="11987"/>
</p:tagLst>
</file>

<file path=ppt/tags/tag1748.xml><?xml version="1.0" encoding="utf-8"?>
<p:tagLst xmlns:p="http://schemas.openxmlformats.org/presentationml/2006/main">
  <p:tag name="AS_UNIQUEID" val="8690"/>
</p:tagLst>
</file>

<file path=ppt/tags/tag1749.xml><?xml version="1.0" encoding="utf-8"?>
<p:tagLst xmlns:p="http://schemas.openxmlformats.org/presentationml/2006/main">
  <p:tag name="AS_UNIQUEID" val="8690"/>
</p:tagLst>
</file>

<file path=ppt/tags/tag175.xml><?xml version="1.0" encoding="utf-8"?>
<p:tagLst xmlns:p="http://schemas.openxmlformats.org/presentationml/2006/main">
  <p:tag name="AS_UNIQUEID" val="68"/>
  <p:tag name="KSO_WM_BEAUTIFY_FLAG" val=""/>
</p:tagLst>
</file>

<file path=ppt/tags/tag1750.xml><?xml version="1.0" encoding="utf-8"?>
<p:tagLst xmlns:p="http://schemas.openxmlformats.org/presentationml/2006/main">
  <p:tag name="AS_UNIQUEID" val="8692"/>
</p:tagLst>
</file>

<file path=ppt/tags/tag1751.xml><?xml version="1.0" encoding="utf-8"?>
<p:tagLst xmlns:p="http://schemas.openxmlformats.org/presentationml/2006/main">
  <p:tag name="AS_UNIQUEID" val="8692"/>
</p:tagLst>
</file>

<file path=ppt/tags/tag1752.xml><?xml version="1.0" encoding="utf-8"?>
<p:tagLst xmlns:p="http://schemas.openxmlformats.org/presentationml/2006/main">
  <p:tag name="AS_UNIQUEID" val="8694"/>
</p:tagLst>
</file>

<file path=ppt/tags/tag1753.xml><?xml version="1.0" encoding="utf-8"?>
<p:tagLst xmlns:p="http://schemas.openxmlformats.org/presentationml/2006/main">
  <p:tag name="AS_UNIQUEID" val="8694"/>
</p:tagLst>
</file>

<file path=ppt/tags/tag1754.xml><?xml version="1.0" encoding="utf-8"?>
<p:tagLst xmlns:p="http://schemas.openxmlformats.org/presentationml/2006/main">
  <p:tag name="AS_UNIQUEID" val="11649"/>
</p:tagLst>
</file>

<file path=ppt/tags/tag1755.xml><?xml version="1.0" encoding="utf-8"?>
<p:tagLst xmlns:p="http://schemas.openxmlformats.org/presentationml/2006/main">
  <p:tag name="AS_UNIQUEID" val="11650"/>
</p:tagLst>
</file>

<file path=ppt/tags/tag1756.xml><?xml version="1.0" encoding="utf-8"?>
<p:tagLst xmlns:p="http://schemas.openxmlformats.org/presentationml/2006/main">
  <p:tag name="AS_UNIQUEID" val="10396"/>
  <p:tag name="KSO_WM_BEAUTIFY_FLAG" val=""/>
</p:tagLst>
</file>

<file path=ppt/tags/tag1757.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758.xml><?xml version="1.0" encoding="utf-8"?>
<p:tagLst xmlns:p="http://schemas.openxmlformats.org/presentationml/2006/main">
  <p:tag name="AS_UNIQUEID" val="16"/>
</p:tagLst>
</file>

<file path=ppt/tags/tag1759.xml><?xml version="1.0" encoding="utf-8"?>
<p:tagLst xmlns:p="http://schemas.openxmlformats.org/presentationml/2006/main">
  <p:tag name="AS_UNIQUEID" val="18"/>
  <p:tag name="KSO_WM_BEAUTIFY_FLAG" val=""/>
</p:tagLst>
</file>

<file path=ppt/tags/tag176.xml><?xml version="1.0" encoding="utf-8"?>
<p:tagLst xmlns:p="http://schemas.openxmlformats.org/presentationml/2006/main">
  <p:tag name="AS_UNIQUEID" val="3243"/>
  <p:tag name="KSO_WM_BEAUTIFY_FLAG" val=""/>
</p:tagLst>
</file>

<file path=ppt/tags/tag1760.xml><?xml version="1.0" encoding="utf-8"?>
<p:tagLst xmlns:p="http://schemas.openxmlformats.org/presentationml/2006/main">
  <p:tag name="AS_UNIQUEID" val="20"/>
  <p:tag name="KSO_WM_BEAUTIFY_FLAG" val=""/>
</p:tagLst>
</file>

<file path=ppt/tags/tag1761.xml><?xml version="1.0" encoding="utf-8"?>
<p:tagLst xmlns:p="http://schemas.openxmlformats.org/presentationml/2006/main">
  <p:tag name="AS_UNIQUEID" val="21"/>
  <p:tag name="KSO_WM_BEAUTIFY_FLAG" val=""/>
</p:tagLst>
</file>

<file path=ppt/tags/tag1762.xml><?xml version="1.0" encoding="utf-8"?>
<p:tagLst xmlns:p="http://schemas.openxmlformats.org/presentationml/2006/main">
  <p:tag name="AS_UNIQUEID" val="23"/>
  <p:tag name="KSO_WM_BEAUTIFY_FLAG" val=""/>
</p:tagLst>
</file>

<file path=ppt/tags/tag1763.xml><?xml version="1.0" encoding="utf-8"?>
<p:tagLst xmlns:p="http://schemas.openxmlformats.org/presentationml/2006/main">
  <p:tag name="AS_UNIQUEID" val="24"/>
  <p:tag name="KSO_WM_BEAUTIFY_FLAG" val=""/>
</p:tagLst>
</file>

<file path=ppt/tags/tag1764.xml><?xml version="1.0" encoding="utf-8"?>
<p:tagLst xmlns:p="http://schemas.openxmlformats.org/presentationml/2006/main">
  <p:tag name="AS_UNIQUEID" val="25"/>
  <p:tag name="KSO_WM_BEAUTIFY_FLAG" val=""/>
</p:tagLst>
</file>

<file path=ppt/tags/tag1765.xml><?xml version="1.0" encoding="utf-8"?>
<p:tagLst xmlns:p="http://schemas.openxmlformats.org/presentationml/2006/main">
  <p:tag name="AS_UNIQUEID" val="26"/>
  <p:tag name="KSO_WM_BEAUTIFY_FLAG" val=""/>
</p:tagLst>
</file>

<file path=ppt/tags/tag1766.xml><?xml version="1.0" encoding="utf-8"?>
<p:tagLst xmlns:p="http://schemas.openxmlformats.org/presentationml/2006/main">
  <p:tag name="AS_UNIQUEID" val="27"/>
  <p:tag name="KSO_WM_BEAUTIFY_FLAG" val=""/>
</p:tagLst>
</file>

<file path=ppt/tags/tag1767.xml><?xml version="1.0" encoding="utf-8"?>
<p:tagLst xmlns:p="http://schemas.openxmlformats.org/presentationml/2006/main">
  <p:tag name="AS_UNIQUEID" val="11651"/>
  <p:tag name="KSO_WM_BEAUTIFY_FLAG" val=""/>
</p:tagLst>
</file>

<file path=ppt/tags/tag1768.xml><?xml version="1.0" encoding="utf-8"?>
<p:tagLst xmlns:p="http://schemas.openxmlformats.org/presentationml/2006/main">
  <p:tag name="AS_UNIQUEID" val="11825"/>
</p:tagLst>
</file>

<file path=ppt/tags/tag1769.xml><?xml version="1.0" encoding="utf-8"?>
<p:tagLst xmlns:p="http://schemas.openxmlformats.org/presentationml/2006/main">
  <p:tag name="AS_UNIQUEID" val="11988"/>
</p:tagLst>
</file>

<file path=ppt/tags/tag177.xml><?xml version="1.0" encoding="utf-8"?>
<p:tagLst xmlns:p="http://schemas.openxmlformats.org/presentationml/2006/main">
  <p:tag name="AS_UNIQUEID" val="11649"/>
</p:tagLst>
</file>

<file path=ppt/tags/tag1770.xml><?xml version="1.0" encoding="utf-8"?>
<p:tagLst xmlns:p="http://schemas.openxmlformats.org/presentationml/2006/main">
  <p:tag name="AS_UNIQUEID" val="2639"/>
</p:tagLst>
</file>

<file path=ppt/tags/tag1771.xml><?xml version="1.0" encoding="utf-8"?>
<p:tagLst xmlns:p="http://schemas.openxmlformats.org/presentationml/2006/main">
  <p:tag name="AS_UNIQUEID" val="2640"/>
</p:tagLst>
</file>

<file path=ppt/tags/tag1772.xml><?xml version="1.0" encoding="utf-8"?>
<p:tagLst xmlns:p="http://schemas.openxmlformats.org/presentationml/2006/main">
  <p:tag name="AS_UNIQUEID" val="2641"/>
</p:tagLst>
</file>

<file path=ppt/tags/tag1773.xml><?xml version="1.0" encoding="utf-8"?>
<p:tagLst xmlns:p="http://schemas.openxmlformats.org/presentationml/2006/main">
  <p:tag name="AS_UNIQUEID" val="11989"/>
</p:tagLst>
</file>

<file path=ppt/tags/tag1774.xml><?xml version="1.0" encoding="utf-8"?>
<p:tagLst xmlns:p="http://schemas.openxmlformats.org/presentationml/2006/main">
  <p:tag name="AS_UNIQUEID" val="6418"/>
</p:tagLst>
</file>

<file path=ppt/tags/tag1775.xml><?xml version="1.0" encoding="utf-8"?>
<p:tagLst xmlns:p="http://schemas.openxmlformats.org/presentationml/2006/main">
  <p:tag name="AS_UNIQUEID" val="6419"/>
</p:tagLst>
</file>

<file path=ppt/tags/tag1776.xml><?xml version="1.0" encoding="utf-8"?>
<p:tagLst xmlns:p="http://schemas.openxmlformats.org/presentationml/2006/main">
  <p:tag name="AS_UNIQUEID" val="6420"/>
</p:tagLst>
</file>

<file path=ppt/tags/tag1777.xml><?xml version="1.0" encoding="utf-8"?>
<p:tagLst xmlns:p="http://schemas.openxmlformats.org/presentationml/2006/main">
  <p:tag name="AS_UNIQUEID" val="11649"/>
</p:tagLst>
</file>

<file path=ppt/tags/tag1778.xml><?xml version="1.0" encoding="utf-8"?>
<p:tagLst xmlns:p="http://schemas.openxmlformats.org/presentationml/2006/main">
  <p:tag name="AS_UNIQUEID" val="11650"/>
</p:tagLst>
</file>

<file path=ppt/tags/tag1779.xml><?xml version="1.0" encoding="utf-8"?>
<p:tagLst xmlns:p="http://schemas.openxmlformats.org/presentationml/2006/main">
  <p:tag name="AS_UNIQUEID" val="10396"/>
  <p:tag name="KSO_WM_BEAUTIFY_FLAG" val=""/>
</p:tagLst>
</file>

<file path=ppt/tags/tag178.xml><?xml version="1.0" encoding="utf-8"?>
<p:tagLst xmlns:p="http://schemas.openxmlformats.org/presentationml/2006/main">
  <p:tag name="AS_UNIQUEID" val="11650"/>
</p:tagLst>
</file>

<file path=ppt/tags/tag1780.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781.xml><?xml version="1.0" encoding="utf-8"?>
<p:tagLst xmlns:p="http://schemas.openxmlformats.org/presentationml/2006/main">
  <p:tag name="AS_UNIQUEID" val="16"/>
</p:tagLst>
</file>

<file path=ppt/tags/tag1782.xml><?xml version="1.0" encoding="utf-8"?>
<p:tagLst xmlns:p="http://schemas.openxmlformats.org/presentationml/2006/main">
  <p:tag name="AS_UNIQUEID" val="18"/>
  <p:tag name="KSO_WM_BEAUTIFY_FLAG" val=""/>
</p:tagLst>
</file>

<file path=ppt/tags/tag1783.xml><?xml version="1.0" encoding="utf-8"?>
<p:tagLst xmlns:p="http://schemas.openxmlformats.org/presentationml/2006/main">
  <p:tag name="AS_UNIQUEID" val="20"/>
  <p:tag name="KSO_WM_BEAUTIFY_FLAG" val=""/>
</p:tagLst>
</file>

<file path=ppt/tags/tag1784.xml><?xml version="1.0" encoding="utf-8"?>
<p:tagLst xmlns:p="http://schemas.openxmlformats.org/presentationml/2006/main">
  <p:tag name="AS_UNIQUEID" val="21"/>
  <p:tag name="KSO_WM_BEAUTIFY_FLAG" val=""/>
</p:tagLst>
</file>

<file path=ppt/tags/tag1785.xml><?xml version="1.0" encoding="utf-8"?>
<p:tagLst xmlns:p="http://schemas.openxmlformats.org/presentationml/2006/main">
  <p:tag name="AS_UNIQUEID" val="23"/>
  <p:tag name="KSO_WM_BEAUTIFY_FLAG" val=""/>
</p:tagLst>
</file>

<file path=ppt/tags/tag1786.xml><?xml version="1.0" encoding="utf-8"?>
<p:tagLst xmlns:p="http://schemas.openxmlformats.org/presentationml/2006/main">
  <p:tag name="AS_UNIQUEID" val="24"/>
  <p:tag name="KSO_WM_BEAUTIFY_FLAG" val=""/>
</p:tagLst>
</file>

<file path=ppt/tags/tag1787.xml><?xml version="1.0" encoding="utf-8"?>
<p:tagLst xmlns:p="http://schemas.openxmlformats.org/presentationml/2006/main">
  <p:tag name="AS_UNIQUEID" val="25"/>
  <p:tag name="KSO_WM_BEAUTIFY_FLAG" val=""/>
</p:tagLst>
</file>

<file path=ppt/tags/tag1788.xml><?xml version="1.0" encoding="utf-8"?>
<p:tagLst xmlns:p="http://schemas.openxmlformats.org/presentationml/2006/main">
  <p:tag name="AS_UNIQUEID" val="26"/>
  <p:tag name="KSO_WM_BEAUTIFY_FLAG" val=""/>
</p:tagLst>
</file>

<file path=ppt/tags/tag1789.xml><?xml version="1.0" encoding="utf-8"?>
<p:tagLst xmlns:p="http://schemas.openxmlformats.org/presentationml/2006/main">
  <p:tag name="AS_UNIQUEID" val="27"/>
  <p:tag name="KSO_WM_BEAUTIFY_FLAG" val=""/>
</p:tagLst>
</file>

<file path=ppt/tags/tag179.xml><?xml version="1.0" encoding="utf-8"?>
<p:tagLst xmlns:p="http://schemas.openxmlformats.org/presentationml/2006/main">
  <p:tag name="AS_UNIQUEID" val="10396"/>
  <p:tag name="KSO_WM_BEAUTIFY_FLAG" val=""/>
</p:tagLst>
</file>

<file path=ppt/tags/tag1790.xml><?xml version="1.0" encoding="utf-8"?>
<p:tagLst xmlns:p="http://schemas.openxmlformats.org/presentationml/2006/main">
  <p:tag name="AS_UNIQUEID" val="11651"/>
  <p:tag name="KSO_WM_BEAUTIFY_FLAG" val=""/>
</p:tagLst>
</file>

<file path=ppt/tags/tag1791.xml><?xml version="1.0" encoding="utf-8"?>
<p:tagLst xmlns:p="http://schemas.openxmlformats.org/presentationml/2006/main">
  <p:tag name="AS_UNIQUEID" val="11833"/>
</p:tagLst>
</file>

<file path=ppt/tags/tag1792.xml><?xml version="1.0" encoding="utf-8"?>
<p:tagLst xmlns:p="http://schemas.openxmlformats.org/presentationml/2006/main">
  <p:tag name="AS_UNIQUEID" val="11834"/>
</p:tagLst>
</file>

<file path=ppt/tags/tag1793.xml><?xml version="1.0" encoding="utf-8"?>
<p:tagLst xmlns:p="http://schemas.openxmlformats.org/presentationml/2006/main">
  <p:tag name="AS_UNIQUEID" val="11835"/>
</p:tagLst>
</file>

<file path=ppt/tags/tag1794.xml><?xml version="1.0" encoding="utf-8"?>
<p:tagLst xmlns:p="http://schemas.openxmlformats.org/presentationml/2006/main">
  <p:tag name="AS_UNIQUEID" val="11990"/>
</p:tagLst>
</file>

<file path=ppt/tags/tag1795.xml><?xml version="1.0" encoding="utf-8"?>
<p:tagLst xmlns:p="http://schemas.openxmlformats.org/presentationml/2006/main">
  <p:tag name="AS_UNIQUEID" val="3243"/>
</p:tagLst>
</file>

<file path=ppt/tags/tag1796.xml><?xml version="1.0" encoding="utf-8"?>
<p:tagLst xmlns:p="http://schemas.openxmlformats.org/presentationml/2006/main">
  <p:tag name="AS_UNIQUEID" val="3244"/>
</p:tagLst>
</file>

<file path=ppt/tags/tag1797.xml><?xml version="1.0" encoding="utf-8"?>
<p:tagLst xmlns:p="http://schemas.openxmlformats.org/presentationml/2006/main">
  <p:tag name="AS_UNIQUEID" val="3245"/>
</p:tagLst>
</file>

<file path=ppt/tags/tag1798.xml><?xml version="1.0" encoding="utf-8"?>
<p:tagLst xmlns:p="http://schemas.openxmlformats.org/presentationml/2006/main">
  <p:tag name="AS_UNIQUEID" val="11991"/>
</p:tagLst>
</file>

<file path=ppt/tags/tag1799.xml><?xml version="1.0" encoding="utf-8"?>
<p:tagLst xmlns:p="http://schemas.openxmlformats.org/presentationml/2006/main">
  <p:tag name="AS_UNIQUEID" val="3247"/>
</p:tagLst>
</file>

<file path=ppt/tags/tag18.xml><?xml version="1.0" encoding="utf-8"?>
<p:tagLst xmlns:p="http://schemas.openxmlformats.org/presentationml/2006/main">
  <p:tag name="AS_UNIQUEID" val="8552"/>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80.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800.xml><?xml version="1.0" encoding="utf-8"?>
<p:tagLst xmlns:p="http://schemas.openxmlformats.org/presentationml/2006/main">
  <p:tag name="AS_UNIQUEID" val="3249"/>
</p:tagLst>
</file>

<file path=ppt/tags/tag1801.xml><?xml version="1.0" encoding="utf-8"?>
<p:tagLst xmlns:p="http://schemas.openxmlformats.org/presentationml/2006/main">
  <p:tag name="AS_UNIQUEID" val="11649"/>
</p:tagLst>
</file>

<file path=ppt/tags/tag1802.xml><?xml version="1.0" encoding="utf-8"?>
<p:tagLst xmlns:p="http://schemas.openxmlformats.org/presentationml/2006/main">
  <p:tag name="AS_UNIQUEID" val="11650"/>
</p:tagLst>
</file>

<file path=ppt/tags/tag1803.xml><?xml version="1.0" encoding="utf-8"?>
<p:tagLst xmlns:p="http://schemas.openxmlformats.org/presentationml/2006/main">
  <p:tag name="AS_UNIQUEID" val="10396"/>
  <p:tag name="KSO_WM_BEAUTIFY_FLAG" val=""/>
</p:tagLst>
</file>

<file path=ppt/tags/tag1804.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805.xml><?xml version="1.0" encoding="utf-8"?>
<p:tagLst xmlns:p="http://schemas.openxmlformats.org/presentationml/2006/main">
  <p:tag name="AS_UNIQUEID" val="16"/>
</p:tagLst>
</file>

<file path=ppt/tags/tag1806.xml><?xml version="1.0" encoding="utf-8"?>
<p:tagLst xmlns:p="http://schemas.openxmlformats.org/presentationml/2006/main">
  <p:tag name="AS_UNIQUEID" val="18"/>
  <p:tag name="KSO_WM_BEAUTIFY_FLAG" val=""/>
</p:tagLst>
</file>

<file path=ppt/tags/tag1807.xml><?xml version="1.0" encoding="utf-8"?>
<p:tagLst xmlns:p="http://schemas.openxmlformats.org/presentationml/2006/main">
  <p:tag name="AS_UNIQUEID" val="20"/>
  <p:tag name="KSO_WM_BEAUTIFY_FLAG" val=""/>
</p:tagLst>
</file>

<file path=ppt/tags/tag1808.xml><?xml version="1.0" encoding="utf-8"?>
<p:tagLst xmlns:p="http://schemas.openxmlformats.org/presentationml/2006/main">
  <p:tag name="AS_UNIQUEID" val="21"/>
  <p:tag name="KSO_WM_BEAUTIFY_FLAG" val=""/>
</p:tagLst>
</file>

<file path=ppt/tags/tag1809.xml><?xml version="1.0" encoding="utf-8"?>
<p:tagLst xmlns:p="http://schemas.openxmlformats.org/presentationml/2006/main">
  <p:tag name="AS_UNIQUEID" val="23"/>
  <p:tag name="KSO_WM_BEAUTIFY_FLAG" val=""/>
</p:tagLst>
</file>

<file path=ppt/tags/tag181.xml><?xml version="1.0" encoding="utf-8"?>
<p:tagLst xmlns:p="http://schemas.openxmlformats.org/presentationml/2006/main">
  <p:tag name="AS_UNIQUEID" val="16"/>
</p:tagLst>
</file>

<file path=ppt/tags/tag1810.xml><?xml version="1.0" encoding="utf-8"?>
<p:tagLst xmlns:p="http://schemas.openxmlformats.org/presentationml/2006/main">
  <p:tag name="AS_UNIQUEID" val="24"/>
  <p:tag name="KSO_WM_BEAUTIFY_FLAG" val=""/>
</p:tagLst>
</file>

<file path=ppt/tags/tag1811.xml><?xml version="1.0" encoding="utf-8"?>
<p:tagLst xmlns:p="http://schemas.openxmlformats.org/presentationml/2006/main">
  <p:tag name="AS_UNIQUEID" val="25"/>
  <p:tag name="KSO_WM_BEAUTIFY_FLAG" val=""/>
</p:tagLst>
</file>

<file path=ppt/tags/tag1812.xml><?xml version="1.0" encoding="utf-8"?>
<p:tagLst xmlns:p="http://schemas.openxmlformats.org/presentationml/2006/main">
  <p:tag name="AS_UNIQUEID" val="26"/>
  <p:tag name="KSO_WM_BEAUTIFY_FLAG" val=""/>
</p:tagLst>
</file>

<file path=ppt/tags/tag1813.xml><?xml version="1.0" encoding="utf-8"?>
<p:tagLst xmlns:p="http://schemas.openxmlformats.org/presentationml/2006/main">
  <p:tag name="AS_UNIQUEID" val="27"/>
  <p:tag name="KSO_WM_BEAUTIFY_FLAG" val=""/>
</p:tagLst>
</file>

<file path=ppt/tags/tag1814.xml><?xml version="1.0" encoding="utf-8"?>
<p:tagLst xmlns:p="http://schemas.openxmlformats.org/presentationml/2006/main">
  <p:tag name="AS_UNIQUEID" val="11651"/>
  <p:tag name="KSO_WM_BEAUTIFY_FLAG" val=""/>
</p:tagLst>
</file>

<file path=ppt/tags/tag1815.xml><?xml version="1.0" encoding="utf-8"?>
<p:tagLst xmlns:p="http://schemas.openxmlformats.org/presentationml/2006/main">
  <p:tag name="KSO_WM_BEAUTIFY_FLAG" val="#wm#"/>
  <p:tag name="KSO_WM_SLIDE_ID" val="custom20187308_1"/>
  <p:tag name="KSO_WM_SLIDE_INDEX" val="1"/>
  <p:tag name="KSO_WM_SLIDE_ITEM_CNT" val="0"/>
  <p:tag name="KSO_WM_SLIDE_LAYOUT" val="a_b"/>
  <p:tag name="KSO_WM_SLIDE_LAYOUT_CNT" val="1_1"/>
  <p:tag name="KSO_WM_SLIDE_SUBTYPE" val="pureTxt"/>
  <p:tag name="KSO_WM_SLIDE_TYPE" val="title"/>
  <p:tag name="KSO_WM_TAG_VERSION" val="1.0"/>
  <p:tag name="KSO_WM_TEMPLATE_CATEGORY" val="custom"/>
  <p:tag name="KSO_WM_TEMPLATE_INDEX" val="20187308"/>
  <p:tag name="KSO_WM_TEMPLATE_SUBCATEGORY" val="0"/>
  <p:tag name="KSO_WM_TEMPLATE_THUMBS_INDEX" val="1、2、3、6、8、10、11、12、15"/>
</p:tagLst>
</file>

<file path=ppt/tags/tag1816.xml><?xml version="1.0" encoding="utf-8"?>
<p:tagLst xmlns:p="http://schemas.openxmlformats.org/presentationml/2006/main">
  <p:tag name="AS_UNIQUEID" val="11992"/>
</p:tagLst>
</file>

<file path=ppt/tags/tag1817.xml><?xml version="1.0" encoding="utf-8"?>
<p:tagLst xmlns:p="http://schemas.openxmlformats.org/presentationml/2006/main">
  <p:tag name="AS_UNIQUEID" val="1473"/>
</p:tagLst>
</file>

<file path=ppt/tags/tag1818.xml><?xml version="1.0" encoding="utf-8"?>
<p:tagLst xmlns:p="http://schemas.openxmlformats.org/presentationml/2006/main">
  <p:tag name="AS_UNIQUEID" val="1474"/>
</p:tagLst>
</file>

<file path=ppt/tags/tag1819.xml><?xml version="1.0" encoding="utf-8"?>
<p:tagLst xmlns:p="http://schemas.openxmlformats.org/presentationml/2006/main">
  <p:tag name="AS_UNIQUEID" val="11649"/>
</p:tagLst>
</file>

<file path=ppt/tags/tag182.xml><?xml version="1.0" encoding="utf-8"?>
<p:tagLst xmlns:p="http://schemas.openxmlformats.org/presentationml/2006/main">
  <p:tag name="AS_UNIQUEID" val="18"/>
  <p:tag name="KSO_WM_BEAUTIFY_FLAG" val=""/>
</p:tagLst>
</file>

<file path=ppt/tags/tag1820.xml><?xml version="1.0" encoding="utf-8"?>
<p:tagLst xmlns:p="http://schemas.openxmlformats.org/presentationml/2006/main">
  <p:tag name="AS_UNIQUEID" val="11650"/>
</p:tagLst>
</file>

<file path=ppt/tags/tag1821.xml><?xml version="1.0" encoding="utf-8"?>
<p:tagLst xmlns:p="http://schemas.openxmlformats.org/presentationml/2006/main">
  <p:tag name="AS_UNIQUEID" val="10396"/>
  <p:tag name="KSO_WM_BEAUTIFY_FLAG" val=""/>
</p:tagLst>
</file>

<file path=ppt/tags/tag1822.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823.xml><?xml version="1.0" encoding="utf-8"?>
<p:tagLst xmlns:p="http://schemas.openxmlformats.org/presentationml/2006/main">
  <p:tag name="AS_UNIQUEID" val="16"/>
</p:tagLst>
</file>

<file path=ppt/tags/tag1824.xml><?xml version="1.0" encoding="utf-8"?>
<p:tagLst xmlns:p="http://schemas.openxmlformats.org/presentationml/2006/main">
  <p:tag name="AS_UNIQUEID" val="18"/>
  <p:tag name="KSO_WM_BEAUTIFY_FLAG" val=""/>
</p:tagLst>
</file>

<file path=ppt/tags/tag1825.xml><?xml version="1.0" encoding="utf-8"?>
<p:tagLst xmlns:p="http://schemas.openxmlformats.org/presentationml/2006/main">
  <p:tag name="AS_UNIQUEID" val="20"/>
  <p:tag name="KSO_WM_BEAUTIFY_FLAG" val=""/>
</p:tagLst>
</file>

<file path=ppt/tags/tag1826.xml><?xml version="1.0" encoding="utf-8"?>
<p:tagLst xmlns:p="http://schemas.openxmlformats.org/presentationml/2006/main">
  <p:tag name="AS_UNIQUEID" val="21"/>
  <p:tag name="KSO_WM_BEAUTIFY_FLAG" val=""/>
</p:tagLst>
</file>

<file path=ppt/tags/tag1827.xml><?xml version="1.0" encoding="utf-8"?>
<p:tagLst xmlns:p="http://schemas.openxmlformats.org/presentationml/2006/main">
  <p:tag name="AS_UNIQUEID" val="23"/>
  <p:tag name="KSO_WM_BEAUTIFY_FLAG" val=""/>
</p:tagLst>
</file>

<file path=ppt/tags/tag1828.xml><?xml version="1.0" encoding="utf-8"?>
<p:tagLst xmlns:p="http://schemas.openxmlformats.org/presentationml/2006/main">
  <p:tag name="AS_UNIQUEID" val="24"/>
  <p:tag name="KSO_WM_BEAUTIFY_FLAG" val=""/>
</p:tagLst>
</file>

<file path=ppt/tags/tag1829.xml><?xml version="1.0" encoding="utf-8"?>
<p:tagLst xmlns:p="http://schemas.openxmlformats.org/presentationml/2006/main">
  <p:tag name="AS_UNIQUEID" val="25"/>
  <p:tag name="KSO_WM_BEAUTIFY_FLAG" val=""/>
</p:tagLst>
</file>

<file path=ppt/tags/tag183.xml><?xml version="1.0" encoding="utf-8"?>
<p:tagLst xmlns:p="http://schemas.openxmlformats.org/presentationml/2006/main">
  <p:tag name="AS_UNIQUEID" val="20"/>
  <p:tag name="KSO_WM_BEAUTIFY_FLAG" val=""/>
</p:tagLst>
</file>

<file path=ppt/tags/tag1830.xml><?xml version="1.0" encoding="utf-8"?>
<p:tagLst xmlns:p="http://schemas.openxmlformats.org/presentationml/2006/main">
  <p:tag name="AS_UNIQUEID" val="26"/>
  <p:tag name="KSO_WM_BEAUTIFY_FLAG" val=""/>
</p:tagLst>
</file>

<file path=ppt/tags/tag1831.xml><?xml version="1.0" encoding="utf-8"?>
<p:tagLst xmlns:p="http://schemas.openxmlformats.org/presentationml/2006/main">
  <p:tag name="AS_UNIQUEID" val="27"/>
  <p:tag name="KSO_WM_BEAUTIFY_FLAG" val=""/>
</p:tagLst>
</file>

<file path=ppt/tags/tag1832.xml><?xml version="1.0" encoding="utf-8"?>
<p:tagLst xmlns:p="http://schemas.openxmlformats.org/presentationml/2006/main">
  <p:tag name="AS_UNIQUEID" val="11651"/>
  <p:tag name="KSO_WM_BEAUTIFY_FLAG" val=""/>
</p:tagLst>
</file>

<file path=ppt/tags/tag1833.xml><?xml version="1.0" encoding="utf-8"?>
<p:tagLst xmlns:p="http://schemas.openxmlformats.org/presentationml/2006/main">
  <p:tag name="AS_UNIQUEID" val="11993"/>
</p:tagLst>
</file>

<file path=ppt/tags/tag1834.xml><?xml version="1.0" encoding="utf-8"?>
<p:tagLst xmlns:p="http://schemas.openxmlformats.org/presentationml/2006/main">
  <p:tag name="AS_UNIQUEID" val="6408"/>
</p:tagLst>
</file>

<file path=ppt/tags/tag1835.xml><?xml version="1.0" encoding="utf-8"?>
<p:tagLst xmlns:p="http://schemas.openxmlformats.org/presentationml/2006/main">
  <p:tag name="AS_UNIQUEID" val="6409"/>
</p:tagLst>
</file>

<file path=ppt/tags/tag1836.xml><?xml version="1.0" encoding="utf-8"?>
<p:tagLst xmlns:p="http://schemas.openxmlformats.org/presentationml/2006/main">
  <p:tag name="AS_UNIQUEID" val="6410"/>
</p:tagLst>
</file>

<file path=ppt/tags/tag1837.xml><?xml version="1.0" encoding="utf-8"?>
<p:tagLst xmlns:p="http://schemas.openxmlformats.org/presentationml/2006/main">
  <p:tag name="AS_UNIQUEID" val="11994"/>
</p:tagLst>
</file>

<file path=ppt/tags/tag1838.xml><?xml version="1.0" encoding="utf-8"?>
<p:tagLst xmlns:p="http://schemas.openxmlformats.org/presentationml/2006/main">
  <p:tag name="AS_UNIQUEID" val="1733"/>
</p:tagLst>
</file>

<file path=ppt/tags/tag1839.xml><?xml version="1.0" encoding="utf-8"?>
<p:tagLst xmlns:p="http://schemas.openxmlformats.org/presentationml/2006/main">
  <p:tag name="AS_UNIQUEID" val="1734"/>
</p:tagLst>
</file>

<file path=ppt/tags/tag184.xml><?xml version="1.0" encoding="utf-8"?>
<p:tagLst xmlns:p="http://schemas.openxmlformats.org/presentationml/2006/main">
  <p:tag name="AS_UNIQUEID" val="21"/>
  <p:tag name="KSO_WM_BEAUTIFY_FLAG" val=""/>
</p:tagLst>
</file>

<file path=ppt/tags/tag1840.xml><?xml version="1.0" encoding="utf-8"?>
<p:tagLst xmlns:p="http://schemas.openxmlformats.org/presentationml/2006/main">
  <p:tag name="AS_UNIQUEID" val="1736"/>
</p:tagLst>
</file>

<file path=ppt/tags/tag1841.xml><?xml version="1.0" encoding="utf-8"?>
<p:tagLst xmlns:p="http://schemas.openxmlformats.org/presentationml/2006/main">
  <p:tag name="AS_UNIQUEID" val="6414"/>
</p:tagLst>
</file>

<file path=ppt/tags/tag1842.xml><?xml version="1.0" encoding="utf-8"?>
<p:tagLst xmlns:p="http://schemas.openxmlformats.org/presentationml/2006/main">
  <p:tag name="AS_UNIQUEID" val="6415"/>
</p:tagLst>
</file>

<file path=ppt/tags/tag1843.xml><?xml version="1.0" encoding="utf-8"?>
<p:tagLst xmlns:p="http://schemas.openxmlformats.org/presentationml/2006/main">
  <p:tag name="AS_UNIQUEID" val="11649"/>
</p:tagLst>
</file>

<file path=ppt/tags/tag1844.xml><?xml version="1.0" encoding="utf-8"?>
<p:tagLst xmlns:p="http://schemas.openxmlformats.org/presentationml/2006/main">
  <p:tag name="AS_UNIQUEID" val="11650"/>
</p:tagLst>
</file>

<file path=ppt/tags/tag1845.xml><?xml version="1.0" encoding="utf-8"?>
<p:tagLst xmlns:p="http://schemas.openxmlformats.org/presentationml/2006/main">
  <p:tag name="AS_UNIQUEID" val="10396"/>
  <p:tag name="KSO_WM_BEAUTIFY_FLAG" val=""/>
</p:tagLst>
</file>

<file path=ppt/tags/tag1846.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847.xml><?xml version="1.0" encoding="utf-8"?>
<p:tagLst xmlns:p="http://schemas.openxmlformats.org/presentationml/2006/main">
  <p:tag name="AS_UNIQUEID" val="16"/>
</p:tagLst>
</file>

<file path=ppt/tags/tag1848.xml><?xml version="1.0" encoding="utf-8"?>
<p:tagLst xmlns:p="http://schemas.openxmlformats.org/presentationml/2006/main">
  <p:tag name="AS_UNIQUEID" val="18"/>
  <p:tag name="KSO_WM_BEAUTIFY_FLAG" val=""/>
</p:tagLst>
</file>

<file path=ppt/tags/tag1849.xml><?xml version="1.0" encoding="utf-8"?>
<p:tagLst xmlns:p="http://schemas.openxmlformats.org/presentationml/2006/main">
  <p:tag name="AS_UNIQUEID" val="20"/>
  <p:tag name="KSO_WM_BEAUTIFY_FLAG" val=""/>
</p:tagLst>
</file>

<file path=ppt/tags/tag185.xml><?xml version="1.0" encoding="utf-8"?>
<p:tagLst xmlns:p="http://schemas.openxmlformats.org/presentationml/2006/main">
  <p:tag name="AS_UNIQUEID" val="23"/>
  <p:tag name="KSO_WM_BEAUTIFY_FLAG" val=""/>
</p:tagLst>
</file>

<file path=ppt/tags/tag1850.xml><?xml version="1.0" encoding="utf-8"?>
<p:tagLst xmlns:p="http://schemas.openxmlformats.org/presentationml/2006/main">
  <p:tag name="AS_UNIQUEID" val="21"/>
  <p:tag name="KSO_WM_BEAUTIFY_FLAG" val=""/>
</p:tagLst>
</file>

<file path=ppt/tags/tag1851.xml><?xml version="1.0" encoding="utf-8"?>
<p:tagLst xmlns:p="http://schemas.openxmlformats.org/presentationml/2006/main">
  <p:tag name="AS_UNIQUEID" val="23"/>
  <p:tag name="KSO_WM_BEAUTIFY_FLAG" val=""/>
</p:tagLst>
</file>

<file path=ppt/tags/tag1852.xml><?xml version="1.0" encoding="utf-8"?>
<p:tagLst xmlns:p="http://schemas.openxmlformats.org/presentationml/2006/main">
  <p:tag name="AS_UNIQUEID" val="24"/>
  <p:tag name="KSO_WM_BEAUTIFY_FLAG" val=""/>
</p:tagLst>
</file>

<file path=ppt/tags/tag1853.xml><?xml version="1.0" encoding="utf-8"?>
<p:tagLst xmlns:p="http://schemas.openxmlformats.org/presentationml/2006/main">
  <p:tag name="AS_UNIQUEID" val="25"/>
  <p:tag name="KSO_WM_BEAUTIFY_FLAG" val=""/>
</p:tagLst>
</file>

<file path=ppt/tags/tag1854.xml><?xml version="1.0" encoding="utf-8"?>
<p:tagLst xmlns:p="http://schemas.openxmlformats.org/presentationml/2006/main">
  <p:tag name="AS_UNIQUEID" val="26"/>
  <p:tag name="KSO_WM_BEAUTIFY_FLAG" val=""/>
</p:tagLst>
</file>

<file path=ppt/tags/tag1855.xml><?xml version="1.0" encoding="utf-8"?>
<p:tagLst xmlns:p="http://schemas.openxmlformats.org/presentationml/2006/main">
  <p:tag name="AS_UNIQUEID" val="27"/>
  <p:tag name="KSO_WM_BEAUTIFY_FLAG" val=""/>
</p:tagLst>
</file>

<file path=ppt/tags/tag1856.xml><?xml version="1.0" encoding="utf-8"?>
<p:tagLst xmlns:p="http://schemas.openxmlformats.org/presentationml/2006/main">
  <p:tag name="AS_UNIQUEID" val="11651"/>
  <p:tag name="KSO_WM_BEAUTIFY_FLAG" val=""/>
</p:tagLst>
</file>

<file path=ppt/tags/tag1857.xml><?xml version="1.0" encoding="utf-8"?>
<p:tagLst xmlns:p="http://schemas.openxmlformats.org/presentationml/2006/main">
  <p:tag name="AS_UNIQUEID" val="11995"/>
</p:tagLst>
</file>

<file path=ppt/tags/tag1858.xml><?xml version="1.0" encoding="utf-8"?>
<p:tagLst xmlns:p="http://schemas.openxmlformats.org/presentationml/2006/main">
  <p:tag name="AS_UNIQUEID" val="6422"/>
</p:tagLst>
</file>

<file path=ppt/tags/tag1859.xml><?xml version="1.0" encoding="utf-8"?>
<p:tagLst xmlns:p="http://schemas.openxmlformats.org/presentationml/2006/main">
  <p:tag name="AS_UNIQUEID" val="6423"/>
</p:tagLst>
</file>

<file path=ppt/tags/tag186.xml><?xml version="1.0" encoding="utf-8"?>
<p:tagLst xmlns:p="http://schemas.openxmlformats.org/presentationml/2006/main">
  <p:tag name="AS_UNIQUEID" val="24"/>
  <p:tag name="KSO_WM_BEAUTIFY_FLAG" val=""/>
</p:tagLst>
</file>

<file path=ppt/tags/tag1860.xml><?xml version="1.0" encoding="utf-8"?>
<p:tagLst xmlns:p="http://schemas.openxmlformats.org/presentationml/2006/main">
  <p:tag name="AS_UNIQUEID" val="6424"/>
</p:tagLst>
</file>

<file path=ppt/tags/tag1861.xml><?xml version="1.0" encoding="utf-8"?>
<p:tagLst xmlns:p="http://schemas.openxmlformats.org/presentationml/2006/main">
  <p:tag name="AS_UNIQUEID" val="11996"/>
</p:tagLst>
</file>

<file path=ppt/tags/tag1862.xml><?xml version="1.0" encoding="utf-8"?>
<p:tagLst xmlns:p="http://schemas.openxmlformats.org/presentationml/2006/main">
  <p:tag name="AS_UNIQUEID" val="6426"/>
</p:tagLst>
</file>

<file path=ppt/tags/tag1863.xml><?xml version="1.0" encoding="utf-8"?>
<p:tagLst xmlns:p="http://schemas.openxmlformats.org/presentationml/2006/main">
  <p:tag name="AS_UNIQUEID" val="6429"/>
</p:tagLst>
</file>

<file path=ppt/tags/tag1864.xml><?xml version="1.0" encoding="utf-8"?>
<p:tagLst xmlns:p="http://schemas.openxmlformats.org/presentationml/2006/main">
  <p:tag name="AS_UNIQUEID" val="6430"/>
</p:tagLst>
</file>

<file path=ppt/tags/tag1865.xml><?xml version="1.0" encoding="utf-8"?>
<p:tagLst xmlns:p="http://schemas.openxmlformats.org/presentationml/2006/main">
  <p:tag name="AS_UNIQUEID" val="6431"/>
</p:tagLst>
</file>

<file path=ppt/tags/tag1866.xml><?xml version="1.0" encoding="utf-8"?>
<p:tagLst xmlns:p="http://schemas.openxmlformats.org/presentationml/2006/main">
  <p:tag name="AS_UNIQUEID" val="6432"/>
</p:tagLst>
</file>

<file path=ppt/tags/tag1867.xml><?xml version="1.0" encoding="utf-8"?>
<p:tagLst xmlns:p="http://schemas.openxmlformats.org/presentationml/2006/main">
  <p:tag name="AS_UNIQUEID" val="6433"/>
</p:tagLst>
</file>

<file path=ppt/tags/tag1868.xml><?xml version="1.0" encoding="utf-8"?>
<p:tagLst xmlns:p="http://schemas.openxmlformats.org/presentationml/2006/main">
  <p:tag name="AS_UNIQUEID" val="6434"/>
</p:tagLst>
</file>

<file path=ppt/tags/tag1869.xml><?xml version="1.0" encoding="utf-8"?>
<p:tagLst xmlns:p="http://schemas.openxmlformats.org/presentationml/2006/main">
  <p:tag name="AS_UNIQUEID" val="6435"/>
</p:tagLst>
</file>

<file path=ppt/tags/tag187.xml><?xml version="1.0" encoding="utf-8"?>
<p:tagLst xmlns:p="http://schemas.openxmlformats.org/presentationml/2006/main">
  <p:tag name="AS_UNIQUEID" val="25"/>
  <p:tag name="KSO_WM_BEAUTIFY_FLAG" val=""/>
</p:tagLst>
</file>

<file path=ppt/tags/tag1870.xml><?xml version="1.0" encoding="utf-8"?>
<p:tagLst xmlns:p="http://schemas.openxmlformats.org/presentationml/2006/main">
  <p:tag name="AS_UNIQUEID" val="6436"/>
</p:tagLst>
</file>

<file path=ppt/tags/tag1871.xml><?xml version="1.0" encoding="utf-8"?>
<p:tagLst xmlns:p="http://schemas.openxmlformats.org/presentationml/2006/main">
  <p:tag name="AS_UNIQUEID" val="6437"/>
</p:tagLst>
</file>

<file path=ppt/tags/tag1872.xml><?xml version="1.0" encoding="utf-8"?>
<p:tagLst xmlns:p="http://schemas.openxmlformats.org/presentationml/2006/main">
  <p:tag name="AS_UNIQUEID" val="6438"/>
</p:tagLst>
</file>

<file path=ppt/tags/tag1873.xml><?xml version="1.0" encoding="utf-8"?>
<p:tagLst xmlns:p="http://schemas.openxmlformats.org/presentationml/2006/main">
  <p:tag name="AS_UNIQUEID" val="6439"/>
</p:tagLst>
</file>

<file path=ppt/tags/tag1874.xml><?xml version="1.0" encoding="utf-8"?>
<p:tagLst xmlns:p="http://schemas.openxmlformats.org/presentationml/2006/main">
  <p:tag name="AS_UNIQUEID" val="6440"/>
</p:tagLst>
</file>

<file path=ppt/tags/tag1875.xml><?xml version="1.0" encoding="utf-8"?>
<p:tagLst xmlns:p="http://schemas.openxmlformats.org/presentationml/2006/main">
  <p:tag name="AS_UNIQUEID" val="6442"/>
</p:tagLst>
</file>

<file path=ppt/tags/tag1876.xml><?xml version="1.0" encoding="utf-8"?>
<p:tagLst xmlns:p="http://schemas.openxmlformats.org/presentationml/2006/main">
  <p:tag name="AS_UNIQUEID" val="6443"/>
</p:tagLst>
</file>

<file path=ppt/tags/tag1877.xml><?xml version="1.0" encoding="utf-8"?>
<p:tagLst xmlns:p="http://schemas.openxmlformats.org/presentationml/2006/main">
  <p:tag name="AS_UNIQUEID" val="6444"/>
</p:tagLst>
</file>

<file path=ppt/tags/tag1878.xml><?xml version="1.0" encoding="utf-8"?>
<p:tagLst xmlns:p="http://schemas.openxmlformats.org/presentationml/2006/main">
  <p:tag name="AS_UNIQUEID" val="6445"/>
</p:tagLst>
</file>

<file path=ppt/tags/tag1879.xml><?xml version="1.0" encoding="utf-8"?>
<p:tagLst xmlns:p="http://schemas.openxmlformats.org/presentationml/2006/main">
  <p:tag name="AS_UNIQUEID" val="6446"/>
</p:tagLst>
</file>

<file path=ppt/tags/tag188.xml><?xml version="1.0" encoding="utf-8"?>
<p:tagLst xmlns:p="http://schemas.openxmlformats.org/presentationml/2006/main">
  <p:tag name="AS_UNIQUEID" val="26"/>
  <p:tag name="KSO_WM_BEAUTIFY_FLAG" val=""/>
</p:tagLst>
</file>

<file path=ppt/tags/tag1880.xml><?xml version="1.0" encoding="utf-8"?>
<p:tagLst xmlns:p="http://schemas.openxmlformats.org/presentationml/2006/main">
  <p:tag name="AS_UNIQUEID" val="6447"/>
</p:tagLst>
</file>

<file path=ppt/tags/tag1881.xml><?xml version="1.0" encoding="utf-8"?>
<p:tagLst xmlns:p="http://schemas.openxmlformats.org/presentationml/2006/main">
  <p:tag name="AS_UNIQUEID" val="6448"/>
</p:tagLst>
</file>

<file path=ppt/tags/tag1882.xml><?xml version="1.0" encoding="utf-8"?>
<p:tagLst xmlns:p="http://schemas.openxmlformats.org/presentationml/2006/main">
  <p:tag name="AS_UNIQUEID" val="11649"/>
</p:tagLst>
</file>

<file path=ppt/tags/tag1883.xml><?xml version="1.0" encoding="utf-8"?>
<p:tagLst xmlns:p="http://schemas.openxmlformats.org/presentationml/2006/main">
  <p:tag name="AS_UNIQUEID" val="11650"/>
</p:tagLst>
</file>

<file path=ppt/tags/tag1884.xml><?xml version="1.0" encoding="utf-8"?>
<p:tagLst xmlns:p="http://schemas.openxmlformats.org/presentationml/2006/main">
  <p:tag name="AS_UNIQUEID" val="10396"/>
  <p:tag name="KSO_WM_BEAUTIFY_FLAG" val=""/>
</p:tagLst>
</file>

<file path=ppt/tags/tag1885.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886.xml><?xml version="1.0" encoding="utf-8"?>
<p:tagLst xmlns:p="http://schemas.openxmlformats.org/presentationml/2006/main">
  <p:tag name="AS_UNIQUEID" val="16"/>
</p:tagLst>
</file>

<file path=ppt/tags/tag1887.xml><?xml version="1.0" encoding="utf-8"?>
<p:tagLst xmlns:p="http://schemas.openxmlformats.org/presentationml/2006/main">
  <p:tag name="AS_UNIQUEID" val="18"/>
  <p:tag name="KSO_WM_BEAUTIFY_FLAG" val=""/>
</p:tagLst>
</file>

<file path=ppt/tags/tag1888.xml><?xml version="1.0" encoding="utf-8"?>
<p:tagLst xmlns:p="http://schemas.openxmlformats.org/presentationml/2006/main">
  <p:tag name="AS_UNIQUEID" val="20"/>
  <p:tag name="KSO_WM_BEAUTIFY_FLAG" val=""/>
</p:tagLst>
</file>

<file path=ppt/tags/tag1889.xml><?xml version="1.0" encoding="utf-8"?>
<p:tagLst xmlns:p="http://schemas.openxmlformats.org/presentationml/2006/main">
  <p:tag name="AS_UNIQUEID" val="21"/>
  <p:tag name="KSO_WM_BEAUTIFY_FLAG" val=""/>
</p:tagLst>
</file>

<file path=ppt/tags/tag189.xml><?xml version="1.0" encoding="utf-8"?>
<p:tagLst xmlns:p="http://schemas.openxmlformats.org/presentationml/2006/main">
  <p:tag name="AS_UNIQUEID" val="27"/>
  <p:tag name="KSO_WM_BEAUTIFY_FLAG" val=""/>
</p:tagLst>
</file>

<file path=ppt/tags/tag1890.xml><?xml version="1.0" encoding="utf-8"?>
<p:tagLst xmlns:p="http://schemas.openxmlformats.org/presentationml/2006/main">
  <p:tag name="AS_UNIQUEID" val="23"/>
  <p:tag name="KSO_WM_BEAUTIFY_FLAG" val=""/>
</p:tagLst>
</file>

<file path=ppt/tags/tag1891.xml><?xml version="1.0" encoding="utf-8"?>
<p:tagLst xmlns:p="http://schemas.openxmlformats.org/presentationml/2006/main">
  <p:tag name="AS_UNIQUEID" val="24"/>
  <p:tag name="KSO_WM_BEAUTIFY_FLAG" val=""/>
</p:tagLst>
</file>

<file path=ppt/tags/tag1892.xml><?xml version="1.0" encoding="utf-8"?>
<p:tagLst xmlns:p="http://schemas.openxmlformats.org/presentationml/2006/main">
  <p:tag name="AS_UNIQUEID" val="25"/>
  <p:tag name="KSO_WM_BEAUTIFY_FLAG" val=""/>
</p:tagLst>
</file>

<file path=ppt/tags/tag1893.xml><?xml version="1.0" encoding="utf-8"?>
<p:tagLst xmlns:p="http://schemas.openxmlformats.org/presentationml/2006/main">
  <p:tag name="AS_UNIQUEID" val="26"/>
  <p:tag name="KSO_WM_BEAUTIFY_FLAG" val=""/>
</p:tagLst>
</file>

<file path=ppt/tags/tag1894.xml><?xml version="1.0" encoding="utf-8"?>
<p:tagLst xmlns:p="http://schemas.openxmlformats.org/presentationml/2006/main">
  <p:tag name="AS_UNIQUEID" val="27"/>
  <p:tag name="KSO_WM_BEAUTIFY_FLAG" val=""/>
</p:tagLst>
</file>

<file path=ppt/tags/tag1895.xml><?xml version="1.0" encoding="utf-8"?>
<p:tagLst xmlns:p="http://schemas.openxmlformats.org/presentationml/2006/main">
  <p:tag name="AS_UNIQUEID" val="11651"/>
  <p:tag name="KSO_WM_BEAUTIFY_FLAG" val=""/>
</p:tagLst>
</file>

<file path=ppt/tags/tag1896.xml><?xml version="1.0" encoding="utf-8"?>
<p:tagLst xmlns:p="http://schemas.openxmlformats.org/presentationml/2006/main">
  <p:tag name="AS_UNIQUEID" val="11838"/>
</p:tagLst>
</file>

<file path=ppt/tags/tag1897.xml><?xml version="1.0" encoding="utf-8"?>
<p:tagLst xmlns:p="http://schemas.openxmlformats.org/presentationml/2006/main">
  <p:tag name="AS_UNIQUEID" val="11839"/>
  <p:tag name="KSO_WM_BEAUTIFY_FLAG" val=""/>
</p:tagLst>
</file>

<file path=ppt/tags/tag1898.xml><?xml version="1.0" encoding="utf-8"?>
<p:tagLst xmlns:p="http://schemas.openxmlformats.org/presentationml/2006/main">
  <p:tag name="AS_UNIQUEID" val="11840"/>
</p:tagLst>
</file>

<file path=ppt/tags/tag1899.xml><?xml version="1.0" encoding="utf-8"?>
<p:tagLst xmlns:p="http://schemas.openxmlformats.org/presentationml/2006/main">
  <p:tag name="AS_UNIQUEID" val="11997"/>
</p:tagLst>
</file>

<file path=ppt/tags/tag19.xml><?xml version="1.0" encoding="utf-8"?>
<p:tagLst xmlns:p="http://schemas.openxmlformats.org/presentationml/2006/main">
  <p:tag name="AS_UNIQUEID" val="11879"/>
</p:tagLst>
</file>

<file path=ppt/tags/tag190.xml><?xml version="1.0" encoding="utf-8"?>
<p:tagLst xmlns:p="http://schemas.openxmlformats.org/presentationml/2006/main">
  <p:tag name="AS_UNIQUEID" val="11651"/>
  <p:tag name="KSO_WM_BEAUTIFY_FLAG" val=""/>
</p:tagLst>
</file>

<file path=ppt/tags/tag1900.xml><?xml version="1.0" encoding="utf-8"?>
<p:tagLst xmlns:p="http://schemas.openxmlformats.org/presentationml/2006/main">
  <p:tag name="AS_UNIQUEID" val="3590"/>
</p:tagLst>
</file>

<file path=ppt/tags/tag1901.xml><?xml version="1.0" encoding="utf-8"?>
<p:tagLst xmlns:p="http://schemas.openxmlformats.org/presentationml/2006/main">
  <p:tag name="AS_UNIQUEID" val="3591"/>
  <p:tag name="KSO_WM_BEAUTIFY_FLAG" val=""/>
</p:tagLst>
</file>

<file path=ppt/tags/tag1902.xml><?xml version="1.0" encoding="utf-8"?>
<p:tagLst xmlns:p="http://schemas.openxmlformats.org/presentationml/2006/main">
  <p:tag name="AS_UNIQUEID" val="3592"/>
</p:tagLst>
</file>

<file path=ppt/tags/tag1903.xml><?xml version="1.0" encoding="utf-8"?>
<p:tagLst xmlns:p="http://schemas.openxmlformats.org/presentationml/2006/main">
  <p:tag name="AS_UNIQUEID" val="3593"/>
  <p:tag name="KSO_WM_BEAUTIFY_FLAG" val=""/>
</p:tagLst>
</file>

<file path=ppt/tags/tag1904.xml><?xml version="1.0" encoding="utf-8"?>
<p:tagLst xmlns:p="http://schemas.openxmlformats.org/presentationml/2006/main">
  <p:tag name="AS_UNIQUEID" val="11649"/>
</p:tagLst>
</file>

<file path=ppt/tags/tag1905.xml><?xml version="1.0" encoding="utf-8"?>
<p:tagLst xmlns:p="http://schemas.openxmlformats.org/presentationml/2006/main">
  <p:tag name="AS_UNIQUEID" val="11650"/>
</p:tagLst>
</file>

<file path=ppt/tags/tag1906.xml><?xml version="1.0" encoding="utf-8"?>
<p:tagLst xmlns:p="http://schemas.openxmlformats.org/presentationml/2006/main">
  <p:tag name="AS_UNIQUEID" val="10396"/>
  <p:tag name="KSO_WM_BEAUTIFY_FLAG" val=""/>
</p:tagLst>
</file>

<file path=ppt/tags/tag1907.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908.xml><?xml version="1.0" encoding="utf-8"?>
<p:tagLst xmlns:p="http://schemas.openxmlformats.org/presentationml/2006/main">
  <p:tag name="AS_UNIQUEID" val="16"/>
</p:tagLst>
</file>

<file path=ppt/tags/tag1909.xml><?xml version="1.0" encoding="utf-8"?>
<p:tagLst xmlns:p="http://schemas.openxmlformats.org/presentationml/2006/main">
  <p:tag name="AS_UNIQUEID" val="18"/>
  <p:tag name="KSO_WM_BEAUTIFY_FLAG" val=""/>
</p:tagLst>
</file>

<file path=ppt/tags/tag191.xml><?xml version="1.0" encoding="utf-8"?>
<p:tagLst xmlns:p="http://schemas.openxmlformats.org/presentationml/2006/main">
  <p:tag name="AS_UNIQUEID" val="2781"/>
  <p:tag name="KSO_WM_BEAUTIFY_FLAG" val=""/>
</p:tagLst>
</file>

<file path=ppt/tags/tag1910.xml><?xml version="1.0" encoding="utf-8"?>
<p:tagLst xmlns:p="http://schemas.openxmlformats.org/presentationml/2006/main">
  <p:tag name="AS_UNIQUEID" val="20"/>
  <p:tag name="KSO_WM_BEAUTIFY_FLAG" val=""/>
</p:tagLst>
</file>

<file path=ppt/tags/tag1911.xml><?xml version="1.0" encoding="utf-8"?>
<p:tagLst xmlns:p="http://schemas.openxmlformats.org/presentationml/2006/main">
  <p:tag name="AS_UNIQUEID" val="21"/>
  <p:tag name="KSO_WM_BEAUTIFY_FLAG" val=""/>
</p:tagLst>
</file>

<file path=ppt/tags/tag1912.xml><?xml version="1.0" encoding="utf-8"?>
<p:tagLst xmlns:p="http://schemas.openxmlformats.org/presentationml/2006/main">
  <p:tag name="AS_UNIQUEID" val="23"/>
  <p:tag name="KSO_WM_BEAUTIFY_FLAG" val=""/>
</p:tagLst>
</file>

<file path=ppt/tags/tag1913.xml><?xml version="1.0" encoding="utf-8"?>
<p:tagLst xmlns:p="http://schemas.openxmlformats.org/presentationml/2006/main">
  <p:tag name="AS_UNIQUEID" val="24"/>
  <p:tag name="KSO_WM_BEAUTIFY_FLAG" val=""/>
</p:tagLst>
</file>

<file path=ppt/tags/tag1914.xml><?xml version="1.0" encoding="utf-8"?>
<p:tagLst xmlns:p="http://schemas.openxmlformats.org/presentationml/2006/main">
  <p:tag name="AS_UNIQUEID" val="25"/>
  <p:tag name="KSO_WM_BEAUTIFY_FLAG" val=""/>
</p:tagLst>
</file>

<file path=ppt/tags/tag1915.xml><?xml version="1.0" encoding="utf-8"?>
<p:tagLst xmlns:p="http://schemas.openxmlformats.org/presentationml/2006/main">
  <p:tag name="AS_UNIQUEID" val="26"/>
  <p:tag name="KSO_WM_BEAUTIFY_FLAG" val=""/>
</p:tagLst>
</file>

<file path=ppt/tags/tag1916.xml><?xml version="1.0" encoding="utf-8"?>
<p:tagLst xmlns:p="http://schemas.openxmlformats.org/presentationml/2006/main">
  <p:tag name="AS_UNIQUEID" val="27"/>
  <p:tag name="KSO_WM_BEAUTIFY_FLAG" val=""/>
</p:tagLst>
</file>

<file path=ppt/tags/tag1917.xml><?xml version="1.0" encoding="utf-8"?>
<p:tagLst xmlns:p="http://schemas.openxmlformats.org/presentationml/2006/main">
  <p:tag name="AS_UNIQUEID" val="11651"/>
  <p:tag name="KSO_WM_BEAUTIFY_FLAG" val=""/>
</p:tagLst>
</file>

<file path=ppt/tags/tag1918.xml><?xml version="1.0" encoding="utf-8"?>
<p:tagLst xmlns:p="http://schemas.openxmlformats.org/presentationml/2006/main">
  <p:tag name="KSO_WM_BEAUTIFY_FLAG" val="#wm#"/>
  <p:tag name="KSO_WM_DIAGRAM_GROUP_CODE" val="m1-1"/>
  <p:tag name="KSO_WM_SLIDE_BACKGROUND_TYPE" val="general"/>
  <p:tag name="KSO_WM_SLIDE_DIAGTYPE" val="m"/>
  <p:tag name="KSO_WM_SLIDE_ID" val="custom20203634_8"/>
  <p:tag name="KSO_WM_SLIDE_INDEX" val="8"/>
  <p:tag name="KSO_WM_SLIDE_ITEM_CNT" val="3"/>
  <p:tag name="KSO_WM_SLIDE_LAYOUT" val="a_b_m"/>
  <p:tag name="KSO_WM_SLIDE_LAYOUT_CNT" val="1_1_1"/>
  <p:tag name="KSO_WM_SLIDE_POSITION" val="312.884*197.798"/>
  <p:tag name="KSO_WM_SLIDE_SIZE" val="334.062*208.262"/>
  <p:tag name="KSO_WM_SLIDE_SUBTYPE" val="diag"/>
  <p:tag name="KSO_WM_SLIDE_TYPE" val="text"/>
  <p:tag name="KSO_WM_TAG_VERSION" val="1.0"/>
  <p:tag name="KSO_WM_TEMPLATE_CATEGORY" val="custom"/>
  <p:tag name="KSO_WM_TEMPLATE_COLOR_TYPE" val="1"/>
  <p:tag name="KSO_WM_TEMPLATE_INDEX" val="20203634"/>
  <p:tag name="KSO_WM_TEMPLATE_MASTER_TYPE" val="1"/>
  <p:tag name="KSO_WM_TEMPLATE_SUBCATEGORY" val="0"/>
</p:tagLst>
</file>

<file path=ppt/tags/tag1919.xml><?xml version="1.0" encoding="utf-8"?>
<p:tagLst xmlns:p="http://schemas.openxmlformats.org/presentationml/2006/main">
  <p:tag name="AS_UNIQUEID" val="11998"/>
</p:tagLst>
</file>

<file path=ppt/tags/tag192.xml><?xml version="1.0" encoding="utf-8"?>
<p:tagLst xmlns:p="http://schemas.openxmlformats.org/presentationml/2006/main">
  <p:tag name="AS_UNIQUEID" val="2977"/>
  <p:tag name="KSO_WM_BEAUTIFY_FLAG" val=""/>
</p:tagLst>
</file>

<file path=ppt/tags/tag1920.xml><?xml version="1.0" encoding="utf-8"?>
<p:tagLst xmlns:p="http://schemas.openxmlformats.org/presentationml/2006/main">
  <p:tag name="AS_UNIQUEID" val="3583"/>
  <p:tag name="KSO_WM_UNIT_TABLE_BEAUTIFY" val="smartTable{5ebbc88f-0077-4d02-8bd9-78acffa2cd3c}"/>
  <p:tag name="TABLE_ENDDRAG_ORIGIN_RECT" val="870*317"/>
  <p:tag name="TABLE_ENDDRAG_RECT" val="76*156*870*317"/>
</p:tagLst>
</file>

<file path=ppt/tags/tag1921.xml><?xml version="1.0" encoding="utf-8"?>
<p:tagLst xmlns:p="http://schemas.openxmlformats.org/presentationml/2006/main">
  <p:tag name="AS_UNIQUEID" val="3584"/>
  <p:tag name="KSO_WM_BEAUTIFY_FLAG" val=""/>
</p:tagLst>
</file>

<file path=ppt/tags/tag1922.xml><?xml version="1.0" encoding="utf-8"?>
<p:tagLst xmlns:p="http://schemas.openxmlformats.org/presentationml/2006/main">
  <p:tag name="AS_UNIQUEID" val="3585"/>
  <p:tag name="KSO_WM_BEAUTIFY_FLAG" val=""/>
</p:tagLst>
</file>

<file path=ppt/tags/tag1923.xml><?xml version="1.0" encoding="utf-8"?>
<p:tagLst xmlns:p="http://schemas.openxmlformats.org/presentationml/2006/main">
  <p:tag name="AS_UNIQUEID" val="3586"/>
  <p:tag name="KSO_WM_BEAUTIFY_FLAG" val=""/>
</p:tagLst>
</file>

<file path=ppt/tags/tag1924.xml><?xml version="1.0" encoding="utf-8"?>
<p:tagLst xmlns:p="http://schemas.openxmlformats.org/presentationml/2006/main">
  <p:tag name="AS_UNIQUEID" val="11649"/>
</p:tagLst>
</file>

<file path=ppt/tags/tag1925.xml><?xml version="1.0" encoding="utf-8"?>
<p:tagLst xmlns:p="http://schemas.openxmlformats.org/presentationml/2006/main">
  <p:tag name="AS_UNIQUEID" val="11650"/>
</p:tagLst>
</file>

<file path=ppt/tags/tag1926.xml><?xml version="1.0" encoding="utf-8"?>
<p:tagLst xmlns:p="http://schemas.openxmlformats.org/presentationml/2006/main">
  <p:tag name="AS_UNIQUEID" val="10396"/>
  <p:tag name="KSO_WM_BEAUTIFY_FLAG" val=""/>
</p:tagLst>
</file>

<file path=ppt/tags/tag1927.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928.xml><?xml version="1.0" encoding="utf-8"?>
<p:tagLst xmlns:p="http://schemas.openxmlformats.org/presentationml/2006/main">
  <p:tag name="AS_UNIQUEID" val="16"/>
</p:tagLst>
</file>

<file path=ppt/tags/tag1929.xml><?xml version="1.0" encoding="utf-8"?>
<p:tagLst xmlns:p="http://schemas.openxmlformats.org/presentationml/2006/main">
  <p:tag name="AS_UNIQUEID" val="18"/>
  <p:tag name="KSO_WM_BEAUTIFY_FLAG" val=""/>
</p:tagLst>
</file>

<file path=ppt/tags/tag193.xml><?xml version="1.0" encoding="utf-8"?>
<p:tagLst xmlns:p="http://schemas.openxmlformats.org/presentationml/2006/main">
  <p:tag name="AS_UNIQUEID" val="2978"/>
  <p:tag name="KSO_WM_BEAUTIFY_FLAG" val=""/>
</p:tagLst>
</file>

<file path=ppt/tags/tag1930.xml><?xml version="1.0" encoding="utf-8"?>
<p:tagLst xmlns:p="http://schemas.openxmlformats.org/presentationml/2006/main">
  <p:tag name="AS_UNIQUEID" val="20"/>
  <p:tag name="KSO_WM_BEAUTIFY_FLAG" val=""/>
</p:tagLst>
</file>

<file path=ppt/tags/tag1931.xml><?xml version="1.0" encoding="utf-8"?>
<p:tagLst xmlns:p="http://schemas.openxmlformats.org/presentationml/2006/main">
  <p:tag name="AS_UNIQUEID" val="21"/>
  <p:tag name="KSO_WM_BEAUTIFY_FLAG" val=""/>
</p:tagLst>
</file>

<file path=ppt/tags/tag1932.xml><?xml version="1.0" encoding="utf-8"?>
<p:tagLst xmlns:p="http://schemas.openxmlformats.org/presentationml/2006/main">
  <p:tag name="AS_UNIQUEID" val="23"/>
  <p:tag name="KSO_WM_BEAUTIFY_FLAG" val=""/>
</p:tagLst>
</file>

<file path=ppt/tags/tag1933.xml><?xml version="1.0" encoding="utf-8"?>
<p:tagLst xmlns:p="http://schemas.openxmlformats.org/presentationml/2006/main">
  <p:tag name="AS_UNIQUEID" val="24"/>
  <p:tag name="KSO_WM_BEAUTIFY_FLAG" val=""/>
</p:tagLst>
</file>

<file path=ppt/tags/tag1934.xml><?xml version="1.0" encoding="utf-8"?>
<p:tagLst xmlns:p="http://schemas.openxmlformats.org/presentationml/2006/main">
  <p:tag name="AS_UNIQUEID" val="25"/>
  <p:tag name="KSO_WM_BEAUTIFY_FLAG" val=""/>
</p:tagLst>
</file>

<file path=ppt/tags/tag1935.xml><?xml version="1.0" encoding="utf-8"?>
<p:tagLst xmlns:p="http://schemas.openxmlformats.org/presentationml/2006/main">
  <p:tag name="AS_UNIQUEID" val="26"/>
  <p:tag name="KSO_WM_BEAUTIFY_FLAG" val=""/>
</p:tagLst>
</file>

<file path=ppt/tags/tag1936.xml><?xml version="1.0" encoding="utf-8"?>
<p:tagLst xmlns:p="http://schemas.openxmlformats.org/presentationml/2006/main">
  <p:tag name="AS_UNIQUEID" val="27"/>
  <p:tag name="KSO_WM_BEAUTIFY_FLAG" val=""/>
</p:tagLst>
</file>

<file path=ppt/tags/tag1937.xml><?xml version="1.0" encoding="utf-8"?>
<p:tagLst xmlns:p="http://schemas.openxmlformats.org/presentationml/2006/main">
  <p:tag name="AS_UNIQUEID" val="11651"/>
  <p:tag name="KSO_WM_BEAUTIFY_FLAG" val=""/>
</p:tagLst>
</file>

<file path=ppt/tags/tag1938.xml><?xml version="1.0" encoding="utf-8"?>
<p:tagLst xmlns:p="http://schemas.openxmlformats.org/presentationml/2006/main">
  <p:tag name="AS_UNIQUEID" val="3590"/>
  <p:tag name="KSO_WM_BEAUTIFY_FLAG" val=""/>
</p:tagLst>
</file>

<file path=ppt/tags/tag1939.xml><?xml version="1.0" encoding="utf-8"?>
<p:tagLst xmlns:p="http://schemas.openxmlformats.org/presentationml/2006/main">
  <p:tag name="AS_UNIQUEID" val="11843"/>
</p:tagLst>
</file>

<file path=ppt/tags/tag194.xml><?xml version="1.0" encoding="utf-8"?>
<p:tagLst xmlns:p="http://schemas.openxmlformats.org/presentationml/2006/main">
  <p:tag name="KSO_WM_BEAUTIFY_FLAG" val="#wm#"/>
  <p:tag name="KSO_WM_DIAGRAM_GROUP_CODE" val="m1-1"/>
  <p:tag name="KSO_WM_SLIDE_BACKGROUND_TYPE" val="general"/>
  <p:tag name="KSO_WM_SLIDE_DIAGTYPE" val="m"/>
  <p:tag name="KSO_WM_SLIDE_ID" val="custom20203634_8"/>
  <p:tag name="KSO_WM_SLIDE_INDEX" val="8"/>
  <p:tag name="KSO_WM_SLIDE_ITEM_CNT" val="3"/>
  <p:tag name="KSO_WM_SLIDE_LAYOUT" val="a_b_m"/>
  <p:tag name="KSO_WM_SLIDE_LAYOUT_CNT" val="1_1_1"/>
  <p:tag name="KSO_WM_SLIDE_POSITION" val="312.884*197.798"/>
  <p:tag name="KSO_WM_SLIDE_SIZE" val="334.062*208.262"/>
  <p:tag name="KSO_WM_SLIDE_SUBTYPE" val="diag"/>
  <p:tag name="KSO_WM_SLIDE_TYPE" val="text"/>
  <p:tag name="KSO_WM_TAG_VERSION" val="1.0"/>
  <p:tag name="KSO_WM_TEMPLATE_CATEGORY" val="custom"/>
  <p:tag name="KSO_WM_TEMPLATE_COLOR_TYPE" val="1"/>
  <p:tag name="KSO_WM_TEMPLATE_INDEX" val="20203634"/>
  <p:tag name="KSO_WM_TEMPLATE_MASTER_TYPE" val="1"/>
  <p:tag name="KSO_WM_TEMPLATE_SUBCATEGORY" val="0"/>
</p:tagLst>
</file>

<file path=ppt/tags/tag1940.xml><?xml version="1.0" encoding="utf-8"?>
<p:tagLst xmlns:p="http://schemas.openxmlformats.org/presentationml/2006/main">
  <p:tag name="KSO_WM_BEAUTIFY_FLAG" val="#wm#"/>
  <p:tag name="KSO_WM_DIAGRAM_GROUP_CODE" val="m1-1"/>
  <p:tag name="KSO_WM_SLIDE_BACKGROUND_TYPE" val="general"/>
  <p:tag name="KSO_WM_SLIDE_DIAGTYPE" val="m"/>
  <p:tag name="KSO_WM_SLIDE_ID" val="custom20203634_8"/>
  <p:tag name="KSO_WM_SLIDE_INDEX" val="8"/>
  <p:tag name="KSO_WM_SLIDE_ITEM_CNT" val="3"/>
  <p:tag name="KSO_WM_SLIDE_LAYOUT" val="a_b_m"/>
  <p:tag name="KSO_WM_SLIDE_LAYOUT_CNT" val="1_1_1"/>
  <p:tag name="KSO_WM_SLIDE_POSITION" val="312.884*197.798"/>
  <p:tag name="KSO_WM_SLIDE_SIZE" val="334.062*208.262"/>
  <p:tag name="KSO_WM_SLIDE_SUBTYPE" val="diag"/>
  <p:tag name="KSO_WM_SLIDE_TYPE" val="text"/>
  <p:tag name="KSO_WM_TAG_VERSION" val="1.0"/>
  <p:tag name="KSO_WM_TEMPLATE_CATEGORY" val="custom"/>
  <p:tag name="KSO_WM_TEMPLATE_COLOR_TYPE" val="1"/>
  <p:tag name="KSO_WM_TEMPLATE_INDEX" val="20203634"/>
  <p:tag name="KSO_WM_TEMPLATE_MASTER_TYPE" val="1"/>
  <p:tag name="KSO_WM_TEMPLATE_SUBCATEGORY" val="0"/>
</p:tagLst>
</file>

<file path=ppt/tags/tag1941.xml><?xml version="1.0" encoding="utf-8"?>
<p:tagLst xmlns:p="http://schemas.openxmlformats.org/presentationml/2006/main">
  <p:tag name="AS_UNIQUEID" val="11999"/>
</p:tagLst>
</file>

<file path=ppt/tags/tag1942.xml><?xml version="1.0" encoding="utf-8"?>
<p:tagLst xmlns:p="http://schemas.openxmlformats.org/presentationml/2006/main">
  <p:tag name="AS_UNIQUEID" val="11845"/>
</p:tagLst>
</file>

<file path=ppt/tags/tag1943.xml><?xml version="1.0" encoding="utf-8"?>
<p:tagLst xmlns:p="http://schemas.openxmlformats.org/presentationml/2006/main">
  <p:tag name="AS_UNIQUEID" val="11846"/>
</p:tagLst>
</file>

<file path=ppt/tags/tag1944.xml><?xml version="1.0" encoding="utf-8"?>
<p:tagLst xmlns:p="http://schemas.openxmlformats.org/presentationml/2006/main">
  <p:tag name="AS_UNIQUEID" val="11847"/>
</p:tagLst>
</file>

<file path=ppt/tags/tag1945.xml><?xml version="1.0" encoding="utf-8"?>
<p:tagLst xmlns:p="http://schemas.openxmlformats.org/presentationml/2006/main">
  <p:tag name="AS_UNIQUEID" val="11848"/>
</p:tagLst>
</file>

<file path=ppt/tags/tag1946.xml><?xml version="1.0" encoding="utf-8"?>
<p:tagLst xmlns:p="http://schemas.openxmlformats.org/presentationml/2006/main">
  <p:tag name="AS_UNIQUEID" val="11849"/>
</p:tagLst>
</file>

<file path=ppt/tags/tag1947.xml><?xml version="1.0" encoding="utf-8"?>
<p:tagLst xmlns:p="http://schemas.openxmlformats.org/presentationml/2006/main">
  <p:tag name="AS_UNIQUEID" val="11850"/>
</p:tagLst>
</file>

<file path=ppt/tags/tag1948.xml><?xml version="1.0" encoding="utf-8"?>
<p:tagLst xmlns:p="http://schemas.openxmlformats.org/presentationml/2006/main">
  <p:tag name="AS_UNIQUEID" val="11851"/>
</p:tagLst>
</file>

<file path=ppt/tags/tag1949.xml><?xml version="1.0" encoding="utf-8"?>
<p:tagLst xmlns:p="http://schemas.openxmlformats.org/presentationml/2006/main">
  <p:tag name="AS_UNIQUEID" val="11852"/>
</p:tagLst>
</file>

<file path=ppt/tags/tag195.xml><?xml version="1.0" encoding="utf-8"?>
<p:tagLst xmlns:p="http://schemas.openxmlformats.org/presentationml/2006/main">
  <p:tag name="AS_UNIQUEID" val="11911"/>
</p:tagLst>
</file>

<file path=ppt/tags/tag1950.xml><?xml version="1.0" encoding="utf-8"?>
<p:tagLst xmlns:p="http://schemas.openxmlformats.org/presentationml/2006/main">
  <p:tag name="AS_UNIQUEID" val="11853"/>
</p:tagLst>
</file>

<file path=ppt/tags/tag1951.xml><?xml version="1.0" encoding="utf-8"?>
<p:tagLst xmlns:p="http://schemas.openxmlformats.org/presentationml/2006/main">
  <p:tag name="AS_UNIQUEID" val="11854"/>
</p:tagLst>
</file>

<file path=ppt/tags/tag1952.xml><?xml version="1.0" encoding="utf-8"?>
<p:tagLst xmlns:p="http://schemas.openxmlformats.org/presentationml/2006/main">
  <p:tag name="AS_UNIQUEID" val="11855"/>
</p:tagLst>
</file>

<file path=ppt/tags/tag1953.xml><?xml version="1.0" encoding="utf-8"?>
<p:tagLst xmlns:p="http://schemas.openxmlformats.org/presentationml/2006/main">
  <p:tag name="AS_UNIQUEID" val="11856"/>
</p:tagLst>
</file>

<file path=ppt/tags/tag1954.xml><?xml version="1.0" encoding="utf-8"?>
<p:tagLst xmlns:p="http://schemas.openxmlformats.org/presentationml/2006/main">
  <p:tag name="AS_UNIQUEID" val="11857"/>
</p:tagLst>
</file>

<file path=ppt/tags/tag1955.xml><?xml version="1.0" encoding="utf-8"?>
<p:tagLst xmlns:p="http://schemas.openxmlformats.org/presentationml/2006/main">
  <p:tag name="AS_UNIQUEID" val="11649"/>
</p:tagLst>
</file>

<file path=ppt/tags/tag1956.xml><?xml version="1.0" encoding="utf-8"?>
<p:tagLst xmlns:p="http://schemas.openxmlformats.org/presentationml/2006/main">
  <p:tag name="AS_UNIQUEID" val="11650"/>
</p:tagLst>
</file>

<file path=ppt/tags/tag1957.xml><?xml version="1.0" encoding="utf-8"?>
<p:tagLst xmlns:p="http://schemas.openxmlformats.org/presentationml/2006/main">
  <p:tag name="AS_UNIQUEID" val="10396"/>
  <p:tag name="KSO_WM_BEAUTIFY_FLAG" val=""/>
</p:tagLst>
</file>

<file path=ppt/tags/tag1958.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959.xml><?xml version="1.0" encoding="utf-8"?>
<p:tagLst xmlns:p="http://schemas.openxmlformats.org/presentationml/2006/main">
  <p:tag name="AS_UNIQUEID" val="16"/>
</p:tagLst>
</file>

<file path=ppt/tags/tag196.xml><?xml version="1.0" encoding="utf-8"?>
<p:tagLst xmlns:p="http://schemas.openxmlformats.org/presentationml/2006/main">
  <p:tag name="AS_UNIQUEID" val="2795"/>
</p:tagLst>
</file>

<file path=ppt/tags/tag1960.xml><?xml version="1.0" encoding="utf-8"?>
<p:tagLst xmlns:p="http://schemas.openxmlformats.org/presentationml/2006/main">
  <p:tag name="AS_UNIQUEID" val="18"/>
  <p:tag name="KSO_WM_BEAUTIFY_FLAG" val=""/>
</p:tagLst>
</file>

<file path=ppt/tags/tag1961.xml><?xml version="1.0" encoding="utf-8"?>
<p:tagLst xmlns:p="http://schemas.openxmlformats.org/presentationml/2006/main">
  <p:tag name="AS_UNIQUEID" val="20"/>
  <p:tag name="KSO_WM_BEAUTIFY_FLAG" val=""/>
</p:tagLst>
</file>

<file path=ppt/tags/tag1962.xml><?xml version="1.0" encoding="utf-8"?>
<p:tagLst xmlns:p="http://schemas.openxmlformats.org/presentationml/2006/main">
  <p:tag name="AS_UNIQUEID" val="21"/>
  <p:tag name="KSO_WM_BEAUTIFY_FLAG" val=""/>
</p:tagLst>
</file>

<file path=ppt/tags/tag1963.xml><?xml version="1.0" encoding="utf-8"?>
<p:tagLst xmlns:p="http://schemas.openxmlformats.org/presentationml/2006/main">
  <p:tag name="AS_UNIQUEID" val="23"/>
  <p:tag name="KSO_WM_BEAUTIFY_FLAG" val=""/>
</p:tagLst>
</file>

<file path=ppt/tags/tag1964.xml><?xml version="1.0" encoding="utf-8"?>
<p:tagLst xmlns:p="http://schemas.openxmlformats.org/presentationml/2006/main">
  <p:tag name="AS_UNIQUEID" val="24"/>
  <p:tag name="KSO_WM_BEAUTIFY_FLAG" val=""/>
</p:tagLst>
</file>

<file path=ppt/tags/tag1965.xml><?xml version="1.0" encoding="utf-8"?>
<p:tagLst xmlns:p="http://schemas.openxmlformats.org/presentationml/2006/main">
  <p:tag name="AS_UNIQUEID" val="25"/>
  <p:tag name="KSO_WM_BEAUTIFY_FLAG" val=""/>
</p:tagLst>
</file>

<file path=ppt/tags/tag1966.xml><?xml version="1.0" encoding="utf-8"?>
<p:tagLst xmlns:p="http://schemas.openxmlformats.org/presentationml/2006/main">
  <p:tag name="AS_UNIQUEID" val="26"/>
  <p:tag name="KSO_WM_BEAUTIFY_FLAG" val=""/>
</p:tagLst>
</file>

<file path=ppt/tags/tag1967.xml><?xml version="1.0" encoding="utf-8"?>
<p:tagLst xmlns:p="http://schemas.openxmlformats.org/presentationml/2006/main">
  <p:tag name="AS_UNIQUEID" val="27"/>
  <p:tag name="KSO_WM_BEAUTIFY_FLAG" val=""/>
</p:tagLst>
</file>

<file path=ppt/tags/tag1968.xml><?xml version="1.0" encoding="utf-8"?>
<p:tagLst xmlns:p="http://schemas.openxmlformats.org/presentationml/2006/main">
  <p:tag name="AS_UNIQUEID" val="11651"/>
  <p:tag name="KSO_WM_BEAUTIFY_FLAG" val=""/>
</p:tagLst>
</file>

<file path=ppt/tags/tag1969.xml><?xml version="1.0" encoding="utf-8"?>
<p:tagLst xmlns:p="http://schemas.openxmlformats.org/presentationml/2006/main">
  <p:tag name="AS_UNIQUEID" val="2624"/>
  <p:tag name="KSO_WM_BEAUTIFY_FLAG" val=""/>
</p:tagLst>
</file>

<file path=ppt/tags/tag197.xml><?xml version="1.0" encoding="utf-8"?>
<p:tagLst xmlns:p="http://schemas.openxmlformats.org/presentationml/2006/main">
  <p:tag name="AS_UNIQUEID" val="2796"/>
</p:tagLst>
</file>

<file path=ppt/tags/tag1970.xml><?xml version="1.0" encoding="utf-8"?>
<p:tagLst xmlns:p="http://schemas.openxmlformats.org/presentationml/2006/main">
  <p:tag name="AS_UNIQUEID" val="12000"/>
</p:tagLst>
</file>

<file path=ppt/tags/tag1971.xml><?xml version="1.0" encoding="utf-8"?>
<p:tagLst xmlns:p="http://schemas.openxmlformats.org/presentationml/2006/main">
  <p:tag name="AS_UNIQUEID" val="11859"/>
</p:tagLst>
</file>

<file path=ppt/tags/tag1972.xml><?xml version="1.0" encoding="utf-8"?>
<p:tagLst xmlns:p="http://schemas.openxmlformats.org/presentationml/2006/main">
  <p:tag name="AS_UNIQUEID" val="11860"/>
</p:tagLst>
</file>

<file path=ppt/tags/tag1973.xml><?xml version="1.0" encoding="utf-8"?>
<p:tagLst xmlns:p="http://schemas.openxmlformats.org/presentationml/2006/main">
  <p:tag name="AS_UNIQUEID" val="11861"/>
</p:tagLst>
</file>

<file path=ppt/tags/tag1974.xml><?xml version="1.0" encoding="utf-8"?>
<p:tagLst xmlns:p="http://schemas.openxmlformats.org/presentationml/2006/main">
  <p:tag name="AS_UNIQUEID" val="11862"/>
</p:tagLst>
</file>

<file path=ppt/tags/tag1975.xml><?xml version="1.0" encoding="utf-8"?>
<p:tagLst xmlns:p="http://schemas.openxmlformats.org/presentationml/2006/main">
  <p:tag name="AS_UNIQUEID" val="11863"/>
</p:tagLst>
</file>

<file path=ppt/tags/tag1976.xml><?xml version="1.0" encoding="utf-8"?>
<p:tagLst xmlns:p="http://schemas.openxmlformats.org/presentationml/2006/main">
  <p:tag name="AS_UNIQUEID" val="11864"/>
</p:tagLst>
</file>

<file path=ppt/tags/tag1977.xml><?xml version="1.0" encoding="utf-8"?>
<p:tagLst xmlns:p="http://schemas.openxmlformats.org/presentationml/2006/main">
  <p:tag name="AS_UNIQUEID" val="11865"/>
</p:tagLst>
</file>

<file path=ppt/tags/tag1978.xml><?xml version="1.0" encoding="utf-8"?>
<p:tagLst xmlns:p="http://schemas.openxmlformats.org/presentationml/2006/main">
  <p:tag name="AS_UNIQUEID" val="11866"/>
</p:tagLst>
</file>

<file path=ppt/tags/tag1979.xml><?xml version="1.0" encoding="utf-8"?>
<p:tagLst xmlns:p="http://schemas.openxmlformats.org/presentationml/2006/main">
  <p:tag name="AS_UNIQUEID" val="11867"/>
</p:tagLst>
</file>

<file path=ppt/tags/tag198.xml><?xml version="1.0" encoding="utf-8"?>
<p:tagLst xmlns:p="http://schemas.openxmlformats.org/presentationml/2006/main">
  <p:tag name="AS_UNIQUEID" val="4487"/>
  <p:tag name="KSO_WM_UNIT_PLACING_PICTURE_USER_VIEWPORT" val="{&quot;height&quot;:3402,&quot;width&quot;:3619}"/>
</p:tagLst>
</file>

<file path=ppt/tags/tag1980.xml><?xml version="1.0" encoding="utf-8"?>
<p:tagLst xmlns:p="http://schemas.openxmlformats.org/presentationml/2006/main">
  <p:tag name="AS_UNIQUEID" val="11868"/>
</p:tagLst>
</file>

<file path=ppt/tags/tag1981.xml><?xml version="1.0" encoding="utf-8"?>
<p:tagLst xmlns:p="http://schemas.openxmlformats.org/presentationml/2006/main">
  <p:tag name="AS_UNIQUEID" val="11869"/>
</p:tagLst>
</file>

<file path=ppt/tags/tag1982.xml><?xml version="1.0" encoding="utf-8"?>
<p:tagLst xmlns:p="http://schemas.openxmlformats.org/presentationml/2006/main">
  <p:tag name="AS_UNIQUEID" val="11870"/>
</p:tagLst>
</file>

<file path=ppt/tags/tag1983.xml><?xml version="1.0" encoding="utf-8"?>
<p:tagLst xmlns:p="http://schemas.openxmlformats.org/presentationml/2006/main">
  <p:tag name="AS_UNIQUEID" val="11871"/>
</p:tagLst>
</file>

<file path=ppt/tags/tag1984.xml><?xml version="1.0" encoding="utf-8"?>
<p:tagLst xmlns:p="http://schemas.openxmlformats.org/presentationml/2006/main">
  <p:tag name="AS_UNIQUEID" val="11872"/>
</p:tagLst>
</file>

<file path=ppt/tags/tag1985.xml><?xml version="1.0" encoding="utf-8"?>
<p:tagLst xmlns:p="http://schemas.openxmlformats.org/presentationml/2006/main">
  <p:tag name="AS_UNIQUEID" val="11873"/>
</p:tagLst>
</file>

<file path=ppt/tags/tag1986.xml><?xml version="1.0" encoding="utf-8"?>
<p:tagLst xmlns:p="http://schemas.openxmlformats.org/presentationml/2006/main">
  <p:tag name="AS_UNIQUEID" val="11874"/>
</p:tagLst>
</file>

<file path=ppt/tags/tag1987.xml><?xml version="1.0" encoding="utf-8"?>
<p:tagLst xmlns:p="http://schemas.openxmlformats.org/presentationml/2006/main">
  <p:tag name="AS_UNIQUEID" val="11875"/>
</p:tagLst>
</file>

<file path=ppt/tags/tag1988.xml><?xml version="1.0" encoding="utf-8"?>
<p:tagLst xmlns:p="http://schemas.openxmlformats.org/presentationml/2006/main">
  <p:tag name="AS_UNIQUEID" val="11649"/>
</p:tagLst>
</file>

<file path=ppt/tags/tag1989.xml><?xml version="1.0" encoding="utf-8"?>
<p:tagLst xmlns:p="http://schemas.openxmlformats.org/presentationml/2006/main">
  <p:tag name="AS_UNIQUEID" val="11650"/>
</p:tagLst>
</file>

<file path=ppt/tags/tag199.xml><?xml version="1.0" encoding="utf-8"?>
<p:tagLst xmlns:p="http://schemas.openxmlformats.org/presentationml/2006/main">
  <p:tag name="AS_UNIQUEID" val="4488"/>
</p:tagLst>
</file>

<file path=ppt/tags/tag1990.xml><?xml version="1.0" encoding="utf-8"?>
<p:tagLst xmlns:p="http://schemas.openxmlformats.org/presentationml/2006/main">
  <p:tag name="AS_UNIQUEID" val="10396"/>
  <p:tag name="KSO_WM_BEAUTIFY_FLAG" val=""/>
</p:tagLst>
</file>

<file path=ppt/tags/tag1991.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1992.xml><?xml version="1.0" encoding="utf-8"?>
<p:tagLst xmlns:p="http://schemas.openxmlformats.org/presentationml/2006/main">
  <p:tag name="AS_UNIQUEID" val="16"/>
</p:tagLst>
</file>

<file path=ppt/tags/tag1993.xml><?xml version="1.0" encoding="utf-8"?>
<p:tagLst xmlns:p="http://schemas.openxmlformats.org/presentationml/2006/main">
  <p:tag name="AS_UNIQUEID" val="18"/>
  <p:tag name="KSO_WM_BEAUTIFY_FLAG" val=""/>
</p:tagLst>
</file>

<file path=ppt/tags/tag1994.xml><?xml version="1.0" encoding="utf-8"?>
<p:tagLst xmlns:p="http://schemas.openxmlformats.org/presentationml/2006/main">
  <p:tag name="AS_UNIQUEID" val="20"/>
  <p:tag name="KSO_WM_BEAUTIFY_FLAG" val=""/>
</p:tagLst>
</file>

<file path=ppt/tags/tag1995.xml><?xml version="1.0" encoding="utf-8"?>
<p:tagLst xmlns:p="http://schemas.openxmlformats.org/presentationml/2006/main">
  <p:tag name="AS_UNIQUEID" val="21"/>
  <p:tag name="KSO_WM_BEAUTIFY_FLAG" val=""/>
</p:tagLst>
</file>

<file path=ppt/tags/tag1996.xml><?xml version="1.0" encoding="utf-8"?>
<p:tagLst xmlns:p="http://schemas.openxmlformats.org/presentationml/2006/main">
  <p:tag name="AS_UNIQUEID" val="23"/>
  <p:tag name="KSO_WM_BEAUTIFY_FLAG" val=""/>
</p:tagLst>
</file>

<file path=ppt/tags/tag1997.xml><?xml version="1.0" encoding="utf-8"?>
<p:tagLst xmlns:p="http://schemas.openxmlformats.org/presentationml/2006/main">
  <p:tag name="AS_UNIQUEID" val="24"/>
  <p:tag name="KSO_WM_BEAUTIFY_FLAG" val=""/>
</p:tagLst>
</file>

<file path=ppt/tags/tag1998.xml><?xml version="1.0" encoding="utf-8"?>
<p:tagLst xmlns:p="http://schemas.openxmlformats.org/presentationml/2006/main">
  <p:tag name="AS_UNIQUEID" val="25"/>
  <p:tag name="KSO_WM_BEAUTIFY_FLAG" val=""/>
</p:tagLst>
</file>

<file path=ppt/tags/tag1999.xml><?xml version="1.0" encoding="utf-8"?>
<p:tagLst xmlns:p="http://schemas.openxmlformats.org/presentationml/2006/main">
  <p:tag name="AS_UNIQUEID" val="26"/>
  <p:tag name="KSO_WM_BEAUTIFY_FLAG" val=""/>
</p:tagLst>
</file>

<file path=ppt/tags/tag2.xml><?xml version="1.0" encoding="utf-8"?>
<p:tagLst xmlns:p="http://schemas.openxmlformats.org/presentationml/2006/main">
  <p:tag name="AS_UNIQUEID" val="8536"/>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20.xml><?xml version="1.0" encoding="utf-8"?>
<p:tagLst xmlns:p="http://schemas.openxmlformats.org/presentationml/2006/main">
  <p:tag name="AS_UNIQUEID" val="8554"/>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00.xml><?xml version="1.0" encoding="utf-8"?>
<p:tagLst xmlns:p="http://schemas.openxmlformats.org/presentationml/2006/main">
  <p:tag name="AS_UNIQUEID" val="4293"/>
</p:tagLst>
</file>

<file path=ppt/tags/tag2000.xml><?xml version="1.0" encoding="utf-8"?>
<p:tagLst xmlns:p="http://schemas.openxmlformats.org/presentationml/2006/main">
  <p:tag name="AS_UNIQUEID" val="27"/>
  <p:tag name="KSO_WM_BEAUTIFY_FLAG" val=""/>
</p:tagLst>
</file>

<file path=ppt/tags/tag2001.xml><?xml version="1.0" encoding="utf-8"?>
<p:tagLst xmlns:p="http://schemas.openxmlformats.org/presentationml/2006/main">
  <p:tag name="AS_UNIQUEID" val="11651"/>
  <p:tag name="KSO_WM_BEAUTIFY_FLAG" val=""/>
</p:tagLst>
</file>

<file path=ppt/tags/tag2002.xml><?xml version="1.0" encoding="utf-8"?>
<p:tagLst xmlns:p="http://schemas.openxmlformats.org/presentationml/2006/main">
  <p:tag name="AS_UNIQUEID" val="2624"/>
  <p:tag name="KSO_WM_BEAUTIFY_FLAG" val=""/>
</p:tagLst>
</file>

<file path=ppt/tags/tag2003.xml><?xml version="1.0" encoding="utf-8"?>
<p:tagLst xmlns:p="http://schemas.openxmlformats.org/presentationml/2006/main">
  <p:tag name="AS_UNIQUEID" val="12008"/>
</p:tagLst>
</file>

<file path=ppt/tags/tag2004.xml><?xml version="1.0" encoding="utf-8"?>
<p:tagLst xmlns:p="http://schemas.openxmlformats.org/presentationml/2006/main">
  <p:tag name="AS_UNIQUEID" val="12001"/>
</p:tagLst>
</file>

<file path=ppt/tags/tag2005.xml><?xml version="1.0" encoding="utf-8"?>
<p:tagLst xmlns:p="http://schemas.openxmlformats.org/presentationml/2006/main">
  <p:tag name="AS_UNIQUEID" val="8359"/>
</p:tagLst>
</file>

<file path=ppt/tags/tag2006.xml><?xml version="1.0" encoding="utf-8"?>
<p:tagLst xmlns:p="http://schemas.openxmlformats.org/presentationml/2006/main">
  <p:tag name="AS_UNIQUEID" val="8360"/>
</p:tagLst>
</file>

<file path=ppt/tags/tag2007.xml><?xml version="1.0" encoding="utf-8"?>
<p:tagLst xmlns:p="http://schemas.openxmlformats.org/presentationml/2006/main">
  <p:tag name="AS_UNIQUEID" val="8361"/>
</p:tagLst>
</file>

<file path=ppt/tags/tag2008.xml><?xml version="1.0" encoding="utf-8"?>
<p:tagLst xmlns:p="http://schemas.openxmlformats.org/presentationml/2006/main">
  <p:tag name="AS_UNIQUEID" val="8362"/>
</p:tagLst>
</file>

<file path=ppt/tags/tag2009.xml><?xml version="1.0" encoding="utf-8"?>
<p:tagLst xmlns:p="http://schemas.openxmlformats.org/presentationml/2006/main">
  <p:tag name="AS_UNIQUEID" val="8363"/>
</p:tagLst>
</file>

<file path=ppt/tags/tag201.xml><?xml version="1.0" encoding="utf-8"?>
<p:tagLst xmlns:p="http://schemas.openxmlformats.org/presentationml/2006/main">
  <p:tag name="AS_UNIQUEID" val="4294"/>
</p:tagLst>
</file>

<file path=ppt/tags/tag2010.xml><?xml version="1.0" encoding="utf-8"?>
<p:tagLst xmlns:p="http://schemas.openxmlformats.org/presentationml/2006/main">
  <p:tag name="AS_UNIQUEID" val="8364"/>
</p:tagLst>
</file>

<file path=ppt/tags/tag2011.xml><?xml version="1.0" encoding="utf-8"?>
<p:tagLst xmlns:p="http://schemas.openxmlformats.org/presentationml/2006/main">
  <p:tag name="AS_UNIQUEID" val="11649"/>
</p:tagLst>
</file>

<file path=ppt/tags/tag2012.xml><?xml version="1.0" encoding="utf-8"?>
<p:tagLst xmlns:p="http://schemas.openxmlformats.org/presentationml/2006/main">
  <p:tag name="AS_UNIQUEID" val="11650"/>
</p:tagLst>
</file>

<file path=ppt/tags/tag2013.xml><?xml version="1.0" encoding="utf-8"?>
<p:tagLst xmlns:p="http://schemas.openxmlformats.org/presentationml/2006/main">
  <p:tag name="AS_UNIQUEID" val="10396"/>
  <p:tag name="KSO_WM_BEAUTIFY_FLAG" val=""/>
</p:tagLst>
</file>

<file path=ppt/tags/tag2014.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2015.xml><?xml version="1.0" encoding="utf-8"?>
<p:tagLst xmlns:p="http://schemas.openxmlformats.org/presentationml/2006/main">
  <p:tag name="AS_UNIQUEID" val="16"/>
</p:tagLst>
</file>

<file path=ppt/tags/tag2016.xml><?xml version="1.0" encoding="utf-8"?>
<p:tagLst xmlns:p="http://schemas.openxmlformats.org/presentationml/2006/main">
  <p:tag name="AS_UNIQUEID" val="18"/>
  <p:tag name="KSO_WM_BEAUTIFY_FLAG" val=""/>
</p:tagLst>
</file>

<file path=ppt/tags/tag2017.xml><?xml version="1.0" encoding="utf-8"?>
<p:tagLst xmlns:p="http://schemas.openxmlformats.org/presentationml/2006/main">
  <p:tag name="AS_UNIQUEID" val="20"/>
  <p:tag name="KSO_WM_BEAUTIFY_FLAG" val=""/>
</p:tagLst>
</file>

<file path=ppt/tags/tag2018.xml><?xml version="1.0" encoding="utf-8"?>
<p:tagLst xmlns:p="http://schemas.openxmlformats.org/presentationml/2006/main">
  <p:tag name="AS_UNIQUEID" val="21"/>
  <p:tag name="KSO_WM_BEAUTIFY_FLAG" val=""/>
</p:tagLst>
</file>

<file path=ppt/tags/tag2019.xml><?xml version="1.0" encoding="utf-8"?>
<p:tagLst xmlns:p="http://schemas.openxmlformats.org/presentationml/2006/main">
  <p:tag name="AS_UNIQUEID" val="23"/>
  <p:tag name="KSO_WM_BEAUTIFY_FLAG" val=""/>
</p:tagLst>
</file>

<file path=ppt/tags/tag202.xml><?xml version="1.0" encoding="utf-8"?>
<p:tagLst xmlns:p="http://schemas.openxmlformats.org/presentationml/2006/main">
  <p:tag name="AS_UNIQUEID" val="4489"/>
</p:tagLst>
</file>

<file path=ppt/tags/tag2020.xml><?xml version="1.0" encoding="utf-8"?>
<p:tagLst xmlns:p="http://schemas.openxmlformats.org/presentationml/2006/main">
  <p:tag name="AS_UNIQUEID" val="24"/>
  <p:tag name="KSO_WM_BEAUTIFY_FLAG" val=""/>
</p:tagLst>
</file>

<file path=ppt/tags/tag2021.xml><?xml version="1.0" encoding="utf-8"?>
<p:tagLst xmlns:p="http://schemas.openxmlformats.org/presentationml/2006/main">
  <p:tag name="AS_UNIQUEID" val="25"/>
  <p:tag name="KSO_WM_BEAUTIFY_FLAG" val=""/>
</p:tagLst>
</file>

<file path=ppt/tags/tag2022.xml><?xml version="1.0" encoding="utf-8"?>
<p:tagLst xmlns:p="http://schemas.openxmlformats.org/presentationml/2006/main">
  <p:tag name="AS_UNIQUEID" val="26"/>
  <p:tag name="KSO_WM_BEAUTIFY_FLAG" val=""/>
</p:tagLst>
</file>

<file path=ppt/tags/tag2023.xml><?xml version="1.0" encoding="utf-8"?>
<p:tagLst xmlns:p="http://schemas.openxmlformats.org/presentationml/2006/main">
  <p:tag name="AS_UNIQUEID" val="27"/>
  <p:tag name="KSO_WM_BEAUTIFY_FLAG" val=""/>
</p:tagLst>
</file>

<file path=ppt/tags/tag2024.xml><?xml version="1.0" encoding="utf-8"?>
<p:tagLst xmlns:p="http://schemas.openxmlformats.org/presentationml/2006/main">
  <p:tag name="AS_UNIQUEID" val="11651"/>
  <p:tag name="KSO_WM_BEAUTIFY_FLAG" val=""/>
</p:tagLst>
</file>

<file path=ppt/tags/tag2025.xml><?xml version="1.0" encoding="utf-8"?>
<p:tagLst xmlns:p="http://schemas.openxmlformats.org/presentationml/2006/main">
  <p:tag name="AS_UNIQUEID" val="12002"/>
</p:tagLst>
</file>

<file path=ppt/tags/tag2026.xml><?xml version="1.0" encoding="utf-8"?>
<p:tagLst xmlns:p="http://schemas.openxmlformats.org/presentationml/2006/main">
  <p:tag name="AS_UNIQUEID" val="7887"/>
</p:tagLst>
</file>

<file path=ppt/tags/tag2027.xml><?xml version="1.0" encoding="utf-8"?>
<p:tagLst xmlns:p="http://schemas.openxmlformats.org/presentationml/2006/main">
  <p:tag name="AS_UNIQUEID" val="7888"/>
</p:tagLst>
</file>

<file path=ppt/tags/tag2028.xml><?xml version="1.0" encoding="utf-8"?>
<p:tagLst xmlns:p="http://schemas.openxmlformats.org/presentationml/2006/main">
  <p:tag name="AS_UNIQUEID" val="11649"/>
</p:tagLst>
</file>

<file path=ppt/tags/tag2029.xml><?xml version="1.0" encoding="utf-8"?>
<p:tagLst xmlns:p="http://schemas.openxmlformats.org/presentationml/2006/main">
  <p:tag name="AS_UNIQUEID" val="11650"/>
</p:tagLst>
</file>

<file path=ppt/tags/tag203.xml><?xml version="1.0" encoding="utf-8"?>
<p:tagLst xmlns:p="http://schemas.openxmlformats.org/presentationml/2006/main">
  <p:tag name="AS_UNIQUEID" val="4490"/>
</p:tagLst>
</file>

<file path=ppt/tags/tag2030.xml><?xml version="1.0" encoding="utf-8"?>
<p:tagLst xmlns:p="http://schemas.openxmlformats.org/presentationml/2006/main">
  <p:tag name="AS_UNIQUEID" val="10396"/>
  <p:tag name="KSO_WM_BEAUTIFY_FLAG" val=""/>
</p:tagLst>
</file>

<file path=ppt/tags/tag2031.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2032.xml><?xml version="1.0" encoding="utf-8"?>
<p:tagLst xmlns:p="http://schemas.openxmlformats.org/presentationml/2006/main">
  <p:tag name="AS_UNIQUEID" val="16"/>
</p:tagLst>
</file>

<file path=ppt/tags/tag2033.xml><?xml version="1.0" encoding="utf-8"?>
<p:tagLst xmlns:p="http://schemas.openxmlformats.org/presentationml/2006/main">
  <p:tag name="AS_UNIQUEID" val="18"/>
  <p:tag name="KSO_WM_BEAUTIFY_FLAG" val=""/>
</p:tagLst>
</file>

<file path=ppt/tags/tag2034.xml><?xml version="1.0" encoding="utf-8"?>
<p:tagLst xmlns:p="http://schemas.openxmlformats.org/presentationml/2006/main">
  <p:tag name="AS_UNIQUEID" val="20"/>
  <p:tag name="KSO_WM_BEAUTIFY_FLAG" val=""/>
</p:tagLst>
</file>

<file path=ppt/tags/tag2035.xml><?xml version="1.0" encoding="utf-8"?>
<p:tagLst xmlns:p="http://schemas.openxmlformats.org/presentationml/2006/main">
  <p:tag name="AS_UNIQUEID" val="21"/>
  <p:tag name="KSO_WM_BEAUTIFY_FLAG" val=""/>
</p:tagLst>
</file>

<file path=ppt/tags/tag2036.xml><?xml version="1.0" encoding="utf-8"?>
<p:tagLst xmlns:p="http://schemas.openxmlformats.org/presentationml/2006/main">
  <p:tag name="AS_UNIQUEID" val="23"/>
  <p:tag name="KSO_WM_BEAUTIFY_FLAG" val=""/>
</p:tagLst>
</file>

<file path=ppt/tags/tag2037.xml><?xml version="1.0" encoding="utf-8"?>
<p:tagLst xmlns:p="http://schemas.openxmlformats.org/presentationml/2006/main">
  <p:tag name="AS_UNIQUEID" val="24"/>
  <p:tag name="KSO_WM_BEAUTIFY_FLAG" val=""/>
</p:tagLst>
</file>

<file path=ppt/tags/tag2038.xml><?xml version="1.0" encoding="utf-8"?>
<p:tagLst xmlns:p="http://schemas.openxmlformats.org/presentationml/2006/main">
  <p:tag name="AS_UNIQUEID" val="25"/>
  <p:tag name="KSO_WM_BEAUTIFY_FLAG" val=""/>
</p:tagLst>
</file>

<file path=ppt/tags/tag2039.xml><?xml version="1.0" encoding="utf-8"?>
<p:tagLst xmlns:p="http://schemas.openxmlformats.org/presentationml/2006/main">
  <p:tag name="AS_UNIQUEID" val="26"/>
  <p:tag name="KSO_WM_BEAUTIFY_FLAG" val=""/>
</p:tagLst>
</file>

<file path=ppt/tags/tag204.xml><?xml version="1.0" encoding="utf-8"?>
<p:tagLst xmlns:p="http://schemas.openxmlformats.org/presentationml/2006/main">
  <p:tag name="AS_UNIQUEID" val="11649"/>
</p:tagLst>
</file>

<file path=ppt/tags/tag2040.xml><?xml version="1.0" encoding="utf-8"?>
<p:tagLst xmlns:p="http://schemas.openxmlformats.org/presentationml/2006/main">
  <p:tag name="AS_UNIQUEID" val="27"/>
  <p:tag name="KSO_WM_BEAUTIFY_FLAG" val=""/>
</p:tagLst>
</file>

<file path=ppt/tags/tag2041.xml><?xml version="1.0" encoding="utf-8"?>
<p:tagLst xmlns:p="http://schemas.openxmlformats.org/presentationml/2006/main">
  <p:tag name="AS_UNIQUEID" val="11651"/>
  <p:tag name="KSO_WM_BEAUTIFY_FLAG" val=""/>
</p:tagLst>
</file>

<file path=ppt/tags/tag2042.xml><?xml version="1.0" encoding="utf-8"?>
<p:tagLst xmlns:p="http://schemas.openxmlformats.org/presentationml/2006/main">
  <p:tag name="AS_UNIQUEID" val="12003"/>
</p:tagLst>
</file>

<file path=ppt/tags/tag2043.xml><?xml version="1.0" encoding="utf-8"?>
<p:tagLst xmlns:p="http://schemas.openxmlformats.org/presentationml/2006/main">
  <p:tag name="AS_UNIQUEID" val="1484"/>
</p:tagLst>
</file>

<file path=ppt/tags/tag2044.xml><?xml version="1.0" encoding="utf-8"?>
<p:tagLst xmlns:p="http://schemas.openxmlformats.org/presentationml/2006/main">
  <p:tag name="AS_UNIQUEID" val="1485"/>
</p:tagLst>
</file>

<file path=ppt/tags/tag2045.xml><?xml version="1.0" encoding="utf-8"?>
<p:tagLst xmlns:p="http://schemas.openxmlformats.org/presentationml/2006/main">
  <p:tag name="AS_UNIQUEID" val="11649"/>
</p:tagLst>
</file>

<file path=ppt/tags/tag2046.xml><?xml version="1.0" encoding="utf-8"?>
<p:tagLst xmlns:p="http://schemas.openxmlformats.org/presentationml/2006/main">
  <p:tag name="AS_UNIQUEID" val="11650"/>
</p:tagLst>
</file>

<file path=ppt/tags/tag2047.xml><?xml version="1.0" encoding="utf-8"?>
<p:tagLst xmlns:p="http://schemas.openxmlformats.org/presentationml/2006/main">
  <p:tag name="AS_UNIQUEID" val="10396"/>
  <p:tag name="KSO_WM_BEAUTIFY_FLAG" val=""/>
</p:tagLst>
</file>

<file path=ppt/tags/tag2048.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2049.xml><?xml version="1.0" encoding="utf-8"?>
<p:tagLst xmlns:p="http://schemas.openxmlformats.org/presentationml/2006/main">
  <p:tag name="AS_UNIQUEID" val="16"/>
</p:tagLst>
</file>

<file path=ppt/tags/tag205.xml><?xml version="1.0" encoding="utf-8"?>
<p:tagLst xmlns:p="http://schemas.openxmlformats.org/presentationml/2006/main">
  <p:tag name="AS_UNIQUEID" val="11650"/>
</p:tagLst>
</file>

<file path=ppt/tags/tag2050.xml><?xml version="1.0" encoding="utf-8"?>
<p:tagLst xmlns:p="http://schemas.openxmlformats.org/presentationml/2006/main">
  <p:tag name="AS_UNIQUEID" val="18"/>
  <p:tag name="KSO_WM_BEAUTIFY_FLAG" val=""/>
</p:tagLst>
</file>

<file path=ppt/tags/tag2051.xml><?xml version="1.0" encoding="utf-8"?>
<p:tagLst xmlns:p="http://schemas.openxmlformats.org/presentationml/2006/main">
  <p:tag name="AS_UNIQUEID" val="20"/>
  <p:tag name="KSO_WM_BEAUTIFY_FLAG" val=""/>
</p:tagLst>
</file>

<file path=ppt/tags/tag2052.xml><?xml version="1.0" encoding="utf-8"?>
<p:tagLst xmlns:p="http://schemas.openxmlformats.org/presentationml/2006/main">
  <p:tag name="AS_UNIQUEID" val="21"/>
  <p:tag name="KSO_WM_BEAUTIFY_FLAG" val=""/>
</p:tagLst>
</file>

<file path=ppt/tags/tag2053.xml><?xml version="1.0" encoding="utf-8"?>
<p:tagLst xmlns:p="http://schemas.openxmlformats.org/presentationml/2006/main">
  <p:tag name="AS_UNIQUEID" val="23"/>
  <p:tag name="KSO_WM_BEAUTIFY_FLAG" val=""/>
</p:tagLst>
</file>

<file path=ppt/tags/tag2054.xml><?xml version="1.0" encoding="utf-8"?>
<p:tagLst xmlns:p="http://schemas.openxmlformats.org/presentationml/2006/main">
  <p:tag name="AS_UNIQUEID" val="24"/>
  <p:tag name="KSO_WM_BEAUTIFY_FLAG" val=""/>
</p:tagLst>
</file>

<file path=ppt/tags/tag2055.xml><?xml version="1.0" encoding="utf-8"?>
<p:tagLst xmlns:p="http://schemas.openxmlformats.org/presentationml/2006/main">
  <p:tag name="AS_UNIQUEID" val="25"/>
  <p:tag name="KSO_WM_BEAUTIFY_FLAG" val=""/>
</p:tagLst>
</file>

<file path=ppt/tags/tag2056.xml><?xml version="1.0" encoding="utf-8"?>
<p:tagLst xmlns:p="http://schemas.openxmlformats.org/presentationml/2006/main">
  <p:tag name="AS_UNIQUEID" val="26"/>
  <p:tag name="KSO_WM_BEAUTIFY_FLAG" val=""/>
</p:tagLst>
</file>

<file path=ppt/tags/tag2057.xml><?xml version="1.0" encoding="utf-8"?>
<p:tagLst xmlns:p="http://schemas.openxmlformats.org/presentationml/2006/main">
  <p:tag name="AS_UNIQUEID" val="27"/>
  <p:tag name="KSO_WM_BEAUTIFY_FLAG" val=""/>
</p:tagLst>
</file>

<file path=ppt/tags/tag2058.xml><?xml version="1.0" encoding="utf-8"?>
<p:tagLst xmlns:p="http://schemas.openxmlformats.org/presentationml/2006/main">
  <p:tag name="AS_UNIQUEID" val="11651"/>
  <p:tag name="KSO_WM_BEAUTIFY_FLAG" val=""/>
</p:tagLst>
</file>

<file path=ppt/tags/tag2059.xml><?xml version="1.0" encoding="utf-8"?>
<p:tagLst xmlns:p="http://schemas.openxmlformats.org/presentationml/2006/main">
  <p:tag name="AS_UNIQUEID" val="12004"/>
</p:tagLst>
</file>

<file path=ppt/tags/tag206.xml><?xml version="1.0" encoding="utf-8"?>
<p:tagLst xmlns:p="http://schemas.openxmlformats.org/presentationml/2006/main">
  <p:tag name="AS_UNIQUEID" val="10396"/>
  <p:tag name="KSO_WM_BEAUTIFY_FLAG" val=""/>
</p:tagLst>
</file>

<file path=ppt/tags/tag2060.xml><?xml version="1.0" encoding="utf-8"?>
<p:tagLst xmlns:p="http://schemas.openxmlformats.org/presentationml/2006/main">
  <p:tag name="AS_UNIQUEID" val="8719"/>
</p:tagLst>
</file>

<file path=ppt/tags/tag2061.xml><?xml version="1.0" encoding="utf-8"?>
<p:tagLst xmlns:p="http://schemas.openxmlformats.org/presentationml/2006/main">
  <p:tag name="AS_UNIQUEID" val="8720"/>
</p:tagLst>
</file>

<file path=ppt/tags/tag2062.xml><?xml version="1.0" encoding="utf-8"?>
<p:tagLst xmlns:p="http://schemas.openxmlformats.org/presentationml/2006/main">
  <p:tag name="AS_UNIQUEID" val="8721"/>
</p:tagLst>
</file>

<file path=ppt/tags/tag2063.xml><?xml version="1.0" encoding="utf-8"?>
<p:tagLst xmlns:p="http://schemas.openxmlformats.org/presentationml/2006/main">
  <p:tag name="AS_UNIQUEID" val="12005"/>
</p:tagLst>
</file>

<file path=ppt/tags/tag2064.xml><?xml version="1.0" encoding="utf-8"?>
<p:tagLst xmlns:p="http://schemas.openxmlformats.org/presentationml/2006/main">
  <p:tag name="AS_UNIQUEID" val="8723"/>
</p:tagLst>
</file>

<file path=ppt/tags/tag2065.xml><?xml version="1.0" encoding="utf-8"?>
<p:tagLst xmlns:p="http://schemas.openxmlformats.org/presentationml/2006/main">
  <p:tag name="AS_UNIQUEID" val="8724"/>
</p:tagLst>
</file>

<file path=ppt/tags/tag2066.xml><?xml version="1.0" encoding="utf-8"?>
<p:tagLst xmlns:p="http://schemas.openxmlformats.org/presentationml/2006/main">
  <p:tag name="AS_UNIQUEID" val="8724"/>
</p:tagLst>
</file>

<file path=ppt/tags/tag2067.xml><?xml version="1.0" encoding="utf-8"?>
<p:tagLst xmlns:p="http://schemas.openxmlformats.org/presentationml/2006/main">
  <p:tag name="AS_UNIQUEID" val="8726"/>
</p:tagLst>
</file>

<file path=ppt/tags/tag2068.xml><?xml version="1.0" encoding="utf-8"?>
<p:tagLst xmlns:p="http://schemas.openxmlformats.org/presentationml/2006/main">
  <p:tag name="AS_UNIQUEID" val="11649"/>
</p:tagLst>
</file>

<file path=ppt/tags/tag2069.xml><?xml version="1.0" encoding="utf-8"?>
<p:tagLst xmlns:p="http://schemas.openxmlformats.org/presentationml/2006/main">
  <p:tag name="AS_UNIQUEID" val="11650"/>
</p:tagLst>
</file>

<file path=ppt/tags/tag207.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2070.xml><?xml version="1.0" encoding="utf-8"?>
<p:tagLst xmlns:p="http://schemas.openxmlformats.org/presentationml/2006/main">
  <p:tag name="AS_UNIQUEID" val="10396"/>
  <p:tag name="KSO_WM_BEAUTIFY_FLAG" val=""/>
</p:tagLst>
</file>

<file path=ppt/tags/tag2071.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2072.xml><?xml version="1.0" encoding="utf-8"?>
<p:tagLst xmlns:p="http://schemas.openxmlformats.org/presentationml/2006/main">
  <p:tag name="AS_UNIQUEID" val="16"/>
</p:tagLst>
</file>

<file path=ppt/tags/tag2073.xml><?xml version="1.0" encoding="utf-8"?>
<p:tagLst xmlns:p="http://schemas.openxmlformats.org/presentationml/2006/main">
  <p:tag name="AS_UNIQUEID" val="18"/>
  <p:tag name="KSO_WM_BEAUTIFY_FLAG" val=""/>
</p:tagLst>
</file>

<file path=ppt/tags/tag2074.xml><?xml version="1.0" encoding="utf-8"?>
<p:tagLst xmlns:p="http://schemas.openxmlformats.org/presentationml/2006/main">
  <p:tag name="AS_UNIQUEID" val="20"/>
  <p:tag name="KSO_WM_BEAUTIFY_FLAG" val=""/>
</p:tagLst>
</file>

<file path=ppt/tags/tag2075.xml><?xml version="1.0" encoding="utf-8"?>
<p:tagLst xmlns:p="http://schemas.openxmlformats.org/presentationml/2006/main">
  <p:tag name="AS_UNIQUEID" val="21"/>
  <p:tag name="KSO_WM_BEAUTIFY_FLAG" val=""/>
</p:tagLst>
</file>

<file path=ppt/tags/tag2076.xml><?xml version="1.0" encoding="utf-8"?>
<p:tagLst xmlns:p="http://schemas.openxmlformats.org/presentationml/2006/main">
  <p:tag name="AS_UNIQUEID" val="23"/>
  <p:tag name="KSO_WM_BEAUTIFY_FLAG" val=""/>
</p:tagLst>
</file>

<file path=ppt/tags/tag2077.xml><?xml version="1.0" encoding="utf-8"?>
<p:tagLst xmlns:p="http://schemas.openxmlformats.org/presentationml/2006/main">
  <p:tag name="AS_UNIQUEID" val="24"/>
  <p:tag name="KSO_WM_BEAUTIFY_FLAG" val=""/>
</p:tagLst>
</file>

<file path=ppt/tags/tag2078.xml><?xml version="1.0" encoding="utf-8"?>
<p:tagLst xmlns:p="http://schemas.openxmlformats.org/presentationml/2006/main">
  <p:tag name="AS_UNIQUEID" val="25"/>
  <p:tag name="KSO_WM_BEAUTIFY_FLAG" val=""/>
</p:tagLst>
</file>

<file path=ppt/tags/tag2079.xml><?xml version="1.0" encoding="utf-8"?>
<p:tagLst xmlns:p="http://schemas.openxmlformats.org/presentationml/2006/main">
  <p:tag name="AS_UNIQUEID" val="26"/>
  <p:tag name="KSO_WM_BEAUTIFY_FLAG" val=""/>
</p:tagLst>
</file>

<file path=ppt/tags/tag208.xml><?xml version="1.0" encoding="utf-8"?>
<p:tagLst xmlns:p="http://schemas.openxmlformats.org/presentationml/2006/main">
  <p:tag name="AS_UNIQUEID" val="16"/>
</p:tagLst>
</file>

<file path=ppt/tags/tag2080.xml><?xml version="1.0" encoding="utf-8"?>
<p:tagLst xmlns:p="http://schemas.openxmlformats.org/presentationml/2006/main">
  <p:tag name="AS_UNIQUEID" val="27"/>
  <p:tag name="KSO_WM_BEAUTIFY_FLAG" val=""/>
</p:tagLst>
</file>

<file path=ppt/tags/tag2081.xml><?xml version="1.0" encoding="utf-8"?>
<p:tagLst xmlns:p="http://schemas.openxmlformats.org/presentationml/2006/main">
  <p:tag name="AS_UNIQUEID" val="11651"/>
  <p:tag name="KSO_WM_BEAUTIFY_FLAG" val=""/>
</p:tagLst>
</file>

<file path=ppt/tags/tag2082.xml><?xml version="1.0" encoding="utf-8"?>
<p:tagLst xmlns:p="http://schemas.openxmlformats.org/presentationml/2006/main">
  <p:tag name="AS_UNIQUEID" val="12006"/>
</p:tagLst>
</file>

<file path=ppt/tags/tag2083.xml><?xml version="1.0" encoding="utf-8"?>
<p:tagLst xmlns:p="http://schemas.openxmlformats.org/presentationml/2006/main">
  <p:tag name="AS_UNIQUEID" val="8728"/>
</p:tagLst>
</file>

<file path=ppt/tags/tag2084.xml><?xml version="1.0" encoding="utf-8"?>
<p:tagLst xmlns:p="http://schemas.openxmlformats.org/presentationml/2006/main">
  <p:tag name="AS_UNIQUEID" val="8729"/>
</p:tagLst>
</file>

<file path=ppt/tags/tag2085.xml><?xml version="1.0" encoding="utf-8"?>
<p:tagLst xmlns:p="http://schemas.openxmlformats.org/presentationml/2006/main">
  <p:tag name="AS_UNIQUEID" val="8730"/>
</p:tagLst>
</file>

<file path=ppt/tags/tag2086.xml><?xml version="1.0" encoding="utf-8"?>
<p:tagLst xmlns:p="http://schemas.openxmlformats.org/presentationml/2006/main">
  <p:tag name="AS_UNIQUEID" val="12007"/>
</p:tagLst>
</file>

<file path=ppt/tags/tag2087.xml><?xml version="1.0" encoding="utf-8"?>
<p:tagLst xmlns:p="http://schemas.openxmlformats.org/presentationml/2006/main">
  <p:tag name="AS_UNIQUEID" val="8732"/>
</p:tagLst>
</file>

<file path=ppt/tags/tag2088.xml><?xml version="1.0" encoding="utf-8"?>
<p:tagLst xmlns:p="http://schemas.openxmlformats.org/presentationml/2006/main">
  <p:tag name="AS_UNIQUEID" val="8733"/>
</p:tagLst>
</file>

<file path=ppt/tags/tag2089.xml><?xml version="1.0" encoding="utf-8"?>
<p:tagLst xmlns:p="http://schemas.openxmlformats.org/presentationml/2006/main">
  <p:tag name="AS_UNIQUEID" val="8733"/>
</p:tagLst>
</file>

<file path=ppt/tags/tag209.xml><?xml version="1.0" encoding="utf-8"?>
<p:tagLst xmlns:p="http://schemas.openxmlformats.org/presentationml/2006/main">
  <p:tag name="AS_UNIQUEID" val="18"/>
  <p:tag name="KSO_WM_BEAUTIFY_FLAG" val=""/>
</p:tagLst>
</file>

<file path=ppt/tags/tag2090.xml><?xml version="1.0" encoding="utf-8"?>
<p:tagLst xmlns:p="http://schemas.openxmlformats.org/presentationml/2006/main">
  <p:tag name="AS_UNIQUEID" val="8735"/>
</p:tagLst>
</file>

<file path=ppt/tags/tag2091.xml><?xml version="1.0" encoding="utf-8"?>
<p:tagLst xmlns:p="http://schemas.openxmlformats.org/presentationml/2006/main">
  <p:tag name="AS_UNIQUEID" val="11649"/>
</p:tagLst>
</file>

<file path=ppt/tags/tag2092.xml><?xml version="1.0" encoding="utf-8"?>
<p:tagLst xmlns:p="http://schemas.openxmlformats.org/presentationml/2006/main">
  <p:tag name="AS_UNIQUEID" val="11650"/>
</p:tagLst>
</file>

<file path=ppt/tags/tag2093.xml><?xml version="1.0" encoding="utf-8"?>
<p:tagLst xmlns:p="http://schemas.openxmlformats.org/presentationml/2006/main">
  <p:tag name="AS_UNIQUEID" val="10396"/>
  <p:tag name="KSO_WM_BEAUTIFY_FLAG" val=""/>
</p:tagLst>
</file>

<file path=ppt/tags/tag2094.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2095.xml><?xml version="1.0" encoding="utf-8"?>
<p:tagLst xmlns:p="http://schemas.openxmlformats.org/presentationml/2006/main">
  <p:tag name="AS_UNIQUEID" val="16"/>
</p:tagLst>
</file>

<file path=ppt/tags/tag2096.xml><?xml version="1.0" encoding="utf-8"?>
<p:tagLst xmlns:p="http://schemas.openxmlformats.org/presentationml/2006/main">
  <p:tag name="AS_UNIQUEID" val="18"/>
  <p:tag name="KSO_WM_BEAUTIFY_FLAG" val=""/>
</p:tagLst>
</file>

<file path=ppt/tags/tag2097.xml><?xml version="1.0" encoding="utf-8"?>
<p:tagLst xmlns:p="http://schemas.openxmlformats.org/presentationml/2006/main">
  <p:tag name="AS_UNIQUEID" val="20"/>
  <p:tag name="KSO_WM_BEAUTIFY_FLAG" val=""/>
</p:tagLst>
</file>

<file path=ppt/tags/tag2098.xml><?xml version="1.0" encoding="utf-8"?>
<p:tagLst xmlns:p="http://schemas.openxmlformats.org/presentationml/2006/main">
  <p:tag name="AS_UNIQUEID" val="21"/>
  <p:tag name="KSO_WM_BEAUTIFY_FLAG" val=""/>
</p:tagLst>
</file>

<file path=ppt/tags/tag2099.xml><?xml version="1.0" encoding="utf-8"?>
<p:tagLst xmlns:p="http://schemas.openxmlformats.org/presentationml/2006/main">
  <p:tag name="AS_UNIQUEID" val="23"/>
  <p:tag name="KSO_WM_BEAUTIFY_FLAG" val=""/>
</p:tagLst>
</file>

<file path=ppt/tags/tag21.xml><?xml version="1.0" encoding="utf-8"?>
<p:tagLst xmlns:p="http://schemas.openxmlformats.org/presentationml/2006/main">
  <p:tag name="AS_UNIQUEID" val="8555"/>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10.xml><?xml version="1.0" encoding="utf-8"?>
<p:tagLst xmlns:p="http://schemas.openxmlformats.org/presentationml/2006/main">
  <p:tag name="AS_UNIQUEID" val="20"/>
  <p:tag name="KSO_WM_BEAUTIFY_FLAG" val=""/>
</p:tagLst>
</file>

<file path=ppt/tags/tag2100.xml><?xml version="1.0" encoding="utf-8"?>
<p:tagLst xmlns:p="http://schemas.openxmlformats.org/presentationml/2006/main">
  <p:tag name="AS_UNIQUEID" val="24"/>
  <p:tag name="KSO_WM_BEAUTIFY_FLAG" val=""/>
</p:tagLst>
</file>

<file path=ppt/tags/tag2101.xml><?xml version="1.0" encoding="utf-8"?>
<p:tagLst xmlns:p="http://schemas.openxmlformats.org/presentationml/2006/main">
  <p:tag name="AS_UNIQUEID" val="25"/>
  <p:tag name="KSO_WM_BEAUTIFY_FLAG" val=""/>
</p:tagLst>
</file>

<file path=ppt/tags/tag2102.xml><?xml version="1.0" encoding="utf-8"?>
<p:tagLst xmlns:p="http://schemas.openxmlformats.org/presentationml/2006/main">
  <p:tag name="AS_UNIQUEID" val="26"/>
  <p:tag name="KSO_WM_BEAUTIFY_FLAG" val=""/>
</p:tagLst>
</file>

<file path=ppt/tags/tag2103.xml><?xml version="1.0" encoding="utf-8"?>
<p:tagLst xmlns:p="http://schemas.openxmlformats.org/presentationml/2006/main">
  <p:tag name="AS_UNIQUEID" val="27"/>
  <p:tag name="KSO_WM_BEAUTIFY_FLAG" val=""/>
</p:tagLst>
</file>

<file path=ppt/tags/tag2104.xml><?xml version="1.0" encoding="utf-8"?>
<p:tagLst xmlns:p="http://schemas.openxmlformats.org/presentationml/2006/main">
  <p:tag name="AS_UNIQUEID" val="11651"/>
  <p:tag name="KSO_WM_BEAUTIFY_FLAG" val=""/>
</p:tagLst>
</file>

<file path=ppt/tags/tag2105.xml><?xml version="1.0" encoding="utf-8"?>
<p:tagLst xmlns:p="http://schemas.openxmlformats.org/presentationml/2006/main">
  <p:tag name="AS_OS" val="Unix 3.10 unknown"/>
  <p:tag name="AS_RELEASE_DATE" val="2023.03.31"/>
  <p:tag name="AS_TITLE" val="Aspose.Slides for Java"/>
  <p:tag name="AS_VERSION" val="23.3"/>
  <p:tag name="COMMONDATA" val="eyJoZGlkIjoiNzQzZjY1ODI2M2I2NTc0MjVlNDMyOTI2Y2Y1ZjFlMTgifQ=="/>
  <p:tag name="KSO_WPP_MARK_KEY" val="ec84d20e-a6c7-4367-9b2e-e4099df591d2"/>
</p:tagLst>
</file>

<file path=ppt/tags/tag211.xml><?xml version="1.0" encoding="utf-8"?>
<p:tagLst xmlns:p="http://schemas.openxmlformats.org/presentationml/2006/main">
  <p:tag name="AS_UNIQUEID" val="21"/>
  <p:tag name="KSO_WM_BEAUTIFY_FLAG" val=""/>
</p:tagLst>
</file>

<file path=ppt/tags/tag212.xml><?xml version="1.0" encoding="utf-8"?>
<p:tagLst xmlns:p="http://schemas.openxmlformats.org/presentationml/2006/main">
  <p:tag name="AS_UNIQUEID" val="23"/>
  <p:tag name="KSO_WM_BEAUTIFY_FLAG" val=""/>
</p:tagLst>
</file>

<file path=ppt/tags/tag213.xml><?xml version="1.0" encoding="utf-8"?>
<p:tagLst xmlns:p="http://schemas.openxmlformats.org/presentationml/2006/main">
  <p:tag name="AS_UNIQUEID" val="24"/>
  <p:tag name="KSO_WM_BEAUTIFY_FLAG" val=""/>
</p:tagLst>
</file>

<file path=ppt/tags/tag214.xml><?xml version="1.0" encoding="utf-8"?>
<p:tagLst xmlns:p="http://schemas.openxmlformats.org/presentationml/2006/main">
  <p:tag name="AS_UNIQUEID" val="25"/>
  <p:tag name="KSO_WM_BEAUTIFY_FLAG" val=""/>
</p:tagLst>
</file>

<file path=ppt/tags/tag215.xml><?xml version="1.0" encoding="utf-8"?>
<p:tagLst xmlns:p="http://schemas.openxmlformats.org/presentationml/2006/main">
  <p:tag name="AS_UNIQUEID" val="26"/>
  <p:tag name="KSO_WM_BEAUTIFY_FLAG" val=""/>
</p:tagLst>
</file>

<file path=ppt/tags/tag216.xml><?xml version="1.0" encoding="utf-8"?>
<p:tagLst xmlns:p="http://schemas.openxmlformats.org/presentationml/2006/main">
  <p:tag name="AS_UNIQUEID" val="27"/>
  <p:tag name="KSO_WM_BEAUTIFY_FLAG" val=""/>
</p:tagLst>
</file>

<file path=ppt/tags/tag217.xml><?xml version="1.0" encoding="utf-8"?>
<p:tagLst xmlns:p="http://schemas.openxmlformats.org/presentationml/2006/main">
  <p:tag name="AS_UNIQUEID" val="11651"/>
  <p:tag name="KSO_WM_BEAUTIFY_FLAG" val=""/>
</p:tagLst>
</file>

<file path=ppt/tags/tag218.xml><?xml version="1.0" encoding="utf-8"?>
<p:tagLst xmlns:p="http://schemas.openxmlformats.org/presentationml/2006/main">
  <p:tag name="AS_UNIQUEID" val="11691"/>
</p:tagLst>
</file>

<file path=ppt/tags/tag219.xml><?xml version="1.0" encoding="utf-8"?>
<p:tagLst xmlns:p="http://schemas.openxmlformats.org/presentationml/2006/main">
  <p:tag name="AS_UNIQUEID" val="11692"/>
</p:tagLst>
</file>

<file path=ppt/tags/tag22.xml><?xml version="1.0" encoding="utf-8"?>
<p:tagLst xmlns:p="http://schemas.openxmlformats.org/presentationml/2006/main">
  <p:tag name="AS_UNIQUEID" val="8556"/>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20.xml><?xml version="1.0" encoding="utf-8"?>
<p:tagLst xmlns:p="http://schemas.openxmlformats.org/presentationml/2006/main">
  <p:tag name="AS_UNIQUEID" val="11693"/>
</p:tagLst>
</file>

<file path=ppt/tags/tag221.xml><?xml version="1.0" encoding="utf-8"?>
<p:tagLst xmlns:p="http://schemas.openxmlformats.org/presentationml/2006/main">
  <p:tag name="AS_UNIQUEID" val="11912"/>
</p:tagLst>
</file>

<file path=ppt/tags/tag222.xml><?xml version="1.0" encoding="utf-8"?>
<p:tagLst xmlns:p="http://schemas.openxmlformats.org/presentationml/2006/main">
  <p:tag name="AS_UNIQUEID" val="2796"/>
</p:tagLst>
</file>

<file path=ppt/tags/tag223.xml><?xml version="1.0" encoding="utf-8"?>
<p:tagLst xmlns:p="http://schemas.openxmlformats.org/presentationml/2006/main">
  <p:tag name="AS_UNIQUEID" val="4496"/>
</p:tagLst>
</file>

<file path=ppt/tags/tag224.xml><?xml version="1.0" encoding="utf-8"?>
<p:tagLst xmlns:p="http://schemas.openxmlformats.org/presentationml/2006/main">
  <p:tag name="AS_UNIQUEID" val="4497"/>
</p:tagLst>
</file>

<file path=ppt/tags/tag225.xml><?xml version="1.0" encoding="utf-8"?>
<p:tagLst xmlns:p="http://schemas.openxmlformats.org/presentationml/2006/main">
  <p:tag name="AS_UNIQUEID" val="4498"/>
</p:tagLst>
</file>

<file path=ppt/tags/tag226.xml><?xml version="1.0" encoding="utf-8"?>
<p:tagLst xmlns:p="http://schemas.openxmlformats.org/presentationml/2006/main">
  <p:tag name="AS_UNIQUEID" val="4499"/>
</p:tagLst>
</file>

<file path=ppt/tags/tag227.xml><?xml version="1.0" encoding="utf-8"?>
<p:tagLst xmlns:p="http://schemas.openxmlformats.org/presentationml/2006/main">
  <p:tag name="AS_UNIQUEID" val="4500"/>
</p:tagLst>
</file>

<file path=ppt/tags/tag228.xml><?xml version="1.0" encoding="utf-8"?>
<p:tagLst xmlns:p="http://schemas.openxmlformats.org/presentationml/2006/main">
  <p:tag name="AS_UNIQUEID" val="4501"/>
</p:tagLst>
</file>

<file path=ppt/tags/tag229.xml><?xml version="1.0" encoding="utf-8"?>
<p:tagLst xmlns:p="http://schemas.openxmlformats.org/presentationml/2006/main">
  <p:tag name="AS_UNIQUEID" val="11695"/>
</p:tagLst>
</file>

<file path=ppt/tags/tag23.xml><?xml version="1.0" encoding="utf-8"?>
<p:tagLst xmlns:p="http://schemas.openxmlformats.org/presentationml/2006/main">
  <p:tag name="AS_UNIQUEID" val="8557"/>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30.xml><?xml version="1.0" encoding="utf-8"?>
<p:tagLst xmlns:p="http://schemas.openxmlformats.org/presentationml/2006/main">
  <p:tag name="AS_UNIQUEID" val="2795"/>
  <p:tag name="KSO_WM_BEAUTIFY_FLAG" val=""/>
</p:tagLst>
</file>

<file path=ppt/tags/tag231.xml><?xml version="1.0" encoding="utf-8"?>
<p:tagLst xmlns:p="http://schemas.openxmlformats.org/presentationml/2006/main">
  <p:tag name="AS_UNIQUEID" val="11649"/>
</p:tagLst>
</file>

<file path=ppt/tags/tag232.xml><?xml version="1.0" encoding="utf-8"?>
<p:tagLst xmlns:p="http://schemas.openxmlformats.org/presentationml/2006/main">
  <p:tag name="AS_UNIQUEID" val="11650"/>
</p:tagLst>
</file>

<file path=ppt/tags/tag233.xml><?xml version="1.0" encoding="utf-8"?>
<p:tagLst xmlns:p="http://schemas.openxmlformats.org/presentationml/2006/main">
  <p:tag name="AS_UNIQUEID" val="10396"/>
  <p:tag name="KSO_WM_BEAUTIFY_FLAG" val=""/>
</p:tagLst>
</file>

<file path=ppt/tags/tag234.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235.xml><?xml version="1.0" encoding="utf-8"?>
<p:tagLst xmlns:p="http://schemas.openxmlformats.org/presentationml/2006/main">
  <p:tag name="AS_UNIQUEID" val="16"/>
</p:tagLst>
</file>

<file path=ppt/tags/tag236.xml><?xml version="1.0" encoding="utf-8"?>
<p:tagLst xmlns:p="http://schemas.openxmlformats.org/presentationml/2006/main">
  <p:tag name="AS_UNIQUEID" val="18"/>
  <p:tag name="KSO_WM_BEAUTIFY_FLAG" val=""/>
</p:tagLst>
</file>

<file path=ppt/tags/tag237.xml><?xml version="1.0" encoding="utf-8"?>
<p:tagLst xmlns:p="http://schemas.openxmlformats.org/presentationml/2006/main">
  <p:tag name="AS_UNIQUEID" val="20"/>
  <p:tag name="KSO_WM_BEAUTIFY_FLAG" val=""/>
</p:tagLst>
</file>

<file path=ppt/tags/tag238.xml><?xml version="1.0" encoding="utf-8"?>
<p:tagLst xmlns:p="http://schemas.openxmlformats.org/presentationml/2006/main">
  <p:tag name="AS_UNIQUEID" val="21"/>
  <p:tag name="KSO_WM_BEAUTIFY_FLAG" val=""/>
</p:tagLst>
</file>

<file path=ppt/tags/tag239.xml><?xml version="1.0" encoding="utf-8"?>
<p:tagLst xmlns:p="http://schemas.openxmlformats.org/presentationml/2006/main">
  <p:tag name="AS_UNIQUEID" val="23"/>
  <p:tag name="KSO_WM_BEAUTIFY_FLAG" val=""/>
</p:tagLst>
</file>

<file path=ppt/tags/tag24.xml><?xml version="1.0" encoding="utf-8"?>
<p:tagLst xmlns:p="http://schemas.openxmlformats.org/presentationml/2006/main">
  <p:tag name="AS_UNIQUEID" val="8558"/>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40.xml><?xml version="1.0" encoding="utf-8"?>
<p:tagLst xmlns:p="http://schemas.openxmlformats.org/presentationml/2006/main">
  <p:tag name="AS_UNIQUEID" val="24"/>
  <p:tag name="KSO_WM_BEAUTIFY_FLAG" val=""/>
</p:tagLst>
</file>

<file path=ppt/tags/tag241.xml><?xml version="1.0" encoding="utf-8"?>
<p:tagLst xmlns:p="http://schemas.openxmlformats.org/presentationml/2006/main">
  <p:tag name="AS_UNIQUEID" val="25"/>
  <p:tag name="KSO_WM_BEAUTIFY_FLAG" val=""/>
</p:tagLst>
</file>

<file path=ppt/tags/tag242.xml><?xml version="1.0" encoding="utf-8"?>
<p:tagLst xmlns:p="http://schemas.openxmlformats.org/presentationml/2006/main">
  <p:tag name="AS_UNIQUEID" val="26"/>
  <p:tag name="KSO_WM_BEAUTIFY_FLAG" val=""/>
</p:tagLst>
</file>

<file path=ppt/tags/tag243.xml><?xml version="1.0" encoding="utf-8"?>
<p:tagLst xmlns:p="http://schemas.openxmlformats.org/presentationml/2006/main">
  <p:tag name="AS_UNIQUEID" val="27"/>
  <p:tag name="KSO_WM_BEAUTIFY_FLAG" val=""/>
</p:tagLst>
</file>

<file path=ppt/tags/tag244.xml><?xml version="1.0" encoding="utf-8"?>
<p:tagLst xmlns:p="http://schemas.openxmlformats.org/presentationml/2006/main">
  <p:tag name="AS_UNIQUEID" val="11651"/>
  <p:tag name="KSO_WM_BEAUTIFY_FLAG" val=""/>
</p:tagLst>
</file>

<file path=ppt/tags/tag245.xml><?xml version="1.0" encoding="utf-8"?>
<p:tagLst xmlns:p="http://schemas.openxmlformats.org/presentationml/2006/main">
  <p:tag name="AS_UNIQUEID" val="11696"/>
</p:tagLst>
</file>

<file path=ppt/tags/tag246.xml><?xml version="1.0" encoding="utf-8"?>
<p:tagLst xmlns:p="http://schemas.openxmlformats.org/presentationml/2006/main">
  <p:tag name="AS_UNIQUEID" val="11913"/>
</p:tagLst>
</file>

<file path=ppt/tags/tag247.xml><?xml version="1.0" encoding="utf-8"?>
<p:tagLst xmlns:p="http://schemas.openxmlformats.org/presentationml/2006/main">
  <p:tag name="AS_UNIQUEID" val="2796"/>
</p:tagLst>
</file>

<file path=ppt/tags/tag248.xml><?xml version="1.0" encoding="utf-8"?>
<p:tagLst xmlns:p="http://schemas.openxmlformats.org/presentationml/2006/main">
  <p:tag name="AS_UNIQUEID" val="2805"/>
</p:tagLst>
</file>

<file path=ppt/tags/tag249.xml><?xml version="1.0" encoding="utf-8"?>
<p:tagLst xmlns:p="http://schemas.openxmlformats.org/presentationml/2006/main">
  <p:tag name="AS_UNIQUEID" val="4504"/>
</p:tagLst>
</file>

<file path=ppt/tags/tag25.xml><?xml version="1.0" encoding="utf-8"?>
<p:tagLst xmlns:p="http://schemas.openxmlformats.org/presentationml/2006/main">
  <p:tag name="AS_UNIQUEID" val="8559"/>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50.xml><?xml version="1.0" encoding="utf-8"?>
<p:tagLst xmlns:p="http://schemas.openxmlformats.org/presentationml/2006/main">
  <p:tag name="AS_UNIQUEID" val="4505"/>
</p:tagLst>
</file>

<file path=ppt/tags/tag251.xml><?xml version="1.0" encoding="utf-8"?>
<p:tagLst xmlns:p="http://schemas.openxmlformats.org/presentationml/2006/main">
  <p:tag name="AS_UNIQUEID" val="4506"/>
</p:tagLst>
</file>

<file path=ppt/tags/tag252.xml><?xml version="1.0" encoding="utf-8"?>
<p:tagLst xmlns:p="http://schemas.openxmlformats.org/presentationml/2006/main">
  <p:tag name="AS_UNIQUEID" val="4507"/>
</p:tagLst>
</file>

<file path=ppt/tags/tag253.xml><?xml version="1.0" encoding="utf-8"?>
<p:tagLst xmlns:p="http://schemas.openxmlformats.org/presentationml/2006/main">
  <p:tag name="AS_UNIQUEID" val="4508"/>
</p:tagLst>
</file>

<file path=ppt/tags/tag254.xml><?xml version="1.0" encoding="utf-8"?>
<p:tagLst xmlns:p="http://schemas.openxmlformats.org/presentationml/2006/main">
  <p:tag name="AS_UNIQUEID" val="4509"/>
</p:tagLst>
</file>

<file path=ppt/tags/tag255.xml><?xml version="1.0" encoding="utf-8"?>
<p:tagLst xmlns:p="http://schemas.openxmlformats.org/presentationml/2006/main">
  <p:tag name="AS_UNIQUEID" val="4510"/>
</p:tagLst>
</file>

<file path=ppt/tags/tag256.xml><?xml version="1.0" encoding="utf-8"?>
<p:tagLst xmlns:p="http://schemas.openxmlformats.org/presentationml/2006/main">
  <p:tag name="AS_UNIQUEID" val="4511"/>
</p:tagLst>
</file>

<file path=ppt/tags/tag257.xml><?xml version="1.0" encoding="utf-8"?>
<p:tagLst xmlns:p="http://schemas.openxmlformats.org/presentationml/2006/main">
  <p:tag name="AS_UNIQUEID" val="4512"/>
</p:tagLst>
</file>

<file path=ppt/tags/tag258.xml><?xml version="1.0" encoding="utf-8"?>
<p:tagLst xmlns:p="http://schemas.openxmlformats.org/presentationml/2006/main">
  <p:tag name="AS_UNIQUEID" val="4513"/>
</p:tagLst>
</file>

<file path=ppt/tags/tag259.xml><?xml version="1.0" encoding="utf-8"?>
<p:tagLst xmlns:p="http://schemas.openxmlformats.org/presentationml/2006/main">
  <p:tag name="AS_UNIQUEID" val="4514"/>
</p:tagLst>
</file>

<file path=ppt/tags/tag26.xml><?xml version="1.0" encoding="utf-8"?>
<p:tagLst xmlns:p="http://schemas.openxmlformats.org/presentationml/2006/main">
  <p:tag name="AS_UNIQUEID" val="11880"/>
</p:tagLst>
</file>

<file path=ppt/tags/tag260.xml><?xml version="1.0" encoding="utf-8"?>
<p:tagLst xmlns:p="http://schemas.openxmlformats.org/presentationml/2006/main">
  <p:tag name="AS_UNIQUEID" val="4515"/>
</p:tagLst>
</file>

<file path=ppt/tags/tag261.xml><?xml version="1.0" encoding="utf-8"?>
<p:tagLst xmlns:p="http://schemas.openxmlformats.org/presentationml/2006/main">
  <p:tag name="AS_UNIQUEID" val="4516"/>
</p:tagLst>
</file>

<file path=ppt/tags/tag262.xml><?xml version="1.0" encoding="utf-8"?>
<p:tagLst xmlns:p="http://schemas.openxmlformats.org/presentationml/2006/main">
  <p:tag name="AS_UNIQUEID" val="4517"/>
</p:tagLst>
</file>

<file path=ppt/tags/tag263.xml><?xml version="1.0" encoding="utf-8"?>
<p:tagLst xmlns:p="http://schemas.openxmlformats.org/presentationml/2006/main">
  <p:tag name="AS_UNIQUEID" val="4518"/>
</p:tagLst>
</file>

<file path=ppt/tags/tag264.xml><?xml version="1.0" encoding="utf-8"?>
<p:tagLst xmlns:p="http://schemas.openxmlformats.org/presentationml/2006/main">
  <p:tag name="AS_UNIQUEID" val="4519"/>
</p:tagLst>
</file>

<file path=ppt/tags/tag265.xml><?xml version="1.0" encoding="utf-8"?>
<p:tagLst xmlns:p="http://schemas.openxmlformats.org/presentationml/2006/main">
  <p:tag name="AS_UNIQUEID" val="4520"/>
</p:tagLst>
</file>

<file path=ppt/tags/tag266.xml><?xml version="1.0" encoding="utf-8"?>
<p:tagLst xmlns:p="http://schemas.openxmlformats.org/presentationml/2006/main">
  <p:tag name="AS_UNIQUEID" val="4521"/>
</p:tagLst>
</file>

<file path=ppt/tags/tag267.xml><?xml version="1.0" encoding="utf-8"?>
<p:tagLst xmlns:p="http://schemas.openxmlformats.org/presentationml/2006/main">
  <p:tag name="AS_UNIQUEID" val="4522"/>
</p:tagLst>
</file>

<file path=ppt/tags/tag268.xml><?xml version="1.0" encoding="utf-8"?>
<p:tagLst xmlns:p="http://schemas.openxmlformats.org/presentationml/2006/main">
  <p:tag name="AS_UNIQUEID" val="4523"/>
</p:tagLst>
</file>

<file path=ppt/tags/tag269.xml><?xml version="1.0" encoding="utf-8"?>
<p:tagLst xmlns:p="http://schemas.openxmlformats.org/presentationml/2006/main">
  <p:tag name="AS_UNIQUEID" val="4524"/>
</p:tagLst>
</file>

<file path=ppt/tags/tag27.xml><?xml version="1.0" encoding="utf-8"?>
<p:tagLst xmlns:p="http://schemas.openxmlformats.org/presentationml/2006/main">
  <p:tag name="AS_UNIQUEID" val="8561"/>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70.xml><?xml version="1.0" encoding="utf-8"?>
<p:tagLst xmlns:p="http://schemas.openxmlformats.org/presentationml/2006/main">
  <p:tag name="AS_UNIQUEID" val="4525"/>
</p:tagLst>
</file>

<file path=ppt/tags/tag271.xml><?xml version="1.0" encoding="utf-8"?>
<p:tagLst xmlns:p="http://schemas.openxmlformats.org/presentationml/2006/main">
  <p:tag name="AS_UNIQUEID" val="4526"/>
</p:tagLst>
</file>

<file path=ppt/tags/tag272.xml><?xml version="1.0" encoding="utf-8"?>
<p:tagLst xmlns:p="http://schemas.openxmlformats.org/presentationml/2006/main">
  <p:tag name="AS_UNIQUEID" val="4527"/>
</p:tagLst>
</file>

<file path=ppt/tags/tag273.xml><?xml version="1.0" encoding="utf-8"?>
<p:tagLst xmlns:p="http://schemas.openxmlformats.org/presentationml/2006/main">
  <p:tag name="AS_UNIQUEID" val="2795"/>
  <p:tag name="KSO_WM_BEAUTIFY_FLAG" val=""/>
</p:tagLst>
</file>

<file path=ppt/tags/tag274.xml><?xml version="1.0" encoding="utf-8"?>
<p:tagLst xmlns:p="http://schemas.openxmlformats.org/presentationml/2006/main">
  <p:tag name="AS_UNIQUEID" val="11649"/>
</p:tagLst>
</file>

<file path=ppt/tags/tag275.xml><?xml version="1.0" encoding="utf-8"?>
<p:tagLst xmlns:p="http://schemas.openxmlformats.org/presentationml/2006/main">
  <p:tag name="AS_UNIQUEID" val="11650"/>
</p:tagLst>
</file>

<file path=ppt/tags/tag276.xml><?xml version="1.0" encoding="utf-8"?>
<p:tagLst xmlns:p="http://schemas.openxmlformats.org/presentationml/2006/main">
  <p:tag name="AS_UNIQUEID" val="10396"/>
  <p:tag name="KSO_WM_BEAUTIFY_FLAG" val=""/>
</p:tagLst>
</file>

<file path=ppt/tags/tag277.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278.xml><?xml version="1.0" encoding="utf-8"?>
<p:tagLst xmlns:p="http://schemas.openxmlformats.org/presentationml/2006/main">
  <p:tag name="AS_UNIQUEID" val="16"/>
</p:tagLst>
</file>

<file path=ppt/tags/tag279.xml><?xml version="1.0" encoding="utf-8"?>
<p:tagLst xmlns:p="http://schemas.openxmlformats.org/presentationml/2006/main">
  <p:tag name="AS_UNIQUEID" val="18"/>
  <p:tag name="KSO_WM_BEAUTIFY_FLAG" val=""/>
</p:tagLst>
</file>

<file path=ppt/tags/tag28.xml><?xml version="1.0" encoding="utf-8"?>
<p:tagLst xmlns:p="http://schemas.openxmlformats.org/presentationml/2006/main">
  <p:tag name="AS_UNIQUEID" val="8562"/>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80.xml><?xml version="1.0" encoding="utf-8"?>
<p:tagLst xmlns:p="http://schemas.openxmlformats.org/presentationml/2006/main">
  <p:tag name="AS_UNIQUEID" val="20"/>
  <p:tag name="KSO_WM_BEAUTIFY_FLAG" val=""/>
</p:tagLst>
</file>

<file path=ppt/tags/tag281.xml><?xml version="1.0" encoding="utf-8"?>
<p:tagLst xmlns:p="http://schemas.openxmlformats.org/presentationml/2006/main">
  <p:tag name="AS_UNIQUEID" val="21"/>
  <p:tag name="KSO_WM_BEAUTIFY_FLAG" val=""/>
</p:tagLst>
</file>

<file path=ppt/tags/tag282.xml><?xml version="1.0" encoding="utf-8"?>
<p:tagLst xmlns:p="http://schemas.openxmlformats.org/presentationml/2006/main">
  <p:tag name="AS_UNIQUEID" val="23"/>
  <p:tag name="KSO_WM_BEAUTIFY_FLAG" val=""/>
</p:tagLst>
</file>

<file path=ppt/tags/tag283.xml><?xml version="1.0" encoding="utf-8"?>
<p:tagLst xmlns:p="http://schemas.openxmlformats.org/presentationml/2006/main">
  <p:tag name="AS_UNIQUEID" val="24"/>
  <p:tag name="KSO_WM_BEAUTIFY_FLAG" val=""/>
</p:tagLst>
</file>

<file path=ppt/tags/tag284.xml><?xml version="1.0" encoding="utf-8"?>
<p:tagLst xmlns:p="http://schemas.openxmlformats.org/presentationml/2006/main">
  <p:tag name="AS_UNIQUEID" val="25"/>
  <p:tag name="KSO_WM_BEAUTIFY_FLAG" val=""/>
</p:tagLst>
</file>

<file path=ppt/tags/tag285.xml><?xml version="1.0" encoding="utf-8"?>
<p:tagLst xmlns:p="http://schemas.openxmlformats.org/presentationml/2006/main">
  <p:tag name="AS_UNIQUEID" val="26"/>
  <p:tag name="KSO_WM_BEAUTIFY_FLAG" val=""/>
</p:tagLst>
</file>

<file path=ppt/tags/tag286.xml><?xml version="1.0" encoding="utf-8"?>
<p:tagLst xmlns:p="http://schemas.openxmlformats.org/presentationml/2006/main">
  <p:tag name="AS_UNIQUEID" val="27"/>
  <p:tag name="KSO_WM_BEAUTIFY_FLAG" val=""/>
</p:tagLst>
</file>

<file path=ppt/tags/tag287.xml><?xml version="1.0" encoding="utf-8"?>
<p:tagLst xmlns:p="http://schemas.openxmlformats.org/presentationml/2006/main">
  <p:tag name="AS_UNIQUEID" val="11651"/>
  <p:tag name="KSO_WM_BEAUTIFY_FLAG" val=""/>
</p:tagLst>
</file>

<file path=ppt/tags/tag288.xml><?xml version="1.0" encoding="utf-8"?>
<p:tagLst xmlns:p="http://schemas.openxmlformats.org/presentationml/2006/main">
  <p:tag name="AS_UNIQUEID" val="11914"/>
</p:tagLst>
</file>

<file path=ppt/tags/tag289.xml><?xml version="1.0" encoding="utf-8"?>
<p:tagLst xmlns:p="http://schemas.openxmlformats.org/presentationml/2006/main">
  <p:tag name="AS_UNIQUEID" val="2796"/>
</p:tagLst>
</file>

<file path=ppt/tags/tag29.xml><?xml version="1.0" encoding="utf-8"?>
<p:tagLst xmlns:p="http://schemas.openxmlformats.org/presentationml/2006/main">
  <p:tag name="AS_UNIQUEID" val="8563"/>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90.xml><?xml version="1.0" encoding="utf-8"?>
<p:tagLst xmlns:p="http://schemas.openxmlformats.org/presentationml/2006/main">
  <p:tag name="AS_UNIQUEID" val="4530"/>
</p:tagLst>
</file>

<file path=ppt/tags/tag291.xml><?xml version="1.0" encoding="utf-8"?>
<p:tagLst xmlns:p="http://schemas.openxmlformats.org/presentationml/2006/main">
  <p:tag name="AS_UNIQUEID" val="4531"/>
</p:tagLst>
</file>

<file path=ppt/tags/tag292.xml><?xml version="1.0" encoding="utf-8"?>
<p:tagLst xmlns:p="http://schemas.openxmlformats.org/presentationml/2006/main">
  <p:tag name="AS_UNIQUEID" val="4532"/>
</p:tagLst>
</file>

<file path=ppt/tags/tag293.xml><?xml version="1.0" encoding="utf-8"?>
<p:tagLst xmlns:p="http://schemas.openxmlformats.org/presentationml/2006/main">
  <p:tag name="AS_UNIQUEID" val="4533"/>
</p:tagLst>
</file>

<file path=ppt/tags/tag294.xml><?xml version="1.0" encoding="utf-8"?>
<p:tagLst xmlns:p="http://schemas.openxmlformats.org/presentationml/2006/main">
  <p:tag name="AS_UNIQUEID" val="4534"/>
</p:tagLst>
</file>

<file path=ppt/tags/tag295.xml><?xml version="1.0" encoding="utf-8"?>
<p:tagLst xmlns:p="http://schemas.openxmlformats.org/presentationml/2006/main">
  <p:tag name="AS_UNIQUEID" val="4535"/>
</p:tagLst>
</file>

<file path=ppt/tags/tag296.xml><?xml version="1.0" encoding="utf-8"?>
<p:tagLst xmlns:p="http://schemas.openxmlformats.org/presentationml/2006/main">
  <p:tag name="AS_UNIQUEID" val="4536"/>
</p:tagLst>
</file>

<file path=ppt/tags/tag297.xml><?xml version="1.0" encoding="utf-8"?>
<p:tagLst xmlns:p="http://schemas.openxmlformats.org/presentationml/2006/main">
  <p:tag name="AS_UNIQUEID" val="4537"/>
</p:tagLst>
</file>

<file path=ppt/tags/tag298.xml><?xml version="1.0" encoding="utf-8"?>
<p:tagLst xmlns:p="http://schemas.openxmlformats.org/presentationml/2006/main">
  <p:tag name="AS_UNIQUEID" val="4538"/>
</p:tagLst>
</file>

<file path=ppt/tags/tag299.xml><?xml version="1.0" encoding="utf-8"?>
<p:tagLst xmlns:p="http://schemas.openxmlformats.org/presentationml/2006/main">
  <p:tag name="AS_UNIQUEID" val="4539"/>
</p:tagLst>
</file>

<file path=ppt/tags/tag3.xml><?xml version="1.0" encoding="utf-8"?>
<p:tagLst xmlns:p="http://schemas.openxmlformats.org/presentationml/2006/main">
  <p:tag name="AS_UNIQUEID" val="8537"/>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30.xml><?xml version="1.0" encoding="utf-8"?>
<p:tagLst xmlns:p="http://schemas.openxmlformats.org/presentationml/2006/main">
  <p:tag name="AS_UNIQUEID" val="8564"/>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00.xml><?xml version="1.0" encoding="utf-8"?>
<p:tagLst xmlns:p="http://schemas.openxmlformats.org/presentationml/2006/main">
  <p:tag name="AS_UNIQUEID" val="4540"/>
</p:tagLst>
</file>

<file path=ppt/tags/tag301.xml><?xml version="1.0" encoding="utf-8"?>
<p:tagLst xmlns:p="http://schemas.openxmlformats.org/presentationml/2006/main">
  <p:tag name="AS_UNIQUEID" val="4541"/>
</p:tagLst>
</file>

<file path=ppt/tags/tag302.xml><?xml version="1.0" encoding="utf-8"?>
<p:tagLst xmlns:p="http://schemas.openxmlformats.org/presentationml/2006/main">
  <p:tag name="AS_UNIQUEID" val="4542"/>
</p:tagLst>
</file>

<file path=ppt/tags/tag303.xml><?xml version="1.0" encoding="utf-8"?>
<p:tagLst xmlns:p="http://schemas.openxmlformats.org/presentationml/2006/main">
  <p:tag name="AS_UNIQUEID" val="4543"/>
</p:tagLst>
</file>

<file path=ppt/tags/tag304.xml><?xml version="1.0" encoding="utf-8"?>
<p:tagLst xmlns:p="http://schemas.openxmlformats.org/presentationml/2006/main">
  <p:tag name="AS_UNIQUEID" val="4544"/>
</p:tagLst>
</file>

<file path=ppt/tags/tag305.xml><?xml version="1.0" encoding="utf-8"?>
<p:tagLst xmlns:p="http://schemas.openxmlformats.org/presentationml/2006/main">
  <p:tag name="AS_UNIQUEID" val="4545"/>
</p:tagLst>
</file>

<file path=ppt/tags/tag306.xml><?xml version="1.0" encoding="utf-8"?>
<p:tagLst xmlns:p="http://schemas.openxmlformats.org/presentationml/2006/main">
  <p:tag name="AS_UNIQUEID" val="4546"/>
</p:tagLst>
</file>

<file path=ppt/tags/tag307.xml><?xml version="1.0" encoding="utf-8"?>
<p:tagLst xmlns:p="http://schemas.openxmlformats.org/presentationml/2006/main">
  <p:tag name="AS_UNIQUEID" val="4547"/>
</p:tagLst>
</file>

<file path=ppt/tags/tag308.xml><?xml version="1.0" encoding="utf-8"?>
<p:tagLst xmlns:p="http://schemas.openxmlformats.org/presentationml/2006/main">
  <p:tag name="AS_UNIQUEID" val="11649"/>
</p:tagLst>
</file>

<file path=ppt/tags/tag309.xml><?xml version="1.0" encoding="utf-8"?>
<p:tagLst xmlns:p="http://schemas.openxmlformats.org/presentationml/2006/main">
  <p:tag name="AS_UNIQUEID" val="11650"/>
</p:tagLst>
</file>

<file path=ppt/tags/tag31.xml><?xml version="1.0" encoding="utf-8"?>
<p:tagLst xmlns:p="http://schemas.openxmlformats.org/presentationml/2006/main">
  <p:tag name="AS_UNIQUEID" val="8565"/>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10.xml><?xml version="1.0" encoding="utf-8"?>
<p:tagLst xmlns:p="http://schemas.openxmlformats.org/presentationml/2006/main">
  <p:tag name="AS_UNIQUEID" val="10396"/>
  <p:tag name="KSO_WM_BEAUTIFY_FLAG" val=""/>
</p:tagLst>
</file>

<file path=ppt/tags/tag311.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312.xml><?xml version="1.0" encoding="utf-8"?>
<p:tagLst xmlns:p="http://schemas.openxmlformats.org/presentationml/2006/main">
  <p:tag name="AS_UNIQUEID" val="16"/>
</p:tagLst>
</file>

<file path=ppt/tags/tag313.xml><?xml version="1.0" encoding="utf-8"?>
<p:tagLst xmlns:p="http://schemas.openxmlformats.org/presentationml/2006/main">
  <p:tag name="AS_UNIQUEID" val="18"/>
  <p:tag name="KSO_WM_BEAUTIFY_FLAG" val=""/>
</p:tagLst>
</file>

<file path=ppt/tags/tag314.xml><?xml version="1.0" encoding="utf-8"?>
<p:tagLst xmlns:p="http://schemas.openxmlformats.org/presentationml/2006/main">
  <p:tag name="AS_UNIQUEID" val="20"/>
  <p:tag name="KSO_WM_BEAUTIFY_FLAG" val=""/>
</p:tagLst>
</file>

<file path=ppt/tags/tag315.xml><?xml version="1.0" encoding="utf-8"?>
<p:tagLst xmlns:p="http://schemas.openxmlformats.org/presentationml/2006/main">
  <p:tag name="AS_UNIQUEID" val="21"/>
  <p:tag name="KSO_WM_BEAUTIFY_FLAG" val=""/>
</p:tagLst>
</file>

<file path=ppt/tags/tag316.xml><?xml version="1.0" encoding="utf-8"?>
<p:tagLst xmlns:p="http://schemas.openxmlformats.org/presentationml/2006/main">
  <p:tag name="AS_UNIQUEID" val="23"/>
  <p:tag name="KSO_WM_BEAUTIFY_FLAG" val=""/>
</p:tagLst>
</file>

<file path=ppt/tags/tag317.xml><?xml version="1.0" encoding="utf-8"?>
<p:tagLst xmlns:p="http://schemas.openxmlformats.org/presentationml/2006/main">
  <p:tag name="AS_UNIQUEID" val="24"/>
  <p:tag name="KSO_WM_BEAUTIFY_FLAG" val=""/>
</p:tagLst>
</file>

<file path=ppt/tags/tag318.xml><?xml version="1.0" encoding="utf-8"?>
<p:tagLst xmlns:p="http://schemas.openxmlformats.org/presentationml/2006/main">
  <p:tag name="AS_UNIQUEID" val="25"/>
  <p:tag name="KSO_WM_BEAUTIFY_FLAG" val=""/>
</p:tagLst>
</file>

<file path=ppt/tags/tag319.xml><?xml version="1.0" encoding="utf-8"?>
<p:tagLst xmlns:p="http://schemas.openxmlformats.org/presentationml/2006/main">
  <p:tag name="AS_UNIQUEID" val="26"/>
  <p:tag name="KSO_WM_BEAUTIFY_FLAG" val=""/>
</p:tagLst>
</file>

<file path=ppt/tags/tag32.xml><?xml version="1.0" encoding="utf-8"?>
<p:tagLst xmlns:p="http://schemas.openxmlformats.org/presentationml/2006/main">
  <p:tag name="AS_UNIQUEID" val="8566"/>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20.xml><?xml version="1.0" encoding="utf-8"?>
<p:tagLst xmlns:p="http://schemas.openxmlformats.org/presentationml/2006/main">
  <p:tag name="AS_UNIQUEID" val="27"/>
  <p:tag name="KSO_WM_BEAUTIFY_FLAG" val=""/>
</p:tagLst>
</file>

<file path=ppt/tags/tag321.xml><?xml version="1.0" encoding="utf-8"?>
<p:tagLst xmlns:p="http://schemas.openxmlformats.org/presentationml/2006/main">
  <p:tag name="AS_UNIQUEID" val="11651"/>
  <p:tag name="KSO_WM_BEAUTIFY_FLAG" val=""/>
</p:tagLst>
</file>

<file path=ppt/tags/tag322.xml><?xml version="1.0" encoding="utf-8"?>
<p:tagLst xmlns:p="http://schemas.openxmlformats.org/presentationml/2006/main">
  <p:tag name="AS_UNIQUEID" val="2795"/>
  <p:tag name="KSO_WM_BEAUTIFY_FLAG" val=""/>
</p:tagLst>
</file>

<file path=ppt/tags/tag323.xml><?xml version="1.0" encoding="utf-8"?>
<p:tagLst xmlns:p="http://schemas.openxmlformats.org/presentationml/2006/main">
  <p:tag name="AS_UNIQUEID" val="11915"/>
</p:tagLst>
</file>

<file path=ppt/tags/tag324.xml><?xml version="1.0" encoding="utf-8"?>
<p:tagLst xmlns:p="http://schemas.openxmlformats.org/presentationml/2006/main">
  <p:tag name="AS_UNIQUEID" val="4550"/>
</p:tagLst>
</file>

<file path=ppt/tags/tag325.xml><?xml version="1.0" encoding="utf-8"?>
<p:tagLst xmlns:p="http://schemas.openxmlformats.org/presentationml/2006/main">
  <p:tag name="AS_UNIQUEID" val="4551"/>
</p:tagLst>
</file>

<file path=ppt/tags/tag326.xml><?xml version="1.0" encoding="utf-8"?>
<p:tagLst xmlns:p="http://schemas.openxmlformats.org/presentationml/2006/main">
  <p:tag name="AS_UNIQUEID" val="4552"/>
</p:tagLst>
</file>

<file path=ppt/tags/tag327.xml><?xml version="1.0" encoding="utf-8"?>
<p:tagLst xmlns:p="http://schemas.openxmlformats.org/presentationml/2006/main">
  <p:tag name="AS_UNIQUEID" val="4553"/>
</p:tagLst>
</file>

<file path=ppt/tags/tag328.xml><?xml version="1.0" encoding="utf-8"?>
<p:tagLst xmlns:p="http://schemas.openxmlformats.org/presentationml/2006/main">
  <p:tag name="AS_UNIQUEID" val="4554"/>
</p:tagLst>
</file>

<file path=ppt/tags/tag329.xml><?xml version="1.0" encoding="utf-8"?>
<p:tagLst xmlns:p="http://schemas.openxmlformats.org/presentationml/2006/main">
  <p:tag name="AS_UNIQUEID" val="4555"/>
</p:tagLst>
</file>

<file path=ppt/tags/tag33.xml><?xml version="1.0" encoding="utf-8"?>
<p:tagLst xmlns:p="http://schemas.openxmlformats.org/presentationml/2006/main">
  <p:tag name="AS_UNIQUEID" val="8567"/>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30.xml><?xml version="1.0" encoding="utf-8"?>
<p:tagLst xmlns:p="http://schemas.openxmlformats.org/presentationml/2006/main">
  <p:tag name="AS_UNIQUEID" val="4556"/>
</p:tagLst>
</file>

<file path=ppt/tags/tag331.xml><?xml version="1.0" encoding="utf-8"?>
<p:tagLst xmlns:p="http://schemas.openxmlformats.org/presentationml/2006/main">
  <p:tag name="AS_UNIQUEID" val="4557"/>
</p:tagLst>
</file>

<file path=ppt/tags/tag332.xml><?xml version="1.0" encoding="utf-8"?>
<p:tagLst xmlns:p="http://schemas.openxmlformats.org/presentationml/2006/main">
  <p:tag name="AS_UNIQUEID" val="4558"/>
</p:tagLst>
</file>

<file path=ppt/tags/tag333.xml><?xml version="1.0" encoding="utf-8"?>
<p:tagLst xmlns:p="http://schemas.openxmlformats.org/presentationml/2006/main">
  <p:tag name="AS_UNIQUEID" val="4559"/>
</p:tagLst>
</file>

<file path=ppt/tags/tag334.xml><?xml version="1.0" encoding="utf-8"?>
<p:tagLst xmlns:p="http://schemas.openxmlformats.org/presentationml/2006/main">
  <p:tag name="AS_UNIQUEID" val="4560"/>
</p:tagLst>
</file>

<file path=ppt/tags/tag335.xml><?xml version="1.0" encoding="utf-8"?>
<p:tagLst xmlns:p="http://schemas.openxmlformats.org/presentationml/2006/main">
  <p:tag name="AS_UNIQUEID" val="4561"/>
</p:tagLst>
</file>

<file path=ppt/tags/tag336.xml><?xml version="1.0" encoding="utf-8"?>
<p:tagLst xmlns:p="http://schemas.openxmlformats.org/presentationml/2006/main">
  <p:tag name="AS_UNIQUEID" val="4562"/>
</p:tagLst>
</file>

<file path=ppt/tags/tag337.xml><?xml version="1.0" encoding="utf-8"?>
<p:tagLst xmlns:p="http://schemas.openxmlformats.org/presentationml/2006/main">
  <p:tag name="AS_UNIQUEID" val="4564"/>
</p:tagLst>
</file>

<file path=ppt/tags/tag338.xml><?xml version="1.0" encoding="utf-8"?>
<p:tagLst xmlns:p="http://schemas.openxmlformats.org/presentationml/2006/main">
  <p:tag name="AS_UNIQUEID" val="1560"/>
</p:tagLst>
</file>

<file path=ppt/tags/tag339.xml><?xml version="1.0" encoding="utf-8"?>
<p:tagLst xmlns:p="http://schemas.openxmlformats.org/presentationml/2006/main">
  <p:tag name="AS_UNIQUEID" val="1561"/>
</p:tagLst>
</file>

<file path=ppt/tags/tag34.xml><?xml version="1.0" encoding="utf-8"?>
<p:tagLst xmlns:p="http://schemas.openxmlformats.org/presentationml/2006/main">
  <p:tag name="AS_UNIQUEID" val="8568"/>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40.xml><?xml version="1.0" encoding="utf-8"?>
<p:tagLst xmlns:p="http://schemas.openxmlformats.org/presentationml/2006/main">
  <p:tag name="AS_UNIQUEID" val="1562"/>
</p:tagLst>
</file>

<file path=ppt/tags/tag341.xml><?xml version="1.0" encoding="utf-8"?>
<p:tagLst xmlns:p="http://schemas.openxmlformats.org/presentationml/2006/main">
  <p:tag name="AS_UNIQUEID" val="1563"/>
</p:tagLst>
</file>

<file path=ppt/tags/tag342.xml><?xml version="1.0" encoding="utf-8"?>
<p:tagLst xmlns:p="http://schemas.openxmlformats.org/presentationml/2006/main">
  <p:tag name="AS_UNIQUEID" val="1564"/>
</p:tagLst>
</file>

<file path=ppt/tags/tag343.xml><?xml version="1.0" encoding="utf-8"?>
<p:tagLst xmlns:p="http://schemas.openxmlformats.org/presentationml/2006/main">
  <p:tag name="AS_UNIQUEID" val="1574"/>
</p:tagLst>
</file>

<file path=ppt/tags/tag344.xml><?xml version="1.0" encoding="utf-8"?>
<p:tagLst xmlns:p="http://schemas.openxmlformats.org/presentationml/2006/main">
  <p:tag name="AS_UNIQUEID" val="1575"/>
</p:tagLst>
</file>

<file path=ppt/tags/tag345.xml><?xml version="1.0" encoding="utf-8"?>
<p:tagLst xmlns:p="http://schemas.openxmlformats.org/presentationml/2006/main">
  <p:tag name="AS_UNIQUEID" val="1576"/>
</p:tagLst>
</file>

<file path=ppt/tags/tag346.xml><?xml version="1.0" encoding="utf-8"?>
<p:tagLst xmlns:p="http://schemas.openxmlformats.org/presentationml/2006/main">
  <p:tag name="AS_UNIQUEID" val="2795"/>
  <p:tag name="KSO_WM_BEAUTIFY_FLAG" val=""/>
</p:tagLst>
</file>

<file path=ppt/tags/tag347.xml><?xml version="1.0" encoding="utf-8"?>
<p:tagLst xmlns:p="http://schemas.openxmlformats.org/presentationml/2006/main">
  <p:tag name="AS_UNIQUEID" val="11649"/>
</p:tagLst>
</file>

<file path=ppt/tags/tag348.xml><?xml version="1.0" encoding="utf-8"?>
<p:tagLst xmlns:p="http://schemas.openxmlformats.org/presentationml/2006/main">
  <p:tag name="AS_UNIQUEID" val="11650"/>
</p:tagLst>
</file>

<file path=ppt/tags/tag349.xml><?xml version="1.0" encoding="utf-8"?>
<p:tagLst xmlns:p="http://schemas.openxmlformats.org/presentationml/2006/main">
  <p:tag name="AS_UNIQUEID" val="10396"/>
  <p:tag name="KSO_WM_BEAUTIFY_FLAG" val=""/>
</p:tagLst>
</file>

<file path=ppt/tags/tag35.xml><?xml version="1.0" encoding="utf-8"?>
<p:tagLst xmlns:p="http://schemas.openxmlformats.org/presentationml/2006/main">
  <p:tag name="AS_UNIQUEID" val="11881"/>
</p:tagLst>
</file>

<file path=ppt/tags/tag350.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351.xml><?xml version="1.0" encoding="utf-8"?>
<p:tagLst xmlns:p="http://schemas.openxmlformats.org/presentationml/2006/main">
  <p:tag name="AS_UNIQUEID" val="16"/>
</p:tagLst>
</file>

<file path=ppt/tags/tag352.xml><?xml version="1.0" encoding="utf-8"?>
<p:tagLst xmlns:p="http://schemas.openxmlformats.org/presentationml/2006/main">
  <p:tag name="AS_UNIQUEID" val="18"/>
  <p:tag name="KSO_WM_BEAUTIFY_FLAG" val=""/>
</p:tagLst>
</file>

<file path=ppt/tags/tag353.xml><?xml version="1.0" encoding="utf-8"?>
<p:tagLst xmlns:p="http://schemas.openxmlformats.org/presentationml/2006/main">
  <p:tag name="AS_UNIQUEID" val="20"/>
  <p:tag name="KSO_WM_BEAUTIFY_FLAG" val=""/>
</p:tagLst>
</file>

<file path=ppt/tags/tag354.xml><?xml version="1.0" encoding="utf-8"?>
<p:tagLst xmlns:p="http://schemas.openxmlformats.org/presentationml/2006/main">
  <p:tag name="AS_UNIQUEID" val="21"/>
  <p:tag name="KSO_WM_BEAUTIFY_FLAG" val=""/>
</p:tagLst>
</file>

<file path=ppt/tags/tag355.xml><?xml version="1.0" encoding="utf-8"?>
<p:tagLst xmlns:p="http://schemas.openxmlformats.org/presentationml/2006/main">
  <p:tag name="AS_UNIQUEID" val="23"/>
  <p:tag name="KSO_WM_BEAUTIFY_FLAG" val=""/>
</p:tagLst>
</file>

<file path=ppt/tags/tag356.xml><?xml version="1.0" encoding="utf-8"?>
<p:tagLst xmlns:p="http://schemas.openxmlformats.org/presentationml/2006/main">
  <p:tag name="AS_UNIQUEID" val="24"/>
  <p:tag name="KSO_WM_BEAUTIFY_FLAG" val=""/>
</p:tagLst>
</file>

<file path=ppt/tags/tag357.xml><?xml version="1.0" encoding="utf-8"?>
<p:tagLst xmlns:p="http://schemas.openxmlformats.org/presentationml/2006/main">
  <p:tag name="AS_UNIQUEID" val="25"/>
  <p:tag name="KSO_WM_BEAUTIFY_FLAG" val=""/>
</p:tagLst>
</file>

<file path=ppt/tags/tag358.xml><?xml version="1.0" encoding="utf-8"?>
<p:tagLst xmlns:p="http://schemas.openxmlformats.org/presentationml/2006/main">
  <p:tag name="AS_UNIQUEID" val="26"/>
  <p:tag name="KSO_WM_BEAUTIFY_FLAG" val=""/>
</p:tagLst>
</file>

<file path=ppt/tags/tag359.xml><?xml version="1.0" encoding="utf-8"?>
<p:tagLst xmlns:p="http://schemas.openxmlformats.org/presentationml/2006/main">
  <p:tag name="AS_UNIQUEID" val="27"/>
  <p:tag name="KSO_WM_BEAUTIFY_FLAG" val=""/>
</p:tagLst>
</file>

<file path=ppt/tags/tag36.xml><?xml version="1.0" encoding="utf-8"?>
<p:tagLst xmlns:p="http://schemas.openxmlformats.org/presentationml/2006/main">
  <p:tag name="AS_UNIQUEID" val="8570"/>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60.xml><?xml version="1.0" encoding="utf-8"?>
<p:tagLst xmlns:p="http://schemas.openxmlformats.org/presentationml/2006/main">
  <p:tag name="AS_UNIQUEID" val="11651"/>
  <p:tag name="KSO_WM_BEAUTIFY_FLAG" val=""/>
</p:tagLst>
</file>

<file path=ppt/tags/tag361.xml><?xml version="1.0" encoding="utf-8"?>
<p:tagLst xmlns:p="http://schemas.openxmlformats.org/presentationml/2006/main">
  <p:tag name="AS_UNIQUEID" val="11916"/>
</p:tagLst>
</file>

<file path=ppt/tags/tag362.xml><?xml version="1.0" encoding="utf-8"?>
<p:tagLst xmlns:p="http://schemas.openxmlformats.org/presentationml/2006/main">
  <p:tag name="AS_UNIQUEID" val="4566"/>
</p:tagLst>
</file>

<file path=ppt/tags/tag363.xml><?xml version="1.0" encoding="utf-8"?>
<p:tagLst xmlns:p="http://schemas.openxmlformats.org/presentationml/2006/main">
  <p:tag name="AS_UNIQUEID" val="4567"/>
</p:tagLst>
</file>

<file path=ppt/tags/tag364.xml><?xml version="1.0" encoding="utf-8"?>
<p:tagLst xmlns:p="http://schemas.openxmlformats.org/presentationml/2006/main">
  <p:tag name="AS_UNIQUEID" val="11917"/>
</p:tagLst>
</file>

<file path=ppt/tags/tag365.xml><?xml version="1.0" encoding="utf-8"?>
<p:tagLst xmlns:p="http://schemas.openxmlformats.org/presentationml/2006/main">
  <p:tag name="AS_UNIQUEID" val="4569"/>
</p:tagLst>
</file>

<file path=ppt/tags/tag366.xml><?xml version="1.0" encoding="utf-8"?>
<p:tagLst xmlns:p="http://schemas.openxmlformats.org/presentationml/2006/main">
  <p:tag name="AS_UNIQUEID" val="4570"/>
</p:tagLst>
</file>

<file path=ppt/tags/tag367.xml><?xml version="1.0" encoding="utf-8"?>
<p:tagLst xmlns:p="http://schemas.openxmlformats.org/presentationml/2006/main">
  <p:tag name="AS_UNIQUEID" val="4571"/>
</p:tagLst>
</file>

<file path=ppt/tags/tag368.xml><?xml version="1.0" encoding="utf-8"?>
<p:tagLst xmlns:p="http://schemas.openxmlformats.org/presentationml/2006/main">
  <p:tag name="AS_UNIQUEID" val="4572"/>
</p:tagLst>
</file>

<file path=ppt/tags/tag369.xml><?xml version="1.0" encoding="utf-8"?>
<p:tagLst xmlns:p="http://schemas.openxmlformats.org/presentationml/2006/main">
  <p:tag name="AS_UNIQUEID" val="4573"/>
</p:tagLst>
</file>

<file path=ppt/tags/tag37.xml><?xml version="1.0" encoding="utf-8"?>
<p:tagLst xmlns:p="http://schemas.openxmlformats.org/presentationml/2006/main">
  <p:tag name="AS_UNIQUEID" val="8571"/>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70.xml><?xml version="1.0" encoding="utf-8"?>
<p:tagLst xmlns:p="http://schemas.openxmlformats.org/presentationml/2006/main">
  <p:tag name="AS_UNIQUEID" val="4574"/>
</p:tagLst>
</file>

<file path=ppt/tags/tag371.xml><?xml version="1.0" encoding="utf-8"?>
<p:tagLst xmlns:p="http://schemas.openxmlformats.org/presentationml/2006/main">
  <p:tag name="AS_UNIQUEID" val="4575"/>
</p:tagLst>
</file>

<file path=ppt/tags/tag372.xml><?xml version="1.0" encoding="utf-8"?>
<p:tagLst xmlns:p="http://schemas.openxmlformats.org/presentationml/2006/main">
  <p:tag name="AS_UNIQUEID" val="4576"/>
</p:tagLst>
</file>

<file path=ppt/tags/tag373.xml><?xml version="1.0" encoding="utf-8"?>
<p:tagLst xmlns:p="http://schemas.openxmlformats.org/presentationml/2006/main">
  <p:tag name="AS_UNIQUEID" val="4577"/>
</p:tagLst>
</file>

<file path=ppt/tags/tag374.xml><?xml version="1.0" encoding="utf-8"?>
<p:tagLst xmlns:p="http://schemas.openxmlformats.org/presentationml/2006/main">
  <p:tag name="AS_UNIQUEID" val="4578"/>
</p:tagLst>
</file>

<file path=ppt/tags/tag375.xml><?xml version="1.0" encoding="utf-8"?>
<p:tagLst xmlns:p="http://schemas.openxmlformats.org/presentationml/2006/main">
  <p:tag name="AS_UNIQUEID" val="4579"/>
</p:tagLst>
</file>

<file path=ppt/tags/tag376.xml><?xml version="1.0" encoding="utf-8"?>
<p:tagLst xmlns:p="http://schemas.openxmlformats.org/presentationml/2006/main">
  <p:tag name="AS_UNIQUEID" val="4580"/>
</p:tagLst>
</file>

<file path=ppt/tags/tag377.xml><?xml version="1.0" encoding="utf-8"?>
<p:tagLst xmlns:p="http://schemas.openxmlformats.org/presentationml/2006/main">
  <p:tag name="AS_UNIQUEID" val="4581"/>
</p:tagLst>
</file>

<file path=ppt/tags/tag378.xml><?xml version="1.0" encoding="utf-8"?>
<p:tagLst xmlns:p="http://schemas.openxmlformats.org/presentationml/2006/main">
  <p:tag name="AS_UNIQUEID" val="4582"/>
</p:tagLst>
</file>

<file path=ppt/tags/tag379.xml><?xml version="1.0" encoding="utf-8"?>
<p:tagLst xmlns:p="http://schemas.openxmlformats.org/presentationml/2006/main">
  <p:tag name="AS_UNIQUEID" val="4583"/>
</p:tagLst>
</file>

<file path=ppt/tags/tag38.xml><?xml version="1.0" encoding="utf-8"?>
<p:tagLst xmlns:p="http://schemas.openxmlformats.org/presentationml/2006/main">
  <p:tag name="AS_UNIQUEID" val="8572"/>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80.xml><?xml version="1.0" encoding="utf-8"?>
<p:tagLst xmlns:p="http://schemas.openxmlformats.org/presentationml/2006/main">
  <p:tag name="AS_UNIQUEID" val="4584"/>
</p:tagLst>
</file>

<file path=ppt/tags/tag381.xml><?xml version="1.0" encoding="utf-8"?>
<p:tagLst xmlns:p="http://schemas.openxmlformats.org/presentationml/2006/main">
  <p:tag name="AS_UNIQUEID" val="4585"/>
</p:tagLst>
</file>

<file path=ppt/tags/tag382.xml><?xml version="1.0" encoding="utf-8"?>
<p:tagLst xmlns:p="http://schemas.openxmlformats.org/presentationml/2006/main">
  <p:tag name="AS_UNIQUEID" val="4586"/>
</p:tagLst>
</file>

<file path=ppt/tags/tag383.xml><?xml version="1.0" encoding="utf-8"?>
<p:tagLst xmlns:p="http://schemas.openxmlformats.org/presentationml/2006/main">
  <p:tag name="AS_UNIQUEID" val="4587"/>
</p:tagLst>
</file>

<file path=ppt/tags/tag384.xml><?xml version="1.0" encoding="utf-8"?>
<p:tagLst xmlns:p="http://schemas.openxmlformats.org/presentationml/2006/main">
  <p:tag name="AS_UNIQUEID" val="4588"/>
</p:tagLst>
</file>

<file path=ppt/tags/tag385.xml><?xml version="1.0" encoding="utf-8"?>
<p:tagLst xmlns:p="http://schemas.openxmlformats.org/presentationml/2006/main">
  <p:tag name="AS_UNIQUEID" val="4589"/>
</p:tagLst>
</file>

<file path=ppt/tags/tag386.xml><?xml version="1.0" encoding="utf-8"?>
<p:tagLst xmlns:p="http://schemas.openxmlformats.org/presentationml/2006/main">
  <p:tag name="AS_UNIQUEID" val="4590"/>
</p:tagLst>
</file>

<file path=ppt/tags/tag387.xml><?xml version="1.0" encoding="utf-8"?>
<p:tagLst xmlns:p="http://schemas.openxmlformats.org/presentationml/2006/main">
  <p:tag name="AS_UNIQUEID" val="4591"/>
</p:tagLst>
</file>

<file path=ppt/tags/tag388.xml><?xml version="1.0" encoding="utf-8"?>
<p:tagLst xmlns:p="http://schemas.openxmlformats.org/presentationml/2006/main">
  <p:tag name="AS_UNIQUEID" val="4592"/>
</p:tagLst>
</file>

<file path=ppt/tags/tag389.xml><?xml version="1.0" encoding="utf-8"?>
<p:tagLst xmlns:p="http://schemas.openxmlformats.org/presentationml/2006/main">
  <p:tag name="AS_UNIQUEID" val="4593"/>
</p:tagLst>
</file>

<file path=ppt/tags/tag39.xml><?xml version="1.0" encoding="utf-8"?>
<p:tagLst xmlns:p="http://schemas.openxmlformats.org/presentationml/2006/main">
  <p:tag name="AS_UNIQUEID" val="8573"/>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90.xml><?xml version="1.0" encoding="utf-8"?>
<p:tagLst xmlns:p="http://schemas.openxmlformats.org/presentationml/2006/main">
  <p:tag name="AS_UNIQUEID" val="4594"/>
</p:tagLst>
</file>

<file path=ppt/tags/tag391.xml><?xml version="1.0" encoding="utf-8"?>
<p:tagLst xmlns:p="http://schemas.openxmlformats.org/presentationml/2006/main">
  <p:tag name="AS_UNIQUEID" val="4596"/>
</p:tagLst>
</file>

<file path=ppt/tags/tag392.xml><?xml version="1.0" encoding="utf-8"?>
<p:tagLst xmlns:p="http://schemas.openxmlformats.org/presentationml/2006/main">
  <p:tag name="AS_UNIQUEID" val="378"/>
</p:tagLst>
</file>

<file path=ppt/tags/tag393.xml><?xml version="1.0" encoding="utf-8"?>
<p:tagLst xmlns:p="http://schemas.openxmlformats.org/presentationml/2006/main">
  <p:tag name="AS_UNIQUEID" val="379"/>
</p:tagLst>
</file>

<file path=ppt/tags/tag394.xml><?xml version="1.0" encoding="utf-8"?>
<p:tagLst xmlns:p="http://schemas.openxmlformats.org/presentationml/2006/main">
  <p:tag name="AS_UNIQUEID" val="380"/>
</p:tagLst>
</file>

<file path=ppt/tags/tag395.xml><?xml version="1.0" encoding="utf-8"?>
<p:tagLst xmlns:p="http://schemas.openxmlformats.org/presentationml/2006/main">
  <p:tag name="AS_UNIQUEID" val="381"/>
</p:tagLst>
</file>

<file path=ppt/tags/tag396.xml><?xml version="1.0" encoding="utf-8"?>
<p:tagLst xmlns:p="http://schemas.openxmlformats.org/presentationml/2006/main">
  <p:tag name="AS_UNIQUEID" val="382"/>
</p:tagLst>
</file>

<file path=ppt/tags/tag397.xml><?xml version="1.0" encoding="utf-8"?>
<p:tagLst xmlns:p="http://schemas.openxmlformats.org/presentationml/2006/main">
  <p:tag name="AS_UNIQUEID" val="383"/>
</p:tagLst>
</file>

<file path=ppt/tags/tag398.xml><?xml version="1.0" encoding="utf-8"?>
<p:tagLst xmlns:p="http://schemas.openxmlformats.org/presentationml/2006/main">
  <p:tag name="AS_UNIQUEID" val="384"/>
</p:tagLst>
</file>

<file path=ppt/tags/tag399.xml><?xml version="1.0" encoding="utf-8"?>
<p:tagLst xmlns:p="http://schemas.openxmlformats.org/presentationml/2006/main">
  <p:tag name="AS_UNIQUEID" val="385"/>
</p:tagLst>
</file>

<file path=ppt/tags/tag4.xml><?xml version="1.0" encoding="utf-8"?>
<p:tagLst xmlns:p="http://schemas.openxmlformats.org/presentationml/2006/main">
  <p:tag name="AS_UNIQUEID" val="8538"/>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40.xml><?xml version="1.0" encoding="utf-8"?>
<p:tagLst xmlns:p="http://schemas.openxmlformats.org/presentationml/2006/main">
  <p:tag name="AS_UNIQUEID" val="11882"/>
</p:tagLst>
</file>

<file path=ppt/tags/tag400.xml><?xml version="1.0" encoding="utf-8"?>
<p:tagLst xmlns:p="http://schemas.openxmlformats.org/presentationml/2006/main">
  <p:tag name="AS_UNIQUEID" val="387"/>
</p:tagLst>
</file>

<file path=ppt/tags/tag401.xml><?xml version="1.0" encoding="utf-8"?>
<p:tagLst xmlns:p="http://schemas.openxmlformats.org/presentationml/2006/main">
  <p:tag name="AS_UNIQUEID" val="11649"/>
</p:tagLst>
</file>

<file path=ppt/tags/tag402.xml><?xml version="1.0" encoding="utf-8"?>
<p:tagLst xmlns:p="http://schemas.openxmlformats.org/presentationml/2006/main">
  <p:tag name="AS_UNIQUEID" val="11650"/>
</p:tagLst>
</file>

<file path=ppt/tags/tag403.xml><?xml version="1.0" encoding="utf-8"?>
<p:tagLst xmlns:p="http://schemas.openxmlformats.org/presentationml/2006/main">
  <p:tag name="AS_UNIQUEID" val="10396"/>
  <p:tag name="KSO_WM_BEAUTIFY_FLAG" val=""/>
</p:tagLst>
</file>

<file path=ppt/tags/tag404.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405.xml><?xml version="1.0" encoding="utf-8"?>
<p:tagLst xmlns:p="http://schemas.openxmlformats.org/presentationml/2006/main">
  <p:tag name="AS_UNIQUEID" val="16"/>
</p:tagLst>
</file>

<file path=ppt/tags/tag406.xml><?xml version="1.0" encoding="utf-8"?>
<p:tagLst xmlns:p="http://schemas.openxmlformats.org/presentationml/2006/main">
  <p:tag name="AS_UNIQUEID" val="18"/>
  <p:tag name="KSO_WM_BEAUTIFY_FLAG" val=""/>
</p:tagLst>
</file>

<file path=ppt/tags/tag407.xml><?xml version="1.0" encoding="utf-8"?>
<p:tagLst xmlns:p="http://schemas.openxmlformats.org/presentationml/2006/main">
  <p:tag name="AS_UNIQUEID" val="20"/>
  <p:tag name="KSO_WM_BEAUTIFY_FLAG" val=""/>
</p:tagLst>
</file>

<file path=ppt/tags/tag408.xml><?xml version="1.0" encoding="utf-8"?>
<p:tagLst xmlns:p="http://schemas.openxmlformats.org/presentationml/2006/main">
  <p:tag name="AS_UNIQUEID" val="21"/>
  <p:tag name="KSO_WM_BEAUTIFY_FLAG" val=""/>
</p:tagLst>
</file>

<file path=ppt/tags/tag409.xml><?xml version="1.0" encoding="utf-8"?>
<p:tagLst xmlns:p="http://schemas.openxmlformats.org/presentationml/2006/main">
  <p:tag name="AS_UNIQUEID" val="23"/>
  <p:tag name="KSO_WM_BEAUTIFY_FLAG" val=""/>
</p:tagLst>
</file>

<file path=ppt/tags/tag41.xml><?xml version="1.0" encoding="utf-8"?>
<p:tagLst xmlns:p="http://schemas.openxmlformats.org/presentationml/2006/main">
  <p:tag name="AS_UNIQUEID" val="8575"/>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410.xml><?xml version="1.0" encoding="utf-8"?>
<p:tagLst xmlns:p="http://schemas.openxmlformats.org/presentationml/2006/main">
  <p:tag name="AS_UNIQUEID" val="24"/>
  <p:tag name="KSO_WM_BEAUTIFY_FLAG" val=""/>
</p:tagLst>
</file>

<file path=ppt/tags/tag411.xml><?xml version="1.0" encoding="utf-8"?>
<p:tagLst xmlns:p="http://schemas.openxmlformats.org/presentationml/2006/main">
  <p:tag name="AS_UNIQUEID" val="25"/>
  <p:tag name="KSO_WM_BEAUTIFY_FLAG" val=""/>
</p:tagLst>
</file>

<file path=ppt/tags/tag412.xml><?xml version="1.0" encoding="utf-8"?>
<p:tagLst xmlns:p="http://schemas.openxmlformats.org/presentationml/2006/main">
  <p:tag name="AS_UNIQUEID" val="26"/>
  <p:tag name="KSO_WM_BEAUTIFY_FLAG" val=""/>
</p:tagLst>
</file>

<file path=ppt/tags/tag413.xml><?xml version="1.0" encoding="utf-8"?>
<p:tagLst xmlns:p="http://schemas.openxmlformats.org/presentationml/2006/main">
  <p:tag name="AS_UNIQUEID" val="27"/>
  <p:tag name="KSO_WM_BEAUTIFY_FLAG" val=""/>
</p:tagLst>
</file>

<file path=ppt/tags/tag414.xml><?xml version="1.0" encoding="utf-8"?>
<p:tagLst xmlns:p="http://schemas.openxmlformats.org/presentationml/2006/main">
  <p:tag name="AS_UNIQUEID" val="11651"/>
  <p:tag name="KSO_WM_BEAUTIFY_FLAG" val=""/>
</p:tagLst>
</file>

<file path=ppt/tags/tag415.xml><?xml version="1.0" encoding="utf-8"?>
<p:tagLst xmlns:p="http://schemas.openxmlformats.org/presentationml/2006/main">
  <p:tag name="AS_UNIQUEID" val="2795"/>
  <p:tag name="KSO_WM_BEAUTIFY_FLAG" val=""/>
</p:tagLst>
</file>

<file path=ppt/tags/tag416.xml><?xml version="1.0" encoding="utf-8"?>
<p:tagLst xmlns:p="http://schemas.openxmlformats.org/presentationml/2006/main">
  <p:tag name="AS_UNIQUEID" val="11918"/>
</p:tagLst>
</file>

<file path=ppt/tags/tag417.xml><?xml version="1.0" encoding="utf-8"?>
<p:tagLst xmlns:p="http://schemas.openxmlformats.org/presentationml/2006/main">
  <p:tag name="AS_UNIQUEID" val="790"/>
</p:tagLst>
</file>

<file path=ppt/tags/tag418.xml><?xml version="1.0" encoding="utf-8"?>
<p:tagLst xmlns:p="http://schemas.openxmlformats.org/presentationml/2006/main">
  <p:tag name="AS_UNIQUEID" val="791"/>
</p:tagLst>
</file>

<file path=ppt/tags/tag419.xml><?xml version="1.0" encoding="utf-8"?>
<p:tagLst xmlns:p="http://schemas.openxmlformats.org/presentationml/2006/main">
  <p:tag name="AS_UNIQUEID" val="792"/>
</p:tagLst>
</file>

<file path=ppt/tags/tag42.xml><?xml version="1.0" encoding="utf-8"?>
<p:tagLst xmlns:p="http://schemas.openxmlformats.org/presentationml/2006/main">
  <p:tag name="AS_UNIQUEID" val="8576"/>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420.xml><?xml version="1.0" encoding="utf-8"?>
<p:tagLst xmlns:p="http://schemas.openxmlformats.org/presentationml/2006/main">
  <p:tag name="AS_UNIQUEID" val="11919"/>
</p:tagLst>
</file>

<file path=ppt/tags/tag421.xml><?xml version="1.0" encoding="utf-8"?>
<p:tagLst xmlns:p="http://schemas.openxmlformats.org/presentationml/2006/main">
  <p:tag name="AS_UNIQUEID" val="795"/>
</p:tagLst>
</file>

<file path=ppt/tags/tag422.xml><?xml version="1.0" encoding="utf-8"?>
<p:tagLst xmlns:p="http://schemas.openxmlformats.org/presentationml/2006/main">
  <p:tag name="AS_UNIQUEID" val="796"/>
</p:tagLst>
</file>

<file path=ppt/tags/tag423.xml><?xml version="1.0" encoding="utf-8"?>
<p:tagLst xmlns:p="http://schemas.openxmlformats.org/presentationml/2006/main">
  <p:tag name="AS_UNIQUEID" val="797"/>
</p:tagLst>
</file>

<file path=ppt/tags/tag424.xml><?xml version="1.0" encoding="utf-8"?>
<p:tagLst xmlns:p="http://schemas.openxmlformats.org/presentationml/2006/main">
  <p:tag name="AS_UNIQUEID" val="798"/>
</p:tagLst>
</file>

<file path=ppt/tags/tag425.xml><?xml version="1.0" encoding="utf-8"?>
<p:tagLst xmlns:p="http://schemas.openxmlformats.org/presentationml/2006/main">
  <p:tag name="AS_UNIQUEID" val="799"/>
</p:tagLst>
</file>

<file path=ppt/tags/tag426.xml><?xml version="1.0" encoding="utf-8"?>
<p:tagLst xmlns:p="http://schemas.openxmlformats.org/presentationml/2006/main">
  <p:tag name="AS_UNIQUEID" val="800"/>
</p:tagLst>
</file>

<file path=ppt/tags/tag427.xml><?xml version="1.0" encoding="utf-8"?>
<p:tagLst xmlns:p="http://schemas.openxmlformats.org/presentationml/2006/main">
  <p:tag name="AS_UNIQUEID" val="801"/>
</p:tagLst>
</file>

<file path=ppt/tags/tag428.xml><?xml version="1.0" encoding="utf-8"?>
<p:tagLst xmlns:p="http://schemas.openxmlformats.org/presentationml/2006/main">
  <p:tag name="AS_UNIQUEID" val="802"/>
</p:tagLst>
</file>

<file path=ppt/tags/tag429.xml><?xml version="1.0" encoding="utf-8"?>
<p:tagLst xmlns:p="http://schemas.openxmlformats.org/presentationml/2006/main">
  <p:tag name="AS_UNIQUEID" val="11649"/>
</p:tagLst>
</file>

<file path=ppt/tags/tag43.xml><?xml version="1.0" encoding="utf-8"?>
<p:tagLst xmlns:p="http://schemas.openxmlformats.org/presentationml/2006/main">
  <p:tag name="AS_UNIQUEID" val="8577"/>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430.xml><?xml version="1.0" encoding="utf-8"?>
<p:tagLst xmlns:p="http://schemas.openxmlformats.org/presentationml/2006/main">
  <p:tag name="AS_UNIQUEID" val="11650"/>
</p:tagLst>
</file>

<file path=ppt/tags/tag431.xml><?xml version="1.0" encoding="utf-8"?>
<p:tagLst xmlns:p="http://schemas.openxmlformats.org/presentationml/2006/main">
  <p:tag name="AS_UNIQUEID" val="10396"/>
  <p:tag name="KSO_WM_BEAUTIFY_FLAG" val=""/>
</p:tagLst>
</file>

<file path=ppt/tags/tag432.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433.xml><?xml version="1.0" encoding="utf-8"?>
<p:tagLst xmlns:p="http://schemas.openxmlformats.org/presentationml/2006/main">
  <p:tag name="AS_UNIQUEID" val="16"/>
</p:tagLst>
</file>

<file path=ppt/tags/tag434.xml><?xml version="1.0" encoding="utf-8"?>
<p:tagLst xmlns:p="http://schemas.openxmlformats.org/presentationml/2006/main">
  <p:tag name="AS_UNIQUEID" val="18"/>
  <p:tag name="KSO_WM_BEAUTIFY_FLAG" val=""/>
</p:tagLst>
</file>

<file path=ppt/tags/tag435.xml><?xml version="1.0" encoding="utf-8"?>
<p:tagLst xmlns:p="http://schemas.openxmlformats.org/presentationml/2006/main">
  <p:tag name="AS_UNIQUEID" val="20"/>
  <p:tag name="KSO_WM_BEAUTIFY_FLAG" val=""/>
</p:tagLst>
</file>

<file path=ppt/tags/tag436.xml><?xml version="1.0" encoding="utf-8"?>
<p:tagLst xmlns:p="http://schemas.openxmlformats.org/presentationml/2006/main">
  <p:tag name="AS_UNIQUEID" val="21"/>
  <p:tag name="KSO_WM_BEAUTIFY_FLAG" val=""/>
</p:tagLst>
</file>

<file path=ppt/tags/tag437.xml><?xml version="1.0" encoding="utf-8"?>
<p:tagLst xmlns:p="http://schemas.openxmlformats.org/presentationml/2006/main">
  <p:tag name="AS_UNIQUEID" val="23"/>
  <p:tag name="KSO_WM_BEAUTIFY_FLAG" val=""/>
</p:tagLst>
</file>

<file path=ppt/tags/tag438.xml><?xml version="1.0" encoding="utf-8"?>
<p:tagLst xmlns:p="http://schemas.openxmlformats.org/presentationml/2006/main">
  <p:tag name="AS_UNIQUEID" val="24"/>
  <p:tag name="KSO_WM_BEAUTIFY_FLAG" val=""/>
</p:tagLst>
</file>

<file path=ppt/tags/tag439.xml><?xml version="1.0" encoding="utf-8"?>
<p:tagLst xmlns:p="http://schemas.openxmlformats.org/presentationml/2006/main">
  <p:tag name="AS_UNIQUEID" val="25"/>
  <p:tag name="KSO_WM_BEAUTIFY_FLAG" val=""/>
</p:tagLst>
</file>

<file path=ppt/tags/tag44.xml><?xml version="1.0" encoding="utf-8"?>
<p:tagLst xmlns:p="http://schemas.openxmlformats.org/presentationml/2006/main">
  <p:tag name="AS_UNIQUEID" val="11883"/>
</p:tagLst>
</file>

<file path=ppt/tags/tag440.xml><?xml version="1.0" encoding="utf-8"?>
<p:tagLst xmlns:p="http://schemas.openxmlformats.org/presentationml/2006/main">
  <p:tag name="AS_UNIQUEID" val="26"/>
  <p:tag name="KSO_WM_BEAUTIFY_FLAG" val=""/>
</p:tagLst>
</file>

<file path=ppt/tags/tag441.xml><?xml version="1.0" encoding="utf-8"?>
<p:tagLst xmlns:p="http://schemas.openxmlformats.org/presentationml/2006/main">
  <p:tag name="AS_UNIQUEID" val="27"/>
  <p:tag name="KSO_WM_BEAUTIFY_FLAG" val=""/>
</p:tagLst>
</file>

<file path=ppt/tags/tag442.xml><?xml version="1.0" encoding="utf-8"?>
<p:tagLst xmlns:p="http://schemas.openxmlformats.org/presentationml/2006/main">
  <p:tag name="AS_UNIQUEID" val="11651"/>
  <p:tag name="KSO_WM_BEAUTIFY_FLAG" val=""/>
</p:tagLst>
</file>

<file path=ppt/tags/tag443.xml><?xml version="1.0" encoding="utf-8"?>
<p:tagLst xmlns:p="http://schemas.openxmlformats.org/presentationml/2006/main">
  <p:tag name="AS_UNIQUEID" val="2795"/>
  <p:tag name="KSO_WM_BEAUTIFY_FLAG" val=""/>
</p:tagLst>
</file>

<file path=ppt/tags/tag444.xml><?xml version="1.0" encoding="utf-8"?>
<p:tagLst xmlns:p="http://schemas.openxmlformats.org/presentationml/2006/main">
  <p:tag name="KSO_WM_BEAUTIFY_FLAG" val="#wm#"/>
  <p:tag name="KSO_WM_SLIDE_ID" val="custom20187308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INDEX" val="20187308"/>
  <p:tag name="KSO_WM_TEMPLATE_SUBCATEGORY" val="0"/>
  <p:tag name="KSO_WM_TEMPLATE_THUMBS_INDEX" val="1"/>
</p:tagLst>
</file>

<file path=ppt/tags/tag445.xml><?xml version="1.0" encoding="utf-8"?>
<p:tagLst xmlns:p="http://schemas.openxmlformats.org/presentationml/2006/main">
  <p:tag name="AS_UNIQUEID" val="11920"/>
</p:tagLst>
</file>

<file path=ppt/tags/tag446.xml><?xml version="1.0" encoding="utf-8"?>
<p:tagLst xmlns:p="http://schemas.openxmlformats.org/presentationml/2006/main">
  <p:tag name="AS_UNIQUEID" val="2639"/>
</p:tagLst>
</file>

<file path=ppt/tags/tag447.xml><?xml version="1.0" encoding="utf-8"?>
<p:tagLst xmlns:p="http://schemas.openxmlformats.org/presentationml/2006/main">
  <p:tag name="AS_UNIQUEID" val="2640"/>
</p:tagLst>
</file>

<file path=ppt/tags/tag448.xml><?xml version="1.0" encoding="utf-8"?>
<p:tagLst xmlns:p="http://schemas.openxmlformats.org/presentationml/2006/main">
  <p:tag name="AS_UNIQUEID" val="2641"/>
</p:tagLst>
</file>

<file path=ppt/tags/tag449.xml><?xml version="1.0" encoding="utf-8"?>
<p:tagLst xmlns:p="http://schemas.openxmlformats.org/presentationml/2006/main">
  <p:tag name="AS_UNIQUEID" val="11921"/>
</p:tagLst>
</file>

<file path=ppt/tags/tag45.xml><?xml version="1.0" encoding="utf-8"?>
<p:tagLst xmlns:p="http://schemas.openxmlformats.org/presentationml/2006/main">
  <p:tag name="AS_UNIQUEID" val="8579"/>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50.xml><?xml version="1.0" encoding="utf-8"?>
<p:tagLst xmlns:p="http://schemas.openxmlformats.org/presentationml/2006/main">
  <p:tag name="AS_UNIQUEID" val="831"/>
</p:tagLst>
</file>

<file path=ppt/tags/tag451.xml><?xml version="1.0" encoding="utf-8"?>
<p:tagLst xmlns:p="http://schemas.openxmlformats.org/presentationml/2006/main">
  <p:tag name="AS_UNIQUEID" val="5773"/>
</p:tagLst>
</file>

<file path=ppt/tags/tag452.xml><?xml version="1.0" encoding="utf-8"?>
<p:tagLst xmlns:p="http://schemas.openxmlformats.org/presentationml/2006/main">
  <p:tag name="AS_UNIQUEID" val="5774"/>
</p:tagLst>
</file>

<file path=ppt/tags/tag453.xml><?xml version="1.0" encoding="utf-8"?>
<p:tagLst xmlns:p="http://schemas.openxmlformats.org/presentationml/2006/main">
  <p:tag name="AS_UNIQUEID" val="5776"/>
</p:tagLst>
</file>

<file path=ppt/tags/tag454.xml><?xml version="1.0" encoding="utf-8"?>
<p:tagLst xmlns:p="http://schemas.openxmlformats.org/presentationml/2006/main">
  <p:tag name="AS_UNIQUEID" val="11649"/>
</p:tagLst>
</file>

<file path=ppt/tags/tag455.xml><?xml version="1.0" encoding="utf-8"?>
<p:tagLst xmlns:p="http://schemas.openxmlformats.org/presentationml/2006/main">
  <p:tag name="AS_UNIQUEID" val="11650"/>
</p:tagLst>
</file>

<file path=ppt/tags/tag456.xml><?xml version="1.0" encoding="utf-8"?>
<p:tagLst xmlns:p="http://schemas.openxmlformats.org/presentationml/2006/main">
  <p:tag name="AS_UNIQUEID" val="10396"/>
  <p:tag name="KSO_WM_BEAUTIFY_FLAG" val=""/>
</p:tagLst>
</file>

<file path=ppt/tags/tag457.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458.xml><?xml version="1.0" encoding="utf-8"?>
<p:tagLst xmlns:p="http://schemas.openxmlformats.org/presentationml/2006/main">
  <p:tag name="AS_UNIQUEID" val="16"/>
</p:tagLst>
</file>

<file path=ppt/tags/tag459.xml><?xml version="1.0" encoding="utf-8"?>
<p:tagLst xmlns:p="http://schemas.openxmlformats.org/presentationml/2006/main">
  <p:tag name="AS_UNIQUEID" val="18"/>
  <p:tag name="KSO_WM_BEAUTIFY_FLAG" val=""/>
</p:tagLst>
</file>

<file path=ppt/tags/tag46.xml><?xml version="1.0" encoding="utf-8"?>
<p:tagLst xmlns:p="http://schemas.openxmlformats.org/presentationml/2006/main">
  <p:tag name="AS_UNIQUEID" val="8580"/>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60.xml><?xml version="1.0" encoding="utf-8"?>
<p:tagLst xmlns:p="http://schemas.openxmlformats.org/presentationml/2006/main">
  <p:tag name="AS_UNIQUEID" val="20"/>
  <p:tag name="KSO_WM_BEAUTIFY_FLAG" val=""/>
</p:tagLst>
</file>

<file path=ppt/tags/tag461.xml><?xml version="1.0" encoding="utf-8"?>
<p:tagLst xmlns:p="http://schemas.openxmlformats.org/presentationml/2006/main">
  <p:tag name="AS_UNIQUEID" val="21"/>
  <p:tag name="KSO_WM_BEAUTIFY_FLAG" val=""/>
</p:tagLst>
</file>

<file path=ppt/tags/tag462.xml><?xml version="1.0" encoding="utf-8"?>
<p:tagLst xmlns:p="http://schemas.openxmlformats.org/presentationml/2006/main">
  <p:tag name="AS_UNIQUEID" val="23"/>
  <p:tag name="KSO_WM_BEAUTIFY_FLAG" val=""/>
</p:tagLst>
</file>

<file path=ppt/tags/tag463.xml><?xml version="1.0" encoding="utf-8"?>
<p:tagLst xmlns:p="http://schemas.openxmlformats.org/presentationml/2006/main">
  <p:tag name="AS_UNIQUEID" val="24"/>
  <p:tag name="KSO_WM_BEAUTIFY_FLAG" val=""/>
</p:tagLst>
</file>

<file path=ppt/tags/tag464.xml><?xml version="1.0" encoding="utf-8"?>
<p:tagLst xmlns:p="http://schemas.openxmlformats.org/presentationml/2006/main">
  <p:tag name="AS_UNIQUEID" val="25"/>
  <p:tag name="KSO_WM_BEAUTIFY_FLAG" val=""/>
</p:tagLst>
</file>

<file path=ppt/tags/tag465.xml><?xml version="1.0" encoding="utf-8"?>
<p:tagLst xmlns:p="http://schemas.openxmlformats.org/presentationml/2006/main">
  <p:tag name="AS_UNIQUEID" val="26"/>
  <p:tag name="KSO_WM_BEAUTIFY_FLAG" val=""/>
</p:tagLst>
</file>

<file path=ppt/tags/tag466.xml><?xml version="1.0" encoding="utf-8"?>
<p:tagLst xmlns:p="http://schemas.openxmlformats.org/presentationml/2006/main">
  <p:tag name="AS_UNIQUEID" val="27"/>
  <p:tag name="KSO_WM_BEAUTIFY_FLAG" val=""/>
</p:tagLst>
</file>

<file path=ppt/tags/tag467.xml><?xml version="1.0" encoding="utf-8"?>
<p:tagLst xmlns:p="http://schemas.openxmlformats.org/presentationml/2006/main">
  <p:tag name="AS_UNIQUEID" val="11651"/>
  <p:tag name="KSO_WM_BEAUTIFY_FLAG" val=""/>
</p:tagLst>
</file>

<file path=ppt/tags/tag468.xml><?xml version="1.0" encoding="utf-8"?>
<p:tagLst xmlns:p="http://schemas.openxmlformats.org/presentationml/2006/main">
  <p:tag name="AS_UNIQUEID" val="11922"/>
</p:tagLst>
</file>

<file path=ppt/tags/tag469.xml><?xml version="1.0" encoding="utf-8"?>
<p:tagLst xmlns:p="http://schemas.openxmlformats.org/presentationml/2006/main">
  <p:tag name="AS_UNIQUEID" val="952"/>
</p:tagLst>
</file>

<file path=ppt/tags/tag47.xml><?xml version="1.0" encoding="utf-8"?>
<p:tagLst xmlns:p="http://schemas.openxmlformats.org/presentationml/2006/main">
  <p:tag name="AS_UNIQUEID" val="8581"/>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70.xml><?xml version="1.0" encoding="utf-8"?>
<p:tagLst xmlns:p="http://schemas.openxmlformats.org/presentationml/2006/main">
  <p:tag name="AS_UNIQUEID" val="953"/>
</p:tagLst>
</file>

<file path=ppt/tags/tag471.xml><?xml version="1.0" encoding="utf-8"?>
<p:tagLst xmlns:p="http://schemas.openxmlformats.org/presentationml/2006/main">
  <p:tag name="AS_UNIQUEID" val="954"/>
</p:tagLst>
</file>

<file path=ppt/tags/tag472.xml><?xml version="1.0" encoding="utf-8"?>
<p:tagLst xmlns:p="http://schemas.openxmlformats.org/presentationml/2006/main">
  <p:tag name="AS_UNIQUEID" val="11649"/>
</p:tagLst>
</file>

<file path=ppt/tags/tag473.xml><?xml version="1.0" encoding="utf-8"?>
<p:tagLst xmlns:p="http://schemas.openxmlformats.org/presentationml/2006/main">
  <p:tag name="AS_UNIQUEID" val="11650"/>
</p:tagLst>
</file>

<file path=ppt/tags/tag474.xml><?xml version="1.0" encoding="utf-8"?>
<p:tagLst xmlns:p="http://schemas.openxmlformats.org/presentationml/2006/main">
  <p:tag name="AS_UNIQUEID" val="10396"/>
  <p:tag name="KSO_WM_BEAUTIFY_FLAG" val=""/>
</p:tagLst>
</file>

<file path=ppt/tags/tag475.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476.xml><?xml version="1.0" encoding="utf-8"?>
<p:tagLst xmlns:p="http://schemas.openxmlformats.org/presentationml/2006/main">
  <p:tag name="AS_UNIQUEID" val="16"/>
</p:tagLst>
</file>

<file path=ppt/tags/tag477.xml><?xml version="1.0" encoding="utf-8"?>
<p:tagLst xmlns:p="http://schemas.openxmlformats.org/presentationml/2006/main">
  <p:tag name="AS_UNIQUEID" val="18"/>
  <p:tag name="KSO_WM_BEAUTIFY_FLAG" val=""/>
</p:tagLst>
</file>

<file path=ppt/tags/tag478.xml><?xml version="1.0" encoding="utf-8"?>
<p:tagLst xmlns:p="http://schemas.openxmlformats.org/presentationml/2006/main">
  <p:tag name="AS_UNIQUEID" val="20"/>
  <p:tag name="KSO_WM_BEAUTIFY_FLAG" val=""/>
</p:tagLst>
</file>

<file path=ppt/tags/tag479.xml><?xml version="1.0" encoding="utf-8"?>
<p:tagLst xmlns:p="http://schemas.openxmlformats.org/presentationml/2006/main">
  <p:tag name="AS_UNIQUEID" val="21"/>
  <p:tag name="KSO_WM_BEAUTIFY_FLAG" val=""/>
</p:tagLst>
</file>

<file path=ppt/tags/tag48.xml><?xml version="1.0" encoding="utf-8"?>
<p:tagLst xmlns:p="http://schemas.openxmlformats.org/presentationml/2006/main">
  <p:tag name="AS_UNIQUEID" val="8582"/>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80.xml><?xml version="1.0" encoding="utf-8"?>
<p:tagLst xmlns:p="http://schemas.openxmlformats.org/presentationml/2006/main">
  <p:tag name="AS_UNIQUEID" val="23"/>
  <p:tag name="KSO_WM_BEAUTIFY_FLAG" val=""/>
</p:tagLst>
</file>

<file path=ppt/tags/tag481.xml><?xml version="1.0" encoding="utf-8"?>
<p:tagLst xmlns:p="http://schemas.openxmlformats.org/presentationml/2006/main">
  <p:tag name="AS_UNIQUEID" val="24"/>
  <p:tag name="KSO_WM_BEAUTIFY_FLAG" val=""/>
</p:tagLst>
</file>

<file path=ppt/tags/tag482.xml><?xml version="1.0" encoding="utf-8"?>
<p:tagLst xmlns:p="http://schemas.openxmlformats.org/presentationml/2006/main">
  <p:tag name="AS_UNIQUEID" val="25"/>
  <p:tag name="KSO_WM_BEAUTIFY_FLAG" val=""/>
</p:tagLst>
</file>

<file path=ppt/tags/tag483.xml><?xml version="1.0" encoding="utf-8"?>
<p:tagLst xmlns:p="http://schemas.openxmlformats.org/presentationml/2006/main">
  <p:tag name="AS_UNIQUEID" val="26"/>
  <p:tag name="KSO_WM_BEAUTIFY_FLAG" val=""/>
</p:tagLst>
</file>

<file path=ppt/tags/tag484.xml><?xml version="1.0" encoding="utf-8"?>
<p:tagLst xmlns:p="http://schemas.openxmlformats.org/presentationml/2006/main">
  <p:tag name="AS_UNIQUEID" val="27"/>
  <p:tag name="KSO_WM_BEAUTIFY_FLAG" val=""/>
</p:tagLst>
</file>

<file path=ppt/tags/tag485.xml><?xml version="1.0" encoding="utf-8"?>
<p:tagLst xmlns:p="http://schemas.openxmlformats.org/presentationml/2006/main">
  <p:tag name="AS_UNIQUEID" val="11651"/>
  <p:tag name="KSO_WM_BEAUTIFY_FLAG" val=""/>
</p:tagLst>
</file>

<file path=ppt/tags/tag486.xml><?xml version="1.0" encoding="utf-8"?>
<p:tagLst xmlns:p="http://schemas.openxmlformats.org/presentationml/2006/main">
  <p:tag name="AS_UNIQUEID" val="11923"/>
</p:tagLst>
</file>

<file path=ppt/tags/tag487.xml><?xml version="1.0" encoding="utf-8"?>
<p:tagLst xmlns:p="http://schemas.openxmlformats.org/presentationml/2006/main">
  <p:tag name="AS_UNIQUEID" val="4743"/>
</p:tagLst>
</file>

<file path=ppt/tags/tag488.xml><?xml version="1.0" encoding="utf-8"?>
<p:tagLst xmlns:p="http://schemas.openxmlformats.org/presentationml/2006/main">
  <p:tag name="AS_UNIQUEID" val="4744"/>
</p:tagLst>
</file>

<file path=ppt/tags/tag489.xml><?xml version="1.0" encoding="utf-8"?>
<p:tagLst xmlns:p="http://schemas.openxmlformats.org/presentationml/2006/main">
  <p:tag name="AS_UNIQUEID" val="11924"/>
</p:tagLst>
</file>

<file path=ppt/tags/tag49.xml><?xml version="1.0" encoding="utf-8"?>
<p:tagLst xmlns:p="http://schemas.openxmlformats.org/presentationml/2006/main">
  <p:tag name="AS_UNIQUEID" val="8583"/>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90.xml><?xml version="1.0" encoding="utf-8"?>
<p:tagLst xmlns:p="http://schemas.openxmlformats.org/presentationml/2006/main">
  <p:tag name="AS_UNIQUEID" val="4746"/>
</p:tagLst>
</file>

<file path=ppt/tags/tag491.xml><?xml version="1.0" encoding="utf-8"?>
<p:tagLst xmlns:p="http://schemas.openxmlformats.org/presentationml/2006/main">
  <p:tag name="AS_UNIQUEID" val="4747"/>
</p:tagLst>
</file>

<file path=ppt/tags/tag492.xml><?xml version="1.0" encoding="utf-8"?>
<p:tagLst xmlns:p="http://schemas.openxmlformats.org/presentationml/2006/main">
  <p:tag name="AS_UNIQUEID" val="4748"/>
</p:tagLst>
</file>

<file path=ppt/tags/tag493.xml><?xml version="1.0" encoding="utf-8"?>
<p:tagLst xmlns:p="http://schemas.openxmlformats.org/presentationml/2006/main">
  <p:tag name="AS_UNIQUEID" val="4749"/>
</p:tagLst>
</file>

<file path=ppt/tags/tag494.xml><?xml version="1.0" encoding="utf-8"?>
<p:tagLst xmlns:p="http://schemas.openxmlformats.org/presentationml/2006/main">
  <p:tag name="AS_UNIQUEID" val="4750"/>
</p:tagLst>
</file>

<file path=ppt/tags/tag495.xml><?xml version="1.0" encoding="utf-8"?>
<p:tagLst xmlns:p="http://schemas.openxmlformats.org/presentationml/2006/main">
  <p:tag name="AS_UNIQUEID" val="11649"/>
</p:tagLst>
</file>

<file path=ppt/tags/tag496.xml><?xml version="1.0" encoding="utf-8"?>
<p:tagLst xmlns:p="http://schemas.openxmlformats.org/presentationml/2006/main">
  <p:tag name="AS_UNIQUEID" val="11650"/>
</p:tagLst>
</file>

<file path=ppt/tags/tag497.xml><?xml version="1.0" encoding="utf-8"?>
<p:tagLst xmlns:p="http://schemas.openxmlformats.org/presentationml/2006/main">
  <p:tag name="AS_UNIQUEID" val="10396"/>
  <p:tag name="KSO_WM_BEAUTIFY_FLAG" val=""/>
</p:tagLst>
</file>

<file path=ppt/tags/tag498.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499.xml><?xml version="1.0" encoding="utf-8"?>
<p:tagLst xmlns:p="http://schemas.openxmlformats.org/presentationml/2006/main">
  <p:tag name="AS_UNIQUEID" val="16"/>
</p:tagLst>
</file>

<file path=ppt/tags/tag5.xml><?xml version="1.0" encoding="utf-8"?>
<p:tagLst xmlns:p="http://schemas.openxmlformats.org/presentationml/2006/main">
  <p:tag name="AS_UNIQUEID" val="8539"/>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50.xml><?xml version="1.0" encoding="utf-8"?>
<p:tagLst xmlns:p="http://schemas.openxmlformats.org/presentationml/2006/main">
  <p:tag name="AS_UNIQUEID" val="8584"/>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500.xml><?xml version="1.0" encoding="utf-8"?>
<p:tagLst xmlns:p="http://schemas.openxmlformats.org/presentationml/2006/main">
  <p:tag name="AS_UNIQUEID" val="18"/>
  <p:tag name="KSO_WM_BEAUTIFY_FLAG" val=""/>
</p:tagLst>
</file>

<file path=ppt/tags/tag501.xml><?xml version="1.0" encoding="utf-8"?>
<p:tagLst xmlns:p="http://schemas.openxmlformats.org/presentationml/2006/main">
  <p:tag name="AS_UNIQUEID" val="20"/>
  <p:tag name="KSO_WM_BEAUTIFY_FLAG" val=""/>
</p:tagLst>
</file>

<file path=ppt/tags/tag502.xml><?xml version="1.0" encoding="utf-8"?>
<p:tagLst xmlns:p="http://schemas.openxmlformats.org/presentationml/2006/main">
  <p:tag name="AS_UNIQUEID" val="21"/>
  <p:tag name="KSO_WM_BEAUTIFY_FLAG" val=""/>
</p:tagLst>
</file>

<file path=ppt/tags/tag503.xml><?xml version="1.0" encoding="utf-8"?>
<p:tagLst xmlns:p="http://schemas.openxmlformats.org/presentationml/2006/main">
  <p:tag name="AS_UNIQUEID" val="23"/>
  <p:tag name="KSO_WM_BEAUTIFY_FLAG" val=""/>
</p:tagLst>
</file>

<file path=ppt/tags/tag504.xml><?xml version="1.0" encoding="utf-8"?>
<p:tagLst xmlns:p="http://schemas.openxmlformats.org/presentationml/2006/main">
  <p:tag name="AS_UNIQUEID" val="24"/>
  <p:tag name="KSO_WM_BEAUTIFY_FLAG" val=""/>
</p:tagLst>
</file>

<file path=ppt/tags/tag505.xml><?xml version="1.0" encoding="utf-8"?>
<p:tagLst xmlns:p="http://schemas.openxmlformats.org/presentationml/2006/main">
  <p:tag name="AS_UNIQUEID" val="25"/>
  <p:tag name="KSO_WM_BEAUTIFY_FLAG" val=""/>
</p:tagLst>
</file>

<file path=ppt/tags/tag506.xml><?xml version="1.0" encoding="utf-8"?>
<p:tagLst xmlns:p="http://schemas.openxmlformats.org/presentationml/2006/main">
  <p:tag name="AS_UNIQUEID" val="26"/>
  <p:tag name="KSO_WM_BEAUTIFY_FLAG" val=""/>
</p:tagLst>
</file>

<file path=ppt/tags/tag507.xml><?xml version="1.0" encoding="utf-8"?>
<p:tagLst xmlns:p="http://schemas.openxmlformats.org/presentationml/2006/main">
  <p:tag name="AS_UNIQUEID" val="27"/>
  <p:tag name="KSO_WM_BEAUTIFY_FLAG" val=""/>
</p:tagLst>
</file>

<file path=ppt/tags/tag508.xml><?xml version="1.0" encoding="utf-8"?>
<p:tagLst xmlns:p="http://schemas.openxmlformats.org/presentationml/2006/main">
  <p:tag name="AS_UNIQUEID" val="11651"/>
  <p:tag name="KSO_WM_BEAUTIFY_FLAG" val=""/>
</p:tagLst>
</file>

<file path=ppt/tags/tag509.xml><?xml version="1.0" encoding="utf-8"?>
<p:tagLst xmlns:p="http://schemas.openxmlformats.org/presentationml/2006/main">
  <p:tag name="AS_UNIQUEID" val="11925"/>
</p:tagLst>
</file>

<file path=ppt/tags/tag51.xml><?xml version="1.0" encoding="utf-8"?>
<p:tagLst xmlns:p="http://schemas.openxmlformats.org/presentationml/2006/main">
  <p:tag name="AS_UNIQUEID" val="11884"/>
</p:tagLst>
</file>

<file path=ppt/tags/tag510.xml><?xml version="1.0" encoding="utf-8"?>
<p:tagLst xmlns:p="http://schemas.openxmlformats.org/presentationml/2006/main">
  <p:tag name="AS_UNIQUEID" val="392"/>
</p:tagLst>
</file>

<file path=ppt/tags/tag511.xml><?xml version="1.0" encoding="utf-8"?>
<p:tagLst xmlns:p="http://schemas.openxmlformats.org/presentationml/2006/main">
  <p:tag name="AS_UNIQUEID" val="393"/>
</p:tagLst>
</file>

<file path=ppt/tags/tag512.xml><?xml version="1.0" encoding="utf-8"?>
<p:tagLst xmlns:p="http://schemas.openxmlformats.org/presentationml/2006/main">
  <p:tag name="AS_UNIQUEID" val="394"/>
</p:tagLst>
</file>

<file path=ppt/tags/tag513.xml><?xml version="1.0" encoding="utf-8"?>
<p:tagLst xmlns:p="http://schemas.openxmlformats.org/presentationml/2006/main">
  <p:tag name="AS_UNIQUEID" val="395"/>
</p:tagLst>
</file>

<file path=ppt/tags/tag514.xml><?xml version="1.0" encoding="utf-8"?>
<p:tagLst xmlns:p="http://schemas.openxmlformats.org/presentationml/2006/main">
  <p:tag name="AS_UNIQUEID" val="396"/>
</p:tagLst>
</file>

<file path=ppt/tags/tag515.xml><?xml version="1.0" encoding="utf-8"?>
<p:tagLst xmlns:p="http://schemas.openxmlformats.org/presentationml/2006/main">
  <p:tag name="AS_UNIQUEID" val="804"/>
</p:tagLst>
</file>

<file path=ppt/tags/tag516.xml><?xml version="1.0" encoding="utf-8"?>
<p:tagLst xmlns:p="http://schemas.openxmlformats.org/presentationml/2006/main">
  <p:tag name="AS_UNIQUEID" val="11649"/>
</p:tagLst>
</file>

<file path=ppt/tags/tag517.xml><?xml version="1.0" encoding="utf-8"?>
<p:tagLst xmlns:p="http://schemas.openxmlformats.org/presentationml/2006/main">
  <p:tag name="AS_UNIQUEID" val="11650"/>
</p:tagLst>
</file>

<file path=ppt/tags/tag518.xml><?xml version="1.0" encoding="utf-8"?>
<p:tagLst xmlns:p="http://schemas.openxmlformats.org/presentationml/2006/main">
  <p:tag name="AS_UNIQUEID" val="10396"/>
  <p:tag name="KSO_WM_BEAUTIFY_FLAG" val=""/>
</p:tagLst>
</file>

<file path=ppt/tags/tag519.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52.xml><?xml version="1.0" encoding="utf-8"?>
<p:tagLst xmlns:p="http://schemas.openxmlformats.org/presentationml/2006/main">
  <p:tag name="AS_UNIQUEID" val="8586"/>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20.xml><?xml version="1.0" encoding="utf-8"?>
<p:tagLst xmlns:p="http://schemas.openxmlformats.org/presentationml/2006/main">
  <p:tag name="AS_UNIQUEID" val="16"/>
</p:tagLst>
</file>

<file path=ppt/tags/tag521.xml><?xml version="1.0" encoding="utf-8"?>
<p:tagLst xmlns:p="http://schemas.openxmlformats.org/presentationml/2006/main">
  <p:tag name="AS_UNIQUEID" val="18"/>
  <p:tag name="KSO_WM_BEAUTIFY_FLAG" val=""/>
</p:tagLst>
</file>

<file path=ppt/tags/tag522.xml><?xml version="1.0" encoding="utf-8"?>
<p:tagLst xmlns:p="http://schemas.openxmlformats.org/presentationml/2006/main">
  <p:tag name="AS_UNIQUEID" val="20"/>
  <p:tag name="KSO_WM_BEAUTIFY_FLAG" val=""/>
</p:tagLst>
</file>

<file path=ppt/tags/tag523.xml><?xml version="1.0" encoding="utf-8"?>
<p:tagLst xmlns:p="http://schemas.openxmlformats.org/presentationml/2006/main">
  <p:tag name="AS_UNIQUEID" val="21"/>
  <p:tag name="KSO_WM_BEAUTIFY_FLAG" val=""/>
</p:tagLst>
</file>

<file path=ppt/tags/tag524.xml><?xml version="1.0" encoding="utf-8"?>
<p:tagLst xmlns:p="http://schemas.openxmlformats.org/presentationml/2006/main">
  <p:tag name="AS_UNIQUEID" val="23"/>
  <p:tag name="KSO_WM_BEAUTIFY_FLAG" val=""/>
</p:tagLst>
</file>

<file path=ppt/tags/tag525.xml><?xml version="1.0" encoding="utf-8"?>
<p:tagLst xmlns:p="http://schemas.openxmlformats.org/presentationml/2006/main">
  <p:tag name="AS_UNIQUEID" val="24"/>
  <p:tag name="KSO_WM_BEAUTIFY_FLAG" val=""/>
</p:tagLst>
</file>

<file path=ppt/tags/tag526.xml><?xml version="1.0" encoding="utf-8"?>
<p:tagLst xmlns:p="http://schemas.openxmlformats.org/presentationml/2006/main">
  <p:tag name="AS_UNIQUEID" val="25"/>
  <p:tag name="KSO_WM_BEAUTIFY_FLAG" val=""/>
</p:tagLst>
</file>

<file path=ppt/tags/tag527.xml><?xml version="1.0" encoding="utf-8"?>
<p:tagLst xmlns:p="http://schemas.openxmlformats.org/presentationml/2006/main">
  <p:tag name="AS_UNIQUEID" val="26"/>
  <p:tag name="KSO_WM_BEAUTIFY_FLAG" val=""/>
</p:tagLst>
</file>

<file path=ppt/tags/tag528.xml><?xml version="1.0" encoding="utf-8"?>
<p:tagLst xmlns:p="http://schemas.openxmlformats.org/presentationml/2006/main">
  <p:tag name="AS_UNIQUEID" val="27"/>
  <p:tag name="KSO_WM_BEAUTIFY_FLAG" val=""/>
</p:tagLst>
</file>

<file path=ppt/tags/tag529.xml><?xml version="1.0" encoding="utf-8"?>
<p:tagLst xmlns:p="http://schemas.openxmlformats.org/presentationml/2006/main">
  <p:tag name="AS_UNIQUEID" val="11651"/>
  <p:tag name="KSO_WM_BEAUTIFY_FLAG" val=""/>
</p:tagLst>
</file>

<file path=ppt/tags/tag53.xml><?xml version="1.0" encoding="utf-8"?>
<p:tagLst xmlns:p="http://schemas.openxmlformats.org/presentationml/2006/main">
  <p:tag name="AS_UNIQUEID" val="8587"/>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30.xml><?xml version="1.0" encoding="utf-8"?>
<p:tagLst xmlns:p="http://schemas.openxmlformats.org/presentationml/2006/main">
  <p:tag name="AS_UNIQUEID" val="11707"/>
</p:tagLst>
</file>

<file path=ppt/tags/tag531.xml><?xml version="1.0" encoding="utf-8"?>
<p:tagLst xmlns:p="http://schemas.openxmlformats.org/presentationml/2006/main">
  <p:tag name="AS_UNIQUEID" val="11926"/>
</p:tagLst>
</file>

<file path=ppt/tags/tag532.xml><?xml version="1.0" encoding="utf-8"?>
<p:tagLst xmlns:p="http://schemas.openxmlformats.org/presentationml/2006/main">
  <p:tag name="AS_UNIQUEID" val="2639"/>
</p:tagLst>
</file>

<file path=ppt/tags/tag533.xml><?xml version="1.0" encoding="utf-8"?>
<p:tagLst xmlns:p="http://schemas.openxmlformats.org/presentationml/2006/main">
  <p:tag name="AS_UNIQUEID" val="2640"/>
</p:tagLst>
</file>

<file path=ppt/tags/tag534.xml><?xml version="1.0" encoding="utf-8"?>
<p:tagLst xmlns:p="http://schemas.openxmlformats.org/presentationml/2006/main">
  <p:tag name="AS_UNIQUEID" val="2641"/>
</p:tagLst>
</file>

<file path=ppt/tags/tag535.xml><?xml version="1.0" encoding="utf-8"?>
<p:tagLst xmlns:p="http://schemas.openxmlformats.org/presentationml/2006/main">
  <p:tag name="AS_UNIQUEID" val="11927"/>
</p:tagLst>
</file>

<file path=ppt/tags/tag536.xml><?xml version="1.0" encoding="utf-8"?>
<p:tagLst xmlns:p="http://schemas.openxmlformats.org/presentationml/2006/main">
  <p:tag name="AS_UNIQUEID" val="5779"/>
</p:tagLst>
</file>

<file path=ppt/tags/tag537.xml><?xml version="1.0" encoding="utf-8"?>
<p:tagLst xmlns:p="http://schemas.openxmlformats.org/presentationml/2006/main">
  <p:tag name="AS_UNIQUEID" val="5780"/>
</p:tagLst>
</file>

<file path=ppt/tags/tag538.xml><?xml version="1.0" encoding="utf-8"?>
<p:tagLst xmlns:p="http://schemas.openxmlformats.org/presentationml/2006/main">
  <p:tag name="AS_UNIQUEID" val="5781"/>
</p:tagLst>
</file>

<file path=ppt/tags/tag539.xml><?xml version="1.0" encoding="utf-8"?>
<p:tagLst xmlns:p="http://schemas.openxmlformats.org/presentationml/2006/main">
  <p:tag name="AS_UNIQUEID" val="11649"/>
</p:tagLst>
</file>

<file path=ppt/tags/tag54.xml><?xml version="1.0" encoding="utf-8"?>
<p:tagLst xmlns:p="http://schemas.openxmlformats.org/presentationml/2006/main">
  <p:tag name="AS_UNIQUEID" val="8588"/>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40.xml><?xml version="1.0" encoding="utf-8"?>
<p:tagLst xmlns:p="http://schemas.openxmlformats.org/presentationml/2006/main">
  <p:tag name="AS_UNIQUEID" val="11650"/>
</p:tagLst>
</file>

<file path=ppt/tags/tag541.xml><?xml version="1.0" encoding="utf-8"?>
<p:tagLst xmlns:p="http://schemas.openxmlformats.org/presentationml/2006/main">
  <p:tag name="AS_UNIQUEID" val="10396"/>
  <p:tag name="KSO_WM_BEAUTIFY_FLAG" val=""/>
</p:tagLst>
</file>

<file path=ppt/tags/tag542.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543.xml><?xml version="1.0" encoding="utf-8"?>
<p:tagLst xmlns:p="http://schemas.openxmlformats.org/presentationml/2006/main">
  <p:tag name="AS_UNIQUEID" val="16"/>
</p:tagLst>
</file>

<file path=ppt/tags/tag544.xml><?xml version="1.0" encoding="utf-8"?>
<p:tagLst xmlns:p="http://schemas.openxmlformats.org/presentationml/2006/main">
  <p:tag name="AS_UNIQUEID" val="18"/>
  <p:tag name="KSO_WM_BEAUTIFY_FLAG" val=""/>
</p:tagLst>
</file>

<file path=ppt/tags/tag545.xml><?xml version="1.0" encoding="utf-8"?>
<p:tagLst xmlns:p="http://schemas.openxmlformats.org/presentationml/2006/main">
  <p:tag name="AS_UNIQUEID" val="20"/>
  <p:tag name="KSO_WM_BEAUTIFY_FLAG" val=""/>
</p:tagLst>
</file>

<file path=ppt/tags/tag546.xml><?xml version="1.0" encoding="utf-8"?>
<p:tagLst xmlns:p="http://schemas.openxmlformats.org/presentationml/2006/main">
  <p:tag name="AS_UNIQUEID" val="21"/>
  <p:tag name="KSO_WM_BEAUTIFY_FLAG" val=""/>
</p:tagLst>
</file>

<file path=ppt/tags/tag547.xml><?xml version="1.0" encoding="utf-8"?>
<p:tagLst xmlns:p="http://schemas.openxmlformats.org/presentationml/2006/main">
  <p:tag name="AS_UNIQUEID" val="23"/>
  <p:tag name="KSO_WM_BEAUTIFY_FLAG" val=""/>
</p:tagLst>
</file>

<file path=ppt/tags/tag548.xml><?xml version="1.0" encoding="utf-8"?>
<p:tagLst xmlns:p="http://schemas.openxmlformats.org/presentationml/2006/main">
  <p:tag name="AS_UNIQUEID" val="24"/>
  <p:tag name="KSO_WM_BEAUTIFY_FLAG" val=""/>
</p:tagLst>
</file>

<file path=ppt/tags/tag549.xml><?xml version="1.0" encoding="utf-8"?>
<p:tagLst xmlns:p="http://schemas.openxmlformats.org/presentationml/2006/main">
  <p:tag name="AS_UNIQUEID" val="25"/>
  <p:tag name="KSO_WM_BEAUTIFY_FLAG" val=""/>
</p:tagLst>
</file>

<file path=ppt/tags/tag55.xml><?xml version="1.0" encoding="utf-8"?>
<p:tagLst xmlns:p="http://schemas.openxmlformats.org/presentationml/2006/main">
  <p:tag name="AS_UNIQUEID" val="8589"/>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50.xml><?xml version="1.0" encoding="utf-8"?>
<p:tagLst xmlns:p="http://schemas.openxmlformats.org/presentationml/2006/main">
  <p:tag name="AS_UNIQUEID" val="26"/>
  <p:tag name="KSO_WM_BEAUTIFY_FLAG" val=""/>
</p:tagLst>
</file>

<file path=ppt/tags/tag551.xml><?xml version="1.0" encoding="utf-8"?>
<p:tagLst xmlns:p="http://schemas.openxmlformats.org/presentationml/2006/main">
  <p:tag name="AS_UNIQUEID" val="27"/>
  <p:tag name="KSO_WM_BEAUTIFY_FLAG" val=""/>
</p:tagLst>
</file>

<file path=ppt/tags/tag552.xml><?xml version="1.0" encoding="utf-8"?>
<p:tagLst xmlns:p="http://schemas.openxmlformats.org/presentationml/2006/main">
  <p:tag name="AS_UNIQUEID" val="11651"/>
  <p:tag name="KSO_WM_BEAUTIFY_FLAG" val=""/>
</p:tagLst>
</file>

<file path=ppt/tags/tag553.xml><?xml version="1.0" encoding="utf-8"?>
<p:tagLst xmlns:p="http://schemas.openxmlformats.org/presentationml/2006/main">
  <p:tag name="AS_UNIQUEID" val="4644"/>
  <p:tag name="KSO_WM_BEAUTIFY_FLAG" val=""/>
</p:tagLst>
</file>

<file path=ppt/tags/tag554.xml><?xml version="1.0" encoding="utf-8"?>
<p:tagLst xmlns:p="http://schemas.openxmlformats.org/presentationml/2006/main">
  <p:tag name="AS_UNIQUEID" val="11928"/>
</p:tagLst>
</file>

<file path=ppt/tags/tag555.xml><?xml version="1.0" encoding="utf-8"?>
<p:tagLst xmlns:p="http://schemas.openxmlformats.org/presentationml/2006/main">
  <p:tag name="AS_UNIQUEID" val="4600"/>
</p:tagLst>
</file>

<file path=ppt/tags/tag556.xml><?xml version="1.0" encoding="utf-8"?>
<p:tagLst xmlns:p="http://schemas.openxmlformats.org/presentationml/2006/main">
  <p:tag name="AS_UNIQUEID" val="4601"/>
</p:tagLst>
</file>

<file path=ppt/tags/tag557.xml><?xml version="1.0" encoding="utf-8"?>
<p:tagLst xmlns:p="http://schemas.openxmlformats.org/presentationml/2006/main">
  <p:tag name="AS_UNIQUEID" val="11929"/>
</p:tagLst>
</file>

<file path=ppt/tags/tag558.xml><?xml version="1.0" encoding="utf-8"?>
<p:tagLst xmlns:p="http://schemas.openxmlformats.org/presentationml/2006/main">
  <p:tag name="AS_UNIQUEID" val="4603"/>
</p:tagLst>
</file>

<file path=ppt/tags/tag559.xml><?xml version="1.0" encoding="utf-8"?>
<p:tagLst xmlns:p="http://schemas.openxmlformats.org/presentationml/2006/main">
  <p:tag name="AS_UNIQUEID" val="4604"/>
</p:tagLst>
</file>

<file path=ppt/tags/tag56.xml><?xml version="1.0" encoding="utf-8"?>
<p:tagLst xmlns:p="http://schemas.openxmlformats.org/presentationml/2006/main">
  <p:tag name="AS_UNIQUEID" val="8590"/>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60.xml><?xml version="1.0" encoding="utf-8"?>
<p:tagLst xmlns:p="http://schemas.openxmlformats.org/presentationml/2006/main">
  <p:tag name="AS_UNIQUEID" val="4605"/>
</p:tagLst>
</file>

<file path=ppt/tags/tag561.xml><?xml version="1.0" encoding="utf-8"?>
<p:tagLst xmlns:p="http://schemas.openxmlformats.org/presentationml/2006/main">
  <p:tag name="AS_UNIQUEID" val="4606"/>
</p:tagLst>
</file>

<file path=ppt/tags/tag562.xml><?xml version="1.0" encoding="utf-8"?>
<p:tagLst xmlns:p="http://schemas.openxmlformats.org/presentationml/2006/main">
  <p:tag name="AS_UNIQUEID" val="4607"/>
</p:tagLst>
</file>

<file path=ppt/tags/tag563.xml><?xml version="1.0" encoding="utf-8"?>
<p:tagLst xmlns:p="http://schemas.openxmlformats.org/presentationml/2006/main">
  <p:tag name="AS_UNIQUEID" val="4608"/>
</p:tagLst>
</file>

<file path=ppt/tags/tag564.xml><?xml version="1.0" encoding="utf-8"?>
<p:tagLst xmlns:p="http://schemas.openxmlformats.org/presentationml/2006/main">
  <p:tag name="AS_UNIQUEID" val="4609"/>
</p:tagLst>
</file>

<file path=ppt/tags/tag565.xml><?xml version="1.0" encoding="utf-8"?>
<p:tagLst xmlns:p="http://schemas.openxmlformats.org/presentationml/2006/main">
  <p:tag name="AS_UNIQUEID" val="4610"/>
</p:tagLst>
</file>

<file path=ppt/tags/tag566.xml><?xml version="1.0" encoding="utf-8"?>
<p:tagLst xmlns:p="http://schemas.openxmlformats.org/presentationml/2006/main">
  <p:tag name="AS_UNIQUEID" val="4611"/>
</p:tagLst>
</file>

<file path=ppt/tags/tag567.xml><?xml version="1.0" encoding="utf-8"?>
<p:tagLst xmlns:p="http://schemas.openxmlformats.org/presentationml/2006/main">
  <p:tag name="AS_UNIQUEID" val="4612"/>
</p:tagLst>
</file>

<file path=ppt/tags/tag568.xml><?xml version="1.0" encoding="utf-8"?>
<p:tagLst xmlns:p="http://schemas.openxmlformats.org/presentationml/2006/main">
  <p:tag name="AS_UNIQUEID" val="4613"/>
</p:tagLst>
</file>

<file path=ppt/tags/tag569.xml><?xml version="1.0" encoding="utf-8"?>
<p:tagLst xmlns:p="http://schemas.openxmlformats.org/presentationml/2006/main">
  <p:tag name="AS_UNIQUEID" val="4614"/>
</p:tagLst>
</file>

<file path=ppt/tags/tag57.xml><?xml version="1.0" encoding="utf-8"?>
<p:tagLst xmlns:p="http://schemas.openxmlformats.org/presentationml/2006/main">
  <p:tag name="AS_UNIQUEID" val="11885"/>
</p:tagLst>
</file>

<file path=ppt/tags/tag570.xml><?xml version="1.0" encoding="utf-8"?>
<p:tagLst xmlns:p="http://schemas.openxmlformats.org/presentationml/2006/main">
  <p:tag name="AS_UNIQUEID" val="4615"/>
</p:tagLst>
</file>

<file path=ppt/tags/tag571.xml><?xml version="1.0" encoding="utf-8"?>
<p:tagLst xmlns:p="http://schemas.openxmlformats.org/presentationml/2006/main">
  <p:tag name="AS_UNIQUEID" val="4616"/>
</p:tagLst>
</file>

<file path=ppt/tags/tag572.xml><?xml version="1.0" encoding="utf-8"?>
<p:tagLst xmlns:p="http://schemas.openxmlformats.org/presentationml/2006/main">
  <p:tag name="AS_UNIQUEID" val="4617"/>
</p:tagLst>
</file>

<file path=ppt/tags/tag573.xml><?xml version="1.0" encoding="utf-8"?>
<p:tagLst xmlns:p="http://schemas.openxmlformats.org/presentationml/2006/main">
  <p:tag name="AS_UNIQUEID" val="4618"/>
</p:tagLst>
</file>

<file path=ppt/tags/tag574.xml><?xml version="1.0" encoding="utf-8"?>
<p:tagLst xmlns:p="http://schemas.openxmlformats.org/presentationml/2006/main">
  <p:tag name="AS_UNIQUEID" val="4619"/>
</p:tagLst>
</file>

<file path=ppt/tags/tag575.xml><?xml version="1.0" encoding="utf-8"?>
<p:tagLst xmlns:p="http://schemas.openxmlformats.org/presentationml/2006/main">
  <p:tag name="AS_UNIQUEID" val="4620"/>
</p:tagLst>
</file>

<file path=ppt/tags/tag576.xml><?xml version="1.0" encoding="utf-8"?>
<p:tagLst xmlns:p="http://schemas.openxmlformats.org/presentationml/2006/main">
  <p:tag name="AS_UNIQUEID" val="4621"/>
</p:tagLst>
</file>

<file path=ppt/tags/tag577.xml><?xml version="1.0" encoding="utf-8"?>
<p:tagLst xmlns:p="http://schemas.openxmlformats.org/presentationml/2006/main">
  <p:tag name="AS_UNIQUEID" val="4622"/>
</p:tagLst>
</file>

<file path=ppt/tags/tag578.xml><?xml version="1.0" encoding="utf-8"?>
<p:tagLst xmlns:p="http://schemas.openxmlformats.org/presentationml/2006/main">
  <p:tag name="AS_UNIQUEID" val="4623"/>
</p:tagLst>
</file>

<file path=ppt/tags/tag579.xml><?xml version="1.0" encoding="utf-8"?>
<p:tagLst xmlns:p="http://schemas.openxmlformats.org/presentationml/2006/main">
  <p:tag name="AS_UNIQUEID" val="4624"/>
</p:tagLst>
</file>

<file path=ppt/tags/tag58.xml><?xml version="1.0" encoding="utf-8"?>
<p:tagLst xmlns:p="http://schemas.openxmlformats.org/presentationml/2006/main">
  <p:tag name="AS_UNIQUEID" val="8592"/>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80.xml><?xml version="1.0" encoding="utf-8"?>
<p:tagLst xmlns:p="http://schemas.openxmlformats.org/presentationml/2006/main">
  <p:tag name="AS_UNIQUEID" val="4625"/>
</p:tagLst>
</file>

<file path=ppt/tags/tag581.xml><?xml version="1.0" encoding="utf-8"?>
<p:tagLst xmlns:p="http://schemas.openxmlformats.org/presentationml/2006/main">
  <p:tag name="AS_UNIQUEID" val="4626"/>
</p:tagLst>
</file>

<file path=ppt/tags/tag582.xml><?xml version="1.0" encoding="utf-8"?>
<p:tagLst xmlns:p="http://schemas.openxmlformats.org/presentationml/2006/main">
  <p:tag name="AS_UNIQUEID" val="4627"/>
</p:tagLst>
</file>

<file path=ppt/tags/tag583.xml><?xml version="1.0" encoding="utf-8"?>
<p:tagLst xmlns:p="http://schemas.openxmlformats.org/presentationml/2006/main">
  <p:tag name="AS_UNIQUEID" val="4628"/>
</p:tagLst>
</file>

<file path=ppt/tags/tag584.xml><?xml version="1.0" encoding="utf-8"?>
<p:tagLst xmlns:p="http://schemas.openxmlformats.org/presentationml/2006/main">
  <p:tag name="AS_UNIQUEID" val="4629"/>
</p:tagLst>
</file>

<file path=ppt/tags/tag585.xml><?xml version="1.0" encoding="utf-8"?>
<p:tagLst xmlns:p="http://schemas.openxmlformats.org/presentationml/2006/main">
  <p:tag name="AS_UNIQUEID" val="4630"/>
</p:tagLst>
</file>

<file path=ppt/tags/tag586.xml><?xml version="1.0" encoding="utf-8"?>
<p:tagLst xmlns:p="http://schemas.openxmlformats.org/presentationml/2006/main">
  <p:tag name="AS_UNIQUEID" val="4631"/>
</p:tagLst>
</file>

<file path=ppt/tags/tag587.xml><?xml version="1.0" encoding="utf-8"?>
<p:tagLst xmlns:p="http://schemas.openxmlformats.org/presentationml/2006/main">
  <p:tag name="AS_UNIQUEID" val="4632"/>
</p:tagLst>
</file>

<file path=ppt/tags/tag588.xml><?xml version="1.0" encoding="utf-8"?>
<p:tagLst xmlns:p="http://schemas.openxmlformats.org/presentationml/2006/main">
  <p:tag name="AS_UNIQUEID" val="4633"/>
</p:tagLst>
</file>

<file path=ppt/tags/tag589.xml><?xml version="1.0" encoding="utf-8"?>
<p:tagLst xmlns:p="http://schemas.openxmlformats.org/presentationml/2006/main">
  <p:tag name="AS_UNIQUEID" val="4634"/>
</p:tagLst>
</file>

<file path=ppt/tags/tag59.xml><?xml version="1.0" encoding="utf-8"?>
<p:tagLst xmlns:p="http://schemas.openxmlformats.org/presentationml/2006/main">
  <p:tag name="AS_UNIQUEID" val="8593"/>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90.xml><?xml version="1.0" encoding="utf-8"?>
<p:tagLst xmlns:p="http://schemas.openxmlformats.org/presentationml/2006/main">
  <p:tag name="AS_UNIQUEID" val="4635"/>
</p:tagLst>
</file>

<file path=ppt/tags/tag591.xml><?xml version="1.0" encoding="utf-8"?>
<p:tagLst xmlns:p="http://schemas.openxmlformats.org/presentationml/2006/main">
  <p:tag name="AS_UNIQUEID" val="4636"/>
</p:tagLst>
</file>

<file path=ppt/tags/tag592.xml><?xml version="1.0" encoding="utf-8"?>
<p:tagLst xmlns:p="http://schemas.openxmlformats.org/presentationml/2006/main">
  <p:tag name="AS_UNIQUEID" val="4637"/>
</p:tagLst>
</file>

<file path=ppt/tags/tag593.xml><?xml version="1.0" encoding="utf-8"?>
<p:tagLst xmlns:p="http://schemas.openxmlformats.org/presentationml/2006/main">
  <p:tag name="AS_UNIQUEID" val="4638"/>
</p:tagLst>
</file>

<file path=ppt/tags/tag594.xml><?xml version="1.0" encoding="utf-8"?>
<p:tagLst xmlns:p="http://schemas.openxmlformats.org/presentationml/2006/main">
  <p:tag name="AS_UNIQUEID" val="4639"/>
</p:tagLst>
</file>

<file path=ppt/tags/tag595.xml><?xml version="1.0" encoding="utf-8"?>
<p:tagLst xmlns:p="http://schemas.openxmlformats.org/presentationml/2006/main">
  <p:tag name="AS_UNIQUEID" val="4640"/>
</p:tagLst>
</file>

<file path=ppt/tags/tag596.xml><?xml version="1.0" encoding="utf-8"?>
<p:tagLst xmlns:p="http://schemas.openxmlformats.org/presentationml/2006/main">
  <p:tag name="AS_UNIQUEID" val="4641"/>
</p:tagLst>
</file>

<file path=ppt/tags/tag597.xml><?xml version="1.0" encoding="utf-8"?>
<p:tagLst xmlns:p="http://schemas.openxmlformats.org/presentationml/2006/main">
  <p:tag name="AS_UNIQUEID" val="4642"/>
</p:tagLst>
</file>

<file path=ppt/tags/tag598.xml><?xml version="1.0" encoding="utf-8"?>
<p:tagLst xmlns:p="http://schemas.openxmlformats.org/presentationml/2006/main">
  <p:tag name="AS_UNIQUEID" val="4643"/>
</p:tagLst>
</file>

<file path=ppt/tags/tag599.xml><?xml version="1.0" encoding="utf-8"?>
<p:tagLst xmlns:p="http://schemas.openxmlformats.org/presentationml/2006/main">
  <p:tag name="AS_UNIQUEID" val="4644"/>
</p:tagLst>
</file>

<file path=ppt/tags/tag6.xml><?xml version="1.0" encoding="utf-8"?>
<p:tagLst xmlns:p="http://schemas.openxmlformats.org/presentationml/2006/main">
  <p:tag name="AS_UNIQUEID" val="8540"/>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60.xml><?xml version="1.0" encoding="utf-8"?>
<p:tagLst xmlns:p="http://schemas.openxmlformats.org/presentationml/2006/main">
  <p:tag name="AS_UNIQUEID" val="8594"/>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600.xml><?xml version="1.0" encoding="utf-8"?>
<p:tagLst xmlns:p="http://schemas.openxmlformats.org/presentationml/2006/main">
  <p:tag name="AS_UNIQUEID" val="4645"/>
</p:tagLst>
</file>

<file path=ppt/tags/tag601.xml><?xml version="1.0" encoding="utf-8"?>
<p:tagLst xmlns:p="http://schemas.openxmlformats.org/presentationml/2006/main">
  <p:tag name="AS_UNIQUEID" val="4646"/>
</p:tagLst>
</file>

<file path=ppt/tags/tag602.xml><?xml version="1.0" encoding="utf-8"?>
<p:tagLst xmlns:p="http://schemas.openxmlformats.org/presentationml/2006/main">
  <p:tag name="AS_UNIQUEID" val="4647"/>
</p:tagLst>
</file>

<file path=ppt/tags/tag603.xml><?xml version="1.0" encoding="utf-8"?>
<p:tagLst xmlns:p="http://schemas.openxmlformats.org/presentationml/2006/main">
  <p:tag name="AS_UNIQUEID" val="4652"/>
</p:tagLst>
</file>

<file path=ppt/tags/tag604.xml><?xml version="1.0" encoding="utf-8"?>
<p:tagLst xmlns:p="http://schemas.openxmlformats.org/presentationml/2006/main">
  <p:tag name="AS_UNIQUEID" val="11649"/>
</p:tagLst>
</file>

<file path=ppt/tags/tag605.xml><?xml version="1.0" encoding="utf-8"?>
<p:tagLst xmlns:p="http://schemas.openxmlformats.org/presentationml/2006/main">
  <p:tag name="AS_UNIQUEID" val="11650"/>
</p:tagLst>
</file>

<file path=ppt/tags/tag606.xml><?xml version="1.0" encoding="utf-8"?>
<p:tagLst xmlns:p="http://schemas.openxmlformats.org/presentationml/2006/main">
  <p:tag name="AS_UNIQUEID" val="10396"/>
  <p:tag name="KSO_WM_BEAUTIFY_FLAG" val=""/>
</p:tagLst>
</file>

<file path=ppt/tags/tag607.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608.xml><?xml version="1.0" encoding="utf-8"?>
<p:tagLst xmlns:p="http://schemas.openxmlformats.org/presentationml/2006/main">
  <p:tag name="AS_UNIQUEID" val="16"/>
</p:tagLst>
</file>

<file path=ppt/tags/tag609.xml><?xml version="1.0" encoding="utf-8"?>
<p:tagLst xmlns:p="http://schemas.openxmlformats.org/presentationml/2006/main">
  <p:tag name="AS_UNIQUEID" val="18"/>
  <p:tag name="KSO_WM_BEAUTIFY_FLAG" val=""/>
</p:tagLst>
</file>

<file path=ppt/tags/tag61.xml><?xml version="1.0" encoding="utf-8"?>
<p:tagLst xmlns:p="http://schemas.openxmlformats.org/presentationml/2006/main">
  <p:tag name="AS_UNIQUEID" val="8595"/>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610.xml><?xml version="1.0" encoding="utf-8"?>
<p:tagLst xmlns:p="http://schemas.openxmlformats.org/presentationml/2006/main">
  <p:tag name="AS_UNIQUEID" val="20"/>
  <p:tag name="KSO_WM_BEAUTIFY_FLAG" val=""/>
</p:tagLst>
</file>

<file path=ppt/tags/tag611.xml><?xml version="1.0" encoding="utf-8"?>
<p:tagLst xmlns:p="http://schemas.openxmlformats.org/presentationml/2006/main">
  <p:tag name="AS_UNIQUEID" val="21"/>
  <p:tag name="KSO_WM_BEAUTIFY_FLAG" val=""/>
</p:tagLst>
</file>

<file path=ppt/tags/tag612.xml><?xml version="1.0" encoding="utf-8"?>
<p:tagLst xmlns:p="http://schemas.openxmlformats.org/presentationml/2006/main">
  <p:tag name="AS_UNIQUEID" val="23"/>
  <p:tag name="KSO_WM_BEAUTIFY_FLAG" val=""/>
</p:tagLst>
</file>

<file path=ppt/tags/tag613.xml><?xml version="1.0" encoding="utf-8"?>
<p:tagLst xmlns:p="http://schemas.openxmlformats.org/presentationml/2006/main">
  <p:tag name="AS_UNIQUEID" val="24"/>
  <p:tag name="KSO_WM_BEAUTIFY_FLAG" val=""/>
</p:tagLst>
</file>

<file path=ppt/tags/tag614.xml><?xml version="1.0" encoding="utf-8"?>
<p:tagLst xmlns:p="http://schemas.openxmlformats.org/presentationml/2006/main">
  <p:tag name="AS_UNIQUEID" val="25"/>
  <p:tag name="KSO_WM_BEAUTIFY_FLAG" val=""/>
</p:tagLst>
</file>

<file path=ppt/tags/tag615.xml><?xml version="1.0" encoding="utf-8"?>
<p:tagLst xmlns:p="http://schemas.openxmlformats.org/presentationml/2006/main">
  <p:tag name="AS_UNIQUEID" val="26"/>
  <p:tag name="KSO_WM_BEAUTIFY_FLAG" val=""/>
</p:tagLst>
</file>

<file path=ppt/tags/tag616.xml><?xml version="1.0" encoding="utf-8"?>
<p:tagLst xmlns:p="http://schemas.openxmlformats.org/presentationml/2006/main">
  <p:tag name="AS_UNIQUEID" val="27"/>
  <p:tag name="KSO_WM_BEAUTIFY_FLAG" val=""/>
</p:tagLst>
</file>

<file path=ppt/tags/tag617.xml><?xml version="1.0" encoding="utf-8"?>
<p:tagLst xmlns:p="http://schemas.openxmlformats.org/presentationml/2006/main">
  <p:tag name="AS_UNIQUEID" val="11651"/>
  <p:tag name="KSO_WM_BEAUTIFY_FLAG" val=""/>
</p:tagLst>
</file>

<file path=ppt/tags/tag618.xml><?xml version="1.0" encoding="utf-8"?>
<p:tagLst xmlns:p="http://schemas.openxmlformats.org/presentationml/2006/main">
  <p:tag name="AS_UNIQUEID" val="11712"/>
</p:tagLst>
</file>

<file path=ppt/tags/tag619.xml><?xml version="1.0" encoding="utf-8"?>
<p:tagLst xmlns:p="http://schemas.openxmlformats.org/presentationml/2006/main">
  <p:tag name="AS_UNIQUEID" val="11930"/>
</p:tagLst>
</file>

<file path=ppt/tags/tag62.xml><?xml version="1.0" encoding="utf-8"?>
<p:tagLst xmlns:p="http://schemas.openxmlformats.org/presentationml/2006/main">
  <p:tag name="AS_UNIQUEID" val="11886"/>
</p:tagLst>
</file>

<file path=ppt/tags/tag620.xml><?xml version="1.0" encoding="utf-8"?>
<p:tagLst xmlns:p="http://schemas.openxmlformats.org/presentationml/2006/main">
  <p:tag name="AS_UNIQUEID" val="2639"/>
</p:tagLst>
</file>

<file path=ppt/tags/tag621.xml><?xml version="1.0" encoding="utf-8"?>
<p:tagLst xmlns:p="http://schemas.openxmlformats.org/presentationml/2006/main">
  <p:tag name="AS_UNIQUEID" val="2640"/>
</p:tagLst>
</file>

<file path=ppt/tags/tag622.xml><?xml version="1.0" encoding="utf-8"?>
<p:tagLst xmlns:p="http://schemas.openxmlformats.org/presentationml/2006/main">
  <p:tag name="AS_UNIQUEID" val="2641"/>
</p:tagLst>
</file>

<file path=ppt/tags/tag623.xml><?xml version="1.0" encoding="utf-8"?>
<p:tagLst xmlns:p="http://schemas.openxmlformats.org/presentationml/2006/main">
  <p:tag name="AS_UNIQUEID" val="11931"/>
</p:tagLst>
</file>

<file path=ppt/tags/tag624.xml><?xml version="1.0" encoding="utf-8"?>
<p:tagLst xmlns:p="http://schemas.openxmlformats.org/presentationml/2006/main">
  <p:tag name="AS_UNIQUEID" val="769"/>
</p:tagLst>
</file>

<file path=ppt/tags/tag625.xml><?xml version="1.0" encoding="utf-8"?>
<p:tagLst xmlns:p="http://schemas.openxmlformats.org/presentationml/2006/main">
  <p:tag name="AS_UNIQUEID" val="770"/>
</p:tagLst>
</file>

<file path=ppt/tags/tag626.xml><?xml version="1.0" encoding="utf-8"?>
<p:tagLst xmlns:p="http://schemas.openxmlformats.org/presentationml/2006/main">
  <p:tag name="AS_UNIQUEID" val="5784"/>
</p:tagLst>
</file>

<file path=ppt/tags/tag627.xml><?xml version="1.0" encoding="utf-8"?>
<p:tagLst xmlns:p="http://schemas.openxmlformats.org/presentationml/2006/main">
  <p:tag name="AS_UNIQUEID" val="773"/>
</p:tagLst>
</file>

<file path=ppt/tags/tag628.xml><?xml version="1.0" encoding="utf-8"?>
<p:tagLst xmlns:p="http://schemas.openxmlformats.org/presentationml/2006/main">
  <p:tag name="AS_UNIQUEID" val="774"/>
</p:tagLst>
</file>

<file path=ppt/tags/tag629.xml><?xml version="1.0" encoding="utf-8"?>
<p:tagLst xmlns:p="http://schemas.openxmlformats.org/presentationml/2006/main">
  <p:tag name="AS_UNIQUEID" val="775"/>
</p:tagLst>
</file>

<file path=ppt/tags/tag63.xml><?xml version="1.0" encoding="utf-8"?>
<p:tagLst xmlns:p="http://schemas.openxmlformats.org/presentationml/2006/main">
  <p:tag name="AS_UNIQUEID" val="8597"/>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30.xml><?xml version="1.0" encoding="utf-8"?>
<p:tagLst xmlns:p="http://schemas.openxmlformats.org/presentationml/2006/main">
  <p:tag name="AS_UNIQUEID" val="776"/>
</p:tagLst>
</file>

<file path=ppt/tags/tag631.xml><?xml version="1.0" encoding="utf-8"?>
<p:tagLst xmlns:p="http://schemas.openxmlformats.org/presentationml/2006/main">
  <p:tag name="AS_UNIQUEID" val="4644"/>
  <p:tag name="KSO_WM_BEAUTIFY_FLAG" val=""/>
</p:tagLst>
</file>

<file path=ppt/tags/tag632.xml><?xml version="1.0" encoding="utf-8"?>
<p:tagLst xmlns:p="http://schemas.openxmlformats.org/presentationml/2006/main">
  <p:tag name="AS_UNIQUEID" val="11649"/>
</p:tagLst>
</file>

<file path=ppt/tags/tag633.xml><?xml version="1.0" encoding="utf-8"?>
<p:tagLst xmlns:p="http://schemas.openxmlformats.org/presentationml/2006/main">
  <p:tag name="AS_UNIQUEID" val="11650"/>
</p:tagLst>
</file>

<file path=ppt/tags/tag634.xml><?xml version="1.0" encoding="utf-8"?>
<p:tagLst xmlns:p="http://schemas.openxmlformats.org/presentationml/2006/main">
  <p:tag name="AS_UNIQUEID" val="10396"/>
  <p:tag name="KSO_WM_BEAUTIFY_FLAG" val=""/>
</p:tagLst>
</file>

<file path=ppt/tags/tag635.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636.xml><?xml version="1.0" encoding="utf-8"?>
<p:tagLst xmlns:p="http://schemas.openxmlformats.org/presentationml/2006/main">
  <p:tag name="AS_UNIQUEID" val="16"/>
</p:tagLst>
</file>

<file path=ppt/tags/tag637.xml><?xml version="1.0" encoding="utf-8"?>
<p:tagLst xmlns:p="http://schemas.openxmlformats.org/presentationml/2006/main">
  <p:tag name="AS_UNIQUEID" val="18"/>
  <p:tag name="KSO_WM_BEAUTIFY_FLAG" val=""/>
</p:tagLst>
</file>

<file path=ppt/tags/tag638.xml><?xml version="1.0" encoding="utf-8"?>
<p:tagLst xmlns:p="http://schemas.openxmlformats.org/presentationml/2006/main">
  <p:tag name="AS_UNIQUEID" val="20"/>
  <p:tag name="KSO_WM_BEAUTIFY_FLAG" val=""/>
</p:tagLst>
</file>

<file path=ppt/tags/tag639.xml><?xml version="1.0" encoding="utf-8"?>
<p:tagLst xmlns:p="http://schemas.openxmlformats.org/presentationml/2006/main">
  <p:tag name="AS_UNIQUEID" val="21"/>
  <p:tag name="KSO_WM_BEAUTIFY_FLAG" val=""/>
</p:tagLst>
</file>

<file path=ppt/tags/tag64.xml><?xml version="1.0" encoding="utf-8"?>
<p:tagLst xmlns:p="http://schemas.openxmlformats.org/presentationml/2006/main">
  <p:tag name="AS_UNIQUEID" val="8598"/>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40.xml><?xml version="1.0" encoding="utf-8"?>
<p:tagLst xmlns:p="http://schemas.openxmlformats.org/presentationml/2006/main">
  <p:tag name="AS_UNIQUEID" val="23"/>
  <p:tag name="KSO_WM_BEAUTIFY_FLAG" val=""/>
</p:tagLst>
</file>

<file path=ppt/tags/tag641.xml><?xml version="1.0" encoding="utf-8"?>
<p:tagLst xmlns:p="http://schemas.openxmlformats.org/presentationml/2006/main">
  <p:tag name="AS_UNIQUEID" val="24"/>
  <p:tag name="KSO_WM_BEAUTIFY_FLAG" val=""/>
</p:tagLst>
</file>

<file path=ppt/tags/tag642.xml><?xml version="1.0" encoding="utf-8"?>
<p:tagLst xmlns:p="http://schemas.openxmlformats.org/presentationml/2006/main">
  <p:tag name="AS_UNIQUEID" val="25"/>
  <p:tag name="KSO_WM_BEAUTIFY_FLAG" val=""/>
</p:tagLst>
</file>

<file path=ppt/tags/tag643.xml><?xml version="1.0" encoding="utf-8"?>
<p:tagLst xmlns:p="http://schemas.openxmlformats.org/presentationml/2006/main">
  <p:tag name="AS_UNIQUEID" val="26"/>
  <p:tag name="KSO_WM_BEAUTIFY_FLAG" val=""/>
</p:tagLst>
</file>

<file path=ppt/tags/tag644.xml><?xml version="1.0" encoding="utf-8"?>
<p:tagLst xmlns:p="http://schemas.openxmlformats.org/presentationml/2006/main">
  <p:tag name="AS_UNIQUEID" val="27"/>
  <p:tag name="KSO_WM_BEAUTIFY_FLAG" val=""/>
</p:tagLst>
</file>

<file path=ppt/tags/tag645.xml><?xml version="1.0" encoding="utf-8"?>
<p:tagLst xmlns:p="http://schemas.openxmlformats.org/presentationml/2006/main">
  <p:tag name="AS_UNIQUEID" val="11651"/>
  <p:tag name="KSO_WM_BEAUTIFY_FLAG" val=""/>
</p:tagLst>
</file>

<file path=ppt/tags/tag646.xml><?xml version="1.0" encoding="utf-8"?>
<p:tagLst xmlns:p="http://schemas.openxmlformats.org/presentationml/2006/main">
  <p:tag name="AS_UNIQUEID" val="11932"/>
</p:tagLst>
</file>

<file path=ppt/tags/tag647.xml><?xml version="1.0" encoding="utf-8"?>
<p:tagLst xmlns:p="http://schemas.openxmlformats.org/presentationml/2006/main">
  <p:tag name="AS_UNIQUEID" val="786"/>
</p:tagLst>
</file>

<file path=ppt/tags/tag648.xml><?xml version="1.0" encoding="utf-8"?>
<p:tagLst xmlns:p="http://schemas.openxmlformats.org/presentationml/2006/main">
  <p:tag name="AS_UNIQUEID" val="790"/>
</p:tagLst>
</file>

<file path=ppt/tags/tag649.xml><?xml version="1.0" encoding="utf-8"?>
<p:tagLst xmlns:p="http://schemas.openxmlformats.org/presentationml/2006/main">
  <p:tag name="AS_UNIQUEID" val="966"/>
</p:tagLst>
</file>

<file path=ppt/tags/tag65.xml><?xml version="1.0" encoding="utf-8"?>
<p:tagLst xmlns:p="http://schemas.openxmlformats.org/presentationml/2006/main">
  <p:tag name="AS_UNIQUEID" val="8599"/>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50.xml><?xml version="1.0" encoding="utf-8"?>
<p:tagLst xmlns:p="http://schemas.openxmlformats.org/presentationml/2006/main">
  <p:tag name="AS_UNIQUEID" val="967"/>
</p:tagLst>
</file>

<file path=ppt/tags/tag651.xml><?xml version="1.0" encoding="utf-8"?>
<p:tagLst xmlns:p="http://schemas.openxmlformats.org/presentationml/2006/main">
  <p:tag name="AS_UNIQUEID" val="11649"/>
</p:tagLst>
</file>

<file path=ppt/tags/tag652.xml><?xml version="1.0" encoding="utf-8"?>
<p:tagLst xmlns:p="http://schemas.openxmlformats.org/presentationml/2006/main">
  <p:tag name="AS_UNIQUEID" val="11650"/>
</p:tagLst>
</file>

<file path=ppt/tags/tag653.xml><?xml version="1.0" encoding="utf-8"?>
<p:tagLst xmlns:p="http://schemas.openxmlformats.org/presentationml/2006/main">
  <p:tag name="AS_UNIQUEID" val="10396"/>
  <p:tag name="KSO_WM_BEAUTIFY_FLAG" val=""/>
</p:tagLst>
</file>

<file path=ppt/tags/tag654.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655.xml><?xml version="1.0" encoding="utf-8"?>
<p:tagLst xmlns:p="http://schemas.openxmlformats.org/presentationml/2006/main">
  <p:tag name="AS_UNIQUEID" val="16"/>
</p:tagLst>
</file>

<file path=ppt/tags/tag656.xml><?xml version="1.0" encoding="utf-8"?>
<p:tagLst xmlns:p="http://schemas.openxmlformats.org/presentationml/2006/main">
  <p:tag name="AS_UNIQUEID" val="18"/>
  <p:tag name="KSO_WM_BEAUTIFY_FLAG" val=""/>
</p:tagLst>
</file>

<file path=ppt/tags/tag657.xml><?xml version="1.0" encoding="utf-8"?>
<p:tagLst xmlns:p="http://schemas.openxmlformats.org/presentationml/2006/main">
  <p:tag name="AS_UNIQUEID" val="20"/>
  <p:tag name="KSO_WM_BEAUTIFY_FLAG" val=""/>
</p:tagLst>
</file>

<file path=ppt/tags/tag658.xml><?xml version="1.0" encoding="utf-8"?>
<p:tagLst xmlns:p="http://schemas.openxmlformats.org/presentationml/2006/main">
  <p:tag name="AS_UNIQUEID" val="21"/>
  <p:tag name="KSO_WM_BEAUTIFY_FLAG" val=""/>
</p:tagLst>
</file>

<file path=ppt/tags/tag659.xml><?xml version="1.0" encoding="utf-8"?>
<p:tagLst xmlns:p="http://schemas.openxmlformats.org/presentationml/2006/main">
  <p:tag name="AS_UNIQUEID" val="23"/>
  <p:tag name="KSO_WM_BEAUTIFY_FLAG" val=""/>
</p:tagLst>
</file>

<file path=ppt/tags/tag66.xml><?xml version="1.0" encoding="utf-8"?>
<p:tagLst xmlns:p="http://schemas.openxmlformats.org/presentationml/2006/main">
  <p:tag name="AS_UNIQUEID" val="8600"/>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60.xml><?xml version="1.0" encoding="utf-8"?>
<p:tagLst xmlns:p="http://schemas.openxmlformats.org/presentationml/2006/main">
  <p:tag name="AS_UNIQUEID" val="24"/>
  <p:tag name="KSO_WM_BEAUTIFY_FLAG" val=""/>
</p:tagLst>
</file>

<file path=ppt/tags/tag661.xml><?xml version="1.0" encoding="utf-8"?>
<p:tagLst xmlns:p="http://schemas.openxmlformats.org/presentationml/2006/main">
  <p:tag name="AS_UNIQUEID" val="25"/>
  <p:tag name="KSO_WM_BEAUTIFY_FLAG" val=""/>
</p:tagLst>
</file>

<file path=ppt/tags/tag662.xml><?xml version="1.0" encoding="utf-8"?>
<p:tagLst xmlns:p="http://schemas.openxmlformats.org/presentationml/2006/main">
  <p:tag name="AS_UNIQUEID" val="26"/>
  <p:tag name="KSO_WM_BEAUTIFY_FLAG" val=""/>
</p:tagLst>
</file>

<file path=ppt/tags/tag663.xml><?xml version="1.0" encoding="utf-8"?>
<p:tagLst xmlns:p="http://schemas.openxmlformats.org/presentationml/2006/main">
  <p:tag name="AS_UNIQUEID" val="27"/>
  <p:tag name="KSO_WM_BEAUTIFY_FLAG" val=""/>
</p:tagLst>
</file>

<file path=ppt/tags/tag664.xml><?xml version="1.0" encoding="utf-8"?>
<p:tagLst xmlns:p="http://schemas.openxmlformats.org/presentationml/2006/main">
  <p:tag name="AS_UNIQUEID" val="11651"/>
  <p:tag name="KSO_WM_BEAUTIFY_FLAG" val=""/>
</p:tagLst>
</file>

<file path=ppt/tags/tag665.xml><?xml version="1.0" encoding="utf-8"?>
<p:tagLst xmlns:p="http://schemas.openxmlformats.org/presentationml/2006/main">
  <p:tag name="AS_UNIQUEID" val="11716"/>
</p:tagLst>
</file>

<file path=ppt/tags/tag666.xml><?xml version="1.0" encoding="utf-8"?>
<p:tagLst xmlns:p="http://schemas.openxmlformats.org/presentationml/2006/main">
  <p:tag name="AS_UNIQUEID" val="11717"/>
</p:tagLst>
</file>

<file path=ppt/tags/tag667.xml><?xml version="1.0" encoding="utf-8"?>
<p:tagLst xmlns:p="http://schemas.openxmlformats.org/presentationml/2006/main">
  <p:tag name="AS_UNIQUEID" val="11718"/>
</p:tagLst>
</file>

<file path=ppt/tags/tag668.xml><?xml version="1.0" encoding="utf-8"?>
<p:tagLst xmlns:p="http://schemas.openxmlformats.org/presentationml/2006/main">
  <p:tag name="AS_UNIQUEID" val="11719"/>
</p:tagLst>
</file>

<file path=ppt/tags/tag669.xml><?xml version="1.0" encoding="utf-8"?>
<p:tagLst xmlns:p="http://schemas.openxmlformats.org/presentationml/2006/main">
  <p:tag name="AS_UNIQUEID" val="11933"/>
</p:tagLst>
</file>

<file path=ppt/tags/tag67.xml><?xml version="1.0" encoding="utf-8"?>
<p:tagLst xmlns:p="http://schemas.openxmlformats.org/presentationml/2006/main">
  <p:tag name="AS_UNIQUEID" val="8601"/>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70.xml><?xml version="1.0" encoding="utf-8"?>
<p:tagLst xmlns:p="http://schemas.openxmlformats.org/presentationml/2006/main">
  <p:tag name="AS_UNIQUEID" val="2639"/>
</p:tagLst>
</file>

<file path=ppt/tags/tag671.xml><?xml version="1.0" encoding="utf-8"?>
<p:tagLst xmlns:p="http://schemas.openxmlformats.org/presentationml/2006/main">
  <p:tag name="AS_UNIQUEID" val="2640"/>
</p:tagLst>
</file>

<file path=ppt/tags/tag672.xml><?xml version="1.0" encoding="utf-8"?>
<p:tagLst xmlns:p="http://schemas.openxmlformats.org/presentationml/2006/main">
  <p:tag name="AS_UNIQUEID" val="2641"/>
</p:tagLst>
</file>

<file path=ppt/tags/tag673.xml><?xml version="1.0" encoding="utf-8"?>
<p:tagLst xmlns:p="http://schemas.openxmlformats.org/presentationml/2006/main">
  <p:tag name="AS_UNIQUEID" val="11934"/>
</p:tagLst>
</file>

<file path=ppt/tags/tag674.xml><?xml version="1.0" encoding="utf-8"?>
<p:tagLst xmlns:p="http://schemas.openxmlformats.org/presentationml/2006/main">
  <p:tag name="AS_UNIQUEID" val="5797"/>
</p:tagLst>
</file>

<file path=ppt/tags/tag675.xml><?xml version="1.0" encoding="utf-8"?>
<p:tagLst xmlns:p="http://schemas.openxmlformats.org/presentationml/2006/main">
  <p:tag name="AS_UNIQUEID" val="2624"/>
  <p:tag name="KSO_WM_BEAUTIFY_FLAG" val=""/>
</p:tagLst>
</file>

<file path=ppt/tags/tag676.xml><?xml version="1.0" encoding="utf-8"?>
<p:tagLst xmlns:p="http://schemas.openxmlformats.org/presentationml/2006/main">
  <p:tag name="AS_UNIQUEID" val="11649"/>
</p:tagLst>
</file>

<file path=ppt/tags/tag677.xml><?xml version="1.0" encoding="utf-8"?>
<p:tagLst xmlns:p="http://schemas.openxmlformats.org/presentationml/2006/main">
  <p:tag name="AS_UNIQUEID" val="11650"/>
</p:tagLst>
</file>

<file path=ppt/tags/tag678.xml><?xml version="1.0" encoding="utf-8"?>
<p:tagLst xmlns:p="http://schemas.openxmlformats.org/presentationml/2006/main">
  <p:tag name="AS_UNIQUEID" val="10396"/>
  <p:tag name="KSO_WM_BEAUTIFY_FLAG" val=""/>
</p:tagLst>
</file>

<file path=ppt/tags/tag679.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68.xml><?xml version="1.0" encoding="utf-8"?>
<p:tagLst xmlns:p="http://schemas.openxmlformats.org/presentationml/2006/main">
  <p:tag name="AS_UNIQUEID" val="11887"/>
</p:tagLst>
</file>

<file path=ppt/tags/tag680.xml><?xml version="1.0" encoding="utf-8"?>
<p:tagLst xmlns:p="http://schemas.openxmlformats.org/presentationml/2006/main">
  <p:tag name="AS_UNIQUEID" val="16"/>
</p:tagLst>
</file>

<file path=ppt/tags/tag681.xml><?xml version="1.0" encoding="utf-8"?>
<p:tagLst xmlns:p="http://schemas.openxmlformats.org/presentationml/2006/main">
  <p:tag name="AS_UNIQUEID" val="18"/>
  <p:tag name="KSO_WM_BEAUTIFY_FLAG" val=""/>
</p:tagLst>
</file>

<file path=ppt/tags/tag682.xml><?xml version="1.0" encoding="utf-8"?>
<p:tagLst xmlns:p="http://schemas.openxmlformats.org/presentationml/2006/main">
  <p:tag name="AS_UNIQUEID" val="20"/>
  <p:tag name="KSO_WM_BEAUTIFY_FLAG" val=""/>
</p:tagLst>
</file>

<file path=ppt/tags/tag683.xml><?xml version="1.0" encoding="utf-8"?>
<p:tagLst xmlns:p="http://schemas.openxmlformats.org/presentationml/2006/main">
  <p:tag name="AS_UNIQUEID" val="21"/>
  <p:tag name="KSO_WM_BEAUTIFY_FLAG" val=""/>
</p:tagLst>
</file>

<file path=ppt/tags/tag684.xml><?xml version="1.0" encoding="utf-8"?>
<p:tagLst xmlns:p="http://schemas.openxmlformats.org/presentationml/2006/main">
  <p:tag name="AS_UNIQUEID" val="23"/>
  <p:tag name="KSO_WM_BEAUTIFY_FLAG" val=""/>
</p:tagLst>
</file>

<file path=ppt/tags/tag685.xml><?xml version="1.0" encoding="utf-8"?>
<p:tagLst xmlns:p="http://schemas.openxmlformats.org/presentationml/2006/main">
  <p:tag name="AS_UNIQUEID" val="24"/>
  <p:tag name="KSO_WM_BEAUTIFY_FLAG" val=""/>
</p:tagLst>
</file>

<file path=ppt/tags/tag686.xml><?xml version="1.0" encoding="utf-8"?>
<p:tagLst xmlns:p="http://schemas.openxmlformats.org/presentationml/2006/main">
  <p:tag name="AS_UNIQUEID" val="25"/>
  <p:tag name="KSO_WM_BEAUTIFY_FLAG" val=""/>
</p:tagLst>
</file>

<file path=ppt/tags/tag687.xml><?xml version="1.0" encoding="utf-8"?>
<p:tagLst xmlns:p="http://schemas.openxmlformats.org/presentationml/2006/main">
  <p:tag name="AS_UNIQUEID" val="26"/>
  <p:tag name="KSO_WM_BEAUTIFY_FLAG" val=""/>
</p:tagLst>
</file>

<file path=ppt/tags/tag688.xml><?xml version="1.0" encoding="utf-8"?>
<p:tagLst xmlns:p="http://schemas.openxmlformats.org/presentationml/2006/main">
  <p:tag name="AS_UNIQUEID" val="27"/>
  <p:tag name="KSO_WM_BEAUTIFY_FLAG" val=""/>
</p:tagLst>
</file>

<file path=ppt/tags/tag689.xml><?xml version="1.0" encoding="utf-8"?>
<p:tagLst xmlns:p="http://schemas.openxmlformats.org/presentationml/2006/main">
  <p:tag name="AS_UNIQUEID" val="11651"/>
  <p:tag name="KSO_WM_BEAUTIFY_FLAG" val=""/>
</p:tagLst>
</file>

<file path=ppt/tags/tag69.xml><?xml version="1.0" encoding="utf-8"?>
<p:tagLst xmlns:p="http://schemas.openxmlformats.org/presentationml/2006/main">
  <p:tag name="AS_UNIQUEID" val="1618"/>
</p:tagLst>
</file>

<file path=ppt/tags/tag690.xml><?xml version="1.0" encoding="utf-8"?>
<p:tagLst xmlns:p="http://schemas.openxmlformats.org/presentationml/2006/main">
  <p:tag name="AS_UNIQUEID" val="11935"/>
</p:tagLst>
</file>

<file path=ppt/tags/tag691.xml><?xml version="1.0" encoding="utf-8"?>
<p:tagLst xmlns:p="http://schemas.openxmlformats.org/presentationml/2006/main">
  <p:tag name="AS_UNIQUEID" val="2639"/>
</p:tagLst>
</file>

<file path=ppt/tags/tag692.xml><?xml version="1.0" encoding="utf-8"?>
<p:tagLst xmlns:p="http://schemas.openxmlformats.org/presentationml/2006/main">
  <p:tag name="AS_UNIQUEID" val="2640"/>
</p:tagLst>
</file>

<file path=ppt/tags/tag693.xml><?xml version="1.0" encoding="utf-8"?>
<p:tagLst xmlns:p="http://schemas.openxmlformats.org/presentationml/2006/main">
  <p:tag name="AS_UNIQUEID" val="2641"/>
</p:tagLst>
</file>

<file path=ppt/tags/tag694.xml><?xml version="1.0" encoding="utf-8"?>
<p:tagLst xmlns:p="http://schemas.openxmlformats.org/presentationml/2006/main">
  <p:tag name="AS_UNIQUEID" val="11936"/>
</p:tagLst>
</file>

<file path=ppt/tags/tag695.xml><?xml version="1.0" encoding="utf-8"?>
<p:tagLst xmlns:p="http://schemas.openxmlformats.org/presentationml/2006/main">
  <p:tag name="AS_UNIQUEID" val="813"/>
  <p:tag name="KSO_WM_UNIT_TABLE_BEAUTIFY" val="smartTable{55d92285-054a-4774-8a4c-eff04a922fcb}"/>
  <p:tag name="TABLE_COLORIDX" val="l"/>
  <p:tag name="TABLE_EMPHASIZE_COLOR" val="8684935"/>
  <p:tag name="TABLE_ENDDRAG_ORIGIN_RECT" val="762*267"/>
  <p:tag name="TABLE_ENDDRAG_RECT" val="9*110*762*267"/>
  <p:tag name="TABLE_SKINIDX" val="-1"/>
</p:tagLst>
</file>

<file path=ppt/tags/tag696.xml><?xml version="1.0" encoding="utf-8"?>
<p:tagLst xmlns:p="http://schemas.openxmlformats.org/presentationml/2006/main">
  <p:tag name="AS_UNIQUEID" val="2624"/>
  <p:tag name="KSO_WM_BEAUTIFY_FLAG" val=""/>
</p:tagLst>
</file>

<file path=ppt/tags/tag697.xml><?xml version="1.0" encoding="utf-8"?>
<p:tagLst xmlns:p="http://schemas.openxmlformats.org/presentationml/2006/main">
  <p:tag name="AS_UNIQUEID" val="11649"/>
</p:tagLst>
</file>

<file path=ppt/tags/tag698.xml><?xml version="1.0" encoding="utf-8"?>
<p:tagLst xmlns:p="http://schemas.openxmlformats.org/presentationml/2006/main">
  <p:tag name="AS_UNIQUEID" val="11650"/>
</p:tagLst>
</file>

<file path=ppt/tags/tag699.xml><?xml version="1.0" encoding="utf-8"?>
<p:tagLst xmlns:p="http://schemas.openxmlformats.org/presentationml/2006/main">
  <p:tag name="AS_UNIQUEID" val="10396"/>
  <p:tag name="KSO_WM_BEAUTIFY_FLAG" val=""/>
</p:tagLst>
</file>

<file path=ppt/tags/tag7.xml><?xml version="1.0" encoding="utf-8"?>
<p:tagLst xmlns:p="http://schemas.openxmlformats.org/presentationml/2006/main">
  <p:tag name="AS_UNIQUEID" val="11877"/>
</p:tagLst>
</file>

<file path=ppt/tags/tag70.xml><?xml version="1.0" encoding="utf-8"?>
<p:tagLst xmlns:p="http://schemas.openxmlformats.org/presentationml/2006/main">
  <p:tag name="AS_UNIQUEID" val="1619"/>
</p:tagLst>
</file>

<file path=ppt/tags/tag700.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701.xml><?xml version="1.0" encoding="utf-8"?>
<p:tagLst xmlns:p="http://schemas.openxmlformats.org/presentationml/2006/main">
  <p:tag name="AS_UNIQUEID" val="16"/>
</p:tagLst>
</file>

<file path=ppt/tags/tag702.xml><?xml version="1.0" encoding="utf-8"?>
<p:tagLst xmlns:p="http://schemas.openxmlformats.org/presentationml/2006/main">
  <p:tag name="AS_UNIQUEID" val="18"/>
  <p:tag name="KSO_WM_BEAUTIFY_FLAG" val=""/>
</p:tagLst>
</file>

<file path=ppt/tags/tag703.xml><?xml version="1.0" encoding="utf-8"?>
<p:tagLst xmlns:p="http://schemas.openxmlformats.org/presentationml/2006/main">
  <p:tag name="AS_UNIQUEID" val="20"/>
  <p:tag name="KSO_WM_BEAUTIFY_FLAG" val=""/>
</p:tagLst>
</file>

<file path=ppt/tags/tag704.xml><?xml version="1.0" encoding="utf-8"?>
<p:tagLst xmlns:p="http://schemas.openxmlformats.org/presentationml/2006/main">
  <p:tag name="AS_UNIQUEID" val="21"/>
  <p:tag name="KSO_WM_BEAUTIFY_FLAG" val=""/>
</p:tagLst>
</file>

<file path=ppt/tags/tag705.xml><?xml version="1.0" encoding="utf-8"?>
<p:tagLst xmlns:p="http://schemas.openxmlformats.org/presentationml/2006/main">
  <p:tag name="AS_UNIQUEID" val="23"/>
  <p:tag name="KSO_WM_BEAUTIFY_FLAG" val=""/>
</p:tagLst>
</file>

<file path=ppt/tags/tag706.xml><?xml version="1.0" encoding="utf-8"?>
<p:tagLst xmlns:p="http://schemas.openxmlformats.org/presentationml/2006/main">
  <p:tag name="AS_UNIQUEID" val="24"/>
  <p:tag name="KSO_WM_BEAUTIFY_FLAG" val=""/>
</p:tagLst>
</file>

<file path=ppt/tags/tag707.xml><?xml version="1.0" encoding="utf-8"?>
<p:tagLst xmlns:p="http://schemas.openxmlformats.org/presentationml/2006/main">
  <p:tag name="AS_UNIQUEID" val="25"/>
  <p:tag name="KSO_WM_BEAUTIFY_FLAG" val=""/>
</p:tagLst>
</file>

<file path=ppt/tags/tag708.xml><?xml version="1.0" encoding="utf-8"?>
<p:tagLst xmlns:p="http://schemas.openxmlformats.org/presentationml/2006/main">
  <p:tag name="AS_UNIQUEID" val="26"/>
  <p:tag name="KSO_WM_BEAUTIFY_FLAG" val=""/>
</p:tagLst>
</file>

<file path=ppt/tags/tag709.xml><?xml version="1.0" encoding="utf-8"?>
<p:tagLst xmlns:p="http://schemas.openxmlformats.org/presentationml/2006/main">
  <p:tag name="AS_UNIQUEID" val="27"/>
  <p:tag name="KSO_WM_BEAUTIFY_FLAG" val=""/>
</p:tagLst>
</file>

<file path=ppt/tags/tag71.xml><?xml version="1.0" encoding="utf-8"?>
<p:tagLst xmlns:p="http://schemas.openxmlformats.org/presentationml/2006/main">
  <p:tag name="AS_UNIQUEID" val="1620"/>
</p:tagLst>
</file>

<file path=ppt/tags/tag710.xml><?xml version="1.0" encoding="utf-8"?>
<p:tagLst xmlns:p="http://schemas.openxmlformats.org/presentationml/2006/main">
  <p:tag name="AS_UNIQUEID" val="11651"/>
  <p:tag name="KSO_WM_BEAUTIFY_FLAG" val=""/>
</p:tagLst>
</file>

<file path=ppt/tags/tag711.xml><?xml version="1.0" encoding="utf-8"?>
<p:tagLst xmlns:p="http://schemas.openxmlformats.org/presentationml/2006/main">
  <p:tag name="AS_UNIQUEID" val="11937"/>
</p:tagLst>
</file>

<file path=ppt/tags/tag712.xml><?xml version="1.0" encoding="utf-8"?>
<p:tagLst xmlns:p="http://schemas.openxmlformats.org/presentationml/2006/main">
  <p:tag name="AS_UNIQUEID" val="4661"/>
</p:tagLst>
</file>

<file path=ppt/tags/tag713.xml><?xml version="1.0" encoding="utf-8"?>
<p:tagLst xmlns:p="http://schemas.openxmlformats.org/presentationml/2006/main">
  <p:tag name="AS_UNIQUEID" val="4663"/>
</p:tagLst>
</file>

<file path=ppt/tags/tag714.xml><?xml version="1.0" encoding="utf-8"?>
<p:tagLst xmlns:p="http://schemas.openxmlformats.org/presentationml/2006/main">
  <p:tag name="AS_UNIQUEID" val="4665"/>
</p:tagLst>
</file>

<file path=ppt/tags/tag715.xml><?xml version="1.0" encoding="utf-8"?>
<p:tagLst xmlns:p="http://schemas.openxmlformats.org/presentationml/2006/main">
  <p:tag name="AS_UNIQUEID" val="4666"/>
</p:tagLst>
</file>

<file path=ppt/tags/tag716.xml><?xml version="1.0" encoding="utf-8"?>
<p:tagLst xmlns:p="http://schemas.openxmlformats.org/presentationml/2006/main">
  <p:tag name="AS_UNIQUEID" val="11649"/>
</p:tagLst>
</file>

<file path=ppt/tags/tag717.xml><?xml version="1.0" encoding="utf-8"?>
<p:tagLst xmlns:p="http://schemas.openxmlformats.org/presentationml/2006/main">
  <p:tag name="AS_UNIQUEID" val="11650"/>
</p:tagLst>
</file>

<file path=ppt/tags/tag718.xml><?xml version="1.0" encoding="utf-8"?>
<p:tagLst xmlns:p="http://schemas.openxmlformats.org/presentationml/2006/main">
  <p:tag name="AS_UNIQUEID" val="10396"/>
  <p:tag name="KSO_WM_BEAUTIFY_FLAG" val=""/>
</p:tagLst>
</file>

<file path=ppt/tags/tag719.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72.xml><?xml version="1.0" encoding="utf-8"?>
<p:tagLst xmlns:p="http://schemas.openxmlformats.org/presentationml/2006/main">
  <p:tag name="AS_UNIQUEID" val="1621"/>
</p:tagLst>
</file>

<file path=ppt/tags/tag720.xml><?xml version="1.0" encoding="utf-8"?>
<p:tagLst xmlns:p="http://schemas.openxmlformats.org/presentationml/2006/main">
  <p:tag name="AS_UNIQUEID" val="16"/>
</p:tagLst>
</file>

<file path=ppt/tags/tag721.xml><?xml version="1.0" encoding="utf-8"?>
<p:tagLst xmlns:p="http://schemas.openxmlformats.org/presentationml/2006/main">
  <p:tag name="AS_UNIQUEID" val="18"/>
  <p:tag name="KSO_WM_BEAUTIFY_FLAG" val=""/>
</p:tagLst>
</file>

<file path=ppt/tags/tag722.xml><?xml version="1.0" encoding="utf-8"?>
<p:tagLst xmlns:p="http://schemas.openxmlformats.org/presentationml/2006/main">
  <p:tag name="AS_UNIQUEID" val="20"/>
  <p:tag name="KSO_WM_BEAUTIFY_FLAG" val=""/>
</p:tagLst>
</file>

<file path=ppt/tags/tag723.xml><?xml version="1.0" encoding="utf-8"?>
<p:tagLst xmlns:p="http://schemas.openxmlformats.org/presentationml/2006/main">
  <p:tag name="AS_UNIQUEID" val="21"/>
  <p:tag name="KSO_WM_BEAUTIFY_FLAG" val=""/>
</p:tagLst>
</file>

<file path=ppt/tags/tag724.xml><?xml version="1.0" encoding="utf-8"?>
<p:tagLst xmlns:p="http://schemas.openxmlformats.org/presentationml/2006/main">
  <p:tag name="AS_UNIQUEID" val="23"/>
  <p:tag name="KSO_WM_BEAUTIFY_FLAG" val=""/>
</p:tagLst>
</file>

<file path=ppt/tags/tag725.xml><?xml version="1.0" encoding="utf-8"?>
<p:tagLst xmlns:p="http://schemas.openxmlformats.org/presentationml/2006/main">
  <p:tag name="AS_UNIQUEID" val="24"/>
  <p:tag name="KSO_WM_BEAUTIFY_FLAG" val=""/>
</p:tagLst>
</file>

<file path=ppt/tags/tag726.xml><?xml version="1.0" encoding="utf-8"?>
<p:tagLst xmlns:p="http://schemas.openxmlformats.org/presentationml/2006/main">
  <p:tag name="AS_UNIQUEID" val="25"/>
  <p:tag name="KSO_WM_BEAUTIFY_FLAG" val=""/>
</p:tagLst>
</file>

<file path=ppt/tags/tag727.xml><?xml version="1.0" encoding="utf-8"?>
<p:tagLst xmlns:p="http://schemas.openxmlformats.org/presentationml/2006/main">
  <p:tag name="AS_UNIQUEID" val="26"/>
  <p:tag name="KSO_WM_BEAUTIFY_FLAG" val=""/>
</p:tagLst>
</file>

<file path=ppt/tags/tag728.xml><?xml version="1.0" encoding="utf-8"?>
<p:tagLst xmlns:p="http://schemas.openxmlformats.org/presentationml/2006/main">
  <p:tag name="AS_UNIQUEID" val="27"/>
  <p:tag name="KSO_WM_BEAUTIFY_FLAG" val=""/>
</p:tagLst>
</file>

<file path=ppt/tags/tag729.xml><?xml version="1.0" encoding="utf-8"?>
<p:tagLst xmlns:p="http://schemas.openxmlformats.org/presentationml/2006/main">
  <p:tag name="AS_UNIQUEID" val="11651"/>
  <p:tag name="KSO_WM_BEAUTIFY_FLAG" val=""/>
</p:tagLst>
</file>

<file path=ppt/tags/tag73.xml><?xml version="1.0" encoding="utf-8"?>
<p:tagLst xmlns:p="http://schemas.openxmlformats.org/presentationml/2006/main">
  <p:tag name="AS_UNIQUEID" val="1622"/>
</p:tagLst>
</file>

<file path=ppt/tags/tag730.xml><?xml version="1.0" encoding="utf-8"?>
<p:tagLst xmlns:p="http://schemas.openxmlformats.org/presentationml/2006/main">
  <p:tag name="AS_UNIQUEID" val="4654"/>
  <p:tag name="KSO_WM_BEAUTIFY_FLAG" val=""/>
</p:tagLst>
</file>

<file path=ppt/tags/tag731.xml><?xml version="1.0" encoding="utf-8"?>
<p:tagLst xmlns:p="http://schemas.openxmlformats.org/presentationml/2006/main">
  <p:tag name="AS_UNIQUEID" val="11938"/>
</p:tagLst>
</file>

<file path=ppt/tags/tag732.xml><?xml version="1.0" encoding="utf-8"?>
<p:tagLst xmlns:p="http://schemas.openxmlformats.org/presentationml/2006/main">
  <p:tag name="AS_UNIQUEID" val="579"/>
</p:tagLst>
</file>

<file path=ppt/tags/tag733.xml><?xml version="1.0" encoding="utf-8"?>
<p:tagLst xmlns:p="http://schemas.openxmlformats.org/presentationml/2006/main">
  <p:tag name="AS_UNIQUEID" val="580"/>
</p:tagLst>
</file>

<file path=ppt/tags/tag734.xml><?xml version="1.0" encoding="utf-8"?>
<p:tagLst xmlns:p="http://schemas.openxmlformats.org/presentationml/2006/main">
  <p:tag name="AS_UNIQUEID" val="581"/>
</p:tagLst>
</file>

<file path=ppt/tags/tag735.xml><?xml version="1.0" encoding="utf-8"?>
<p:tagLst xmlns:p="http://schemas.openxmlformats.org/presentationml/2006/main">
  <p:tag name="AS_UNIQUEID" val="582"/>
</p:tagLst>
</file>

<file path=ppt/tags/tag736.xml><?xml version="1.0" encoding="utf-8"?>
<p:tagLst xmlns:p="http://schemas.openxmlformats.org/presentationml/2006/main">
  <p:tag name="AS_UNIQUEID" val="583"/>
</p:tagLst>
</file>

<file path=ppt/tags/tag737.xml><?xml version="1.0" encoding="utf-8"?>
<p:tagLst xmlns:p="http://schemas.openxmlformats.org/presentationml/2006/main">
  <p:tag name="AS_UNIQUEID" val="584"/>
</p:tagLst>
</file>

<file path=ppt/tags/tag738.xml><?xml version="1.0" encoding="utf-8"?>
<p:tagLst xmlns:p="http://schemas.openxmlformats.org/presentationml/2006/main">
  <p:tag name="AS_UNIQUEID" val="11649"/>
</p:tagLst>
</file>

<file path=ppt/tags/tag739.xml><?xml version="1.0" encoding="utf-8"?>
<p:tagLst xmlns:p="http://schemas.openxmlformats.org/presentationml/2006/main">
  <p:tag name="AS_UNIQUEID" val="11650"/>
</p:tagLst>
</file>

<file path=ppt/tags/tag74.xml><?xml version="1.0" encoding="utf-8"?>
<p:tagLst xmlns:p="http://schemas.openxmlformats.org/presentationml/2006/main">
  <p:tag name="AS_UNIQUEID" val="11888"/>
</p:tagLst>
</file>

<file path=ppt/tags/tag740.xml><?xml version="1.0" encoding="utf-8"?>
<p:tagLst xmlns:p="http://schemas.openxmlformats.org/presentationml/2006/main">
  <p:tag name="AS_UNIQUEID" val="10396"/>
  <p:tag name="KSO_WM_BEAUTIFY_FLAG" val=""/>
</p:tagLst>
</file>

<file path=ppt/tags/tag741.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742.xml><?xml version="1.0" encoding="utf-8"?>
<p:tagLst xmlns:p="http://schemas.openxmlformats.org/presentationml/2006/main">
  <p:tag name="AS_UNIQUEID" val="16"/>
</p:tagLst>
</file>

<file path=ppt/tags/tag743.xml><?xml version="1.0" encoding="utf-8"?>
<p:tagLst xmlns:p="http://schemas.openxmlformats.org/presentationml/2006/main">
  <p:tag name="AS_UNIQUEID" val="18"/>
  <p:tag name="KSO_WM_BEAUTIFY_FLAG" val=""/>
</p:tagLst>
</file>

<file path=ppt/tags/tag744.xml><?xml version="1.0" encoding="utf-8"?>
<p:tagLst xmlns:p="http://schemas.openxmlformats.org/presentationml/2006/main">
  <p:tag name="AS_UNIQUEID" val="20"/>
  <p:tag name="KSO_WM_BEAUTIFY_FLAG" val=""/>
</p:tagLst>
</file>

<file path=ppt/tags/tag745.xml><?xml version="1.0" encoding="utf-8"?>
<p:tagLst xmlns:p="http://schemas.openxmlformats.org/presentationml/2006/main">
  <p:tag name="AS_UNIQUEID" val="21"/>
  <p:tag name="KSO_WM_BEAUTIFY_FLAG" val=""/>
</p:tagLst>
</file>

<file path=ppt/tags/tag746.xml><?xml version="1.0" encoding="utf-8"?>
<p:tagLst xmlns:p="http://schemas.openxmlformats.org/presentationml/2006/main">
  <p:tag name="AS_UNIQUEID" val="23"/>
  <p:tag name="KSO_WM_BEAUTIFY_FLAG" val=""/>
</p:tagLst>
</file>

<file path=ppt/tags/tag747.xml><?xml version="1.0" encoding="utf-8"?>
<p:tagLst xmlns:p="http://schemas.openxmlformats.org/presentationml/2006/main">
  <p:tag name="AS_UNIQUEID" val="24"/>
  <p:tag name="KSO_WM_BEAUTIFY_FLAG" val=""/>
</p:tagLst>
</file>

<file path=ppt/tags/tag748.xml><?xml version="1.0" encoding="utf-8"?>
<p:tagLst xmlns:p="http://schemas.openxmlformats.org/presentationml/2006/main">
  <p:tag name="AS_UNIQUEID" val="25"/>
  <p:tag name="KSO_WM_BEAUTIFY_FLAG" val=""/>
</p:tagLst>
</file>

<file path=ppt/tags/tag749.xml><?xml version="1.0" encoding="utf-8"?>
<p:tagLst xmlns:p="http://schemas.openxmlformats.org/presentationml/2006/main">
  <p:tag name="AS_UNIQUEID" val="26"/>
  <p:tag name="KSO_WM_BEAUTIFY_FLAG" val=""/>
</p:tagLst>
</file>

<file path=ppt/tags/tag75.xml><?xml version="1.0" encoding="utf-8"?>
<p:tagLst xmlns:p="http://schemas.openxmlformats.org/presentationml/2006/main">
  <p:tag name="AS_UNIQUEID" val="8604"/>
</p:tagLst>
</file>

<file path=ppt/tags/tag750.xml><?xml version="1.0" encoding="utf-8"?>
<p:tagLst xmlns:p="http://schemas.openxmlformats.org/presentationml/2006/main">
  <p:tag name="AS_UNIQUEID" val="27"/>
  <p:tag name="KSO_WM_BEAUTIFY_FLAG" val=""/>
</p:tagLst>
</file>

<file path=ppt/tags/tag751.xml><?xml version="1.0" encoding="utf-8"?>
<p:tagLst xmlns:p="http://schemas.openxmlformats.org/presentationml/2006/main">
  <p:tag name="AS_UNIQUEID" val="11651"/>
  <p:tag name="KSO_WM_BEAUTIFY_FLAG" val=""/>
</p:tagLst>
</file>

<file path=ppt/tags/tag752.xml><?xml version="1.0" encoding="utf-8"?>
<p:tagLst xmlns:p="http://schemas.openxmlformats.org/presentationml/2006/main">
  <p:tag name="AS_UNIQUEID" val="4654"/>
  <p:tag name="KSO_WM_BEAUTIFY_FLAG" val=""/>
</p:tagLst>
</file>

<file path=ppt/tags/tag753.xml><?xml version="1.0" encoding="utf-8"?>
<p:tagLst xmlns:p="http://schemas.openxmlformats.org/presentationml/2006/main">
  <p:tag name="AS_UNIQUEID" val="11939"/>
</p:tagLst>
</file>

<file path=ppt/tags/tag754.xml><?xml version="1.0" encoding="utf-8"?>
<p:tagLst xmlns:p="http://schemas.openxmlformats.org/presentationml/2006/main">
  <p:tag name="AS_UNIQUEID" val="4694"/>
</p:tagLst>
</file>

<file path=ppt/tags/tag755.xml><?xml version="1.0" encoding="utf-8"?>
<p:tagLst xmlns:p="http://schemas.openxmlformats.org/presentationml/2006/main">
  <p:tag name="AS_UNIQUEID" val="4695"/>
</p:tagLst>
</file>

<file path=ppt/tags/tag756.xml><?xml version="1.0" encoding="utf-8"?>
<p:tagLst xmlns:p="http://schemas.openxmlformats.org/presentationml/2006/main">
  <p:tag name="AS_UNIQUEID" val="4696"/>
</p:tagLst>
</file>

<file path=ppt/tags/tag757.xml><?xml version="1.0" encoding="utf-8"?>
<p:tagLst xmlns:p="http://schemas.openxmlformats.org/presentationml/2006/main">
  <p:tag name="AS_UNIQUEID" val="4697"/>
</p:tagLst>
</file>

<file path=ppt/tags/tag758.xml><?xml version="1.0" encoding="utf-8"?>
<p:tagLst xmlns:p="http://schemas.openxmlformats.org/presentationml/2006/main">
  <p:tag name="AS_UNIQUEID" val="4698"/>
</p:tagLst>
</file>

<file path=ppt/tags/tag759.xml><?xml version="1.0" encoding="utf-8"?>
<p:tagLst xmlns:p="http://schemas.openxmlformats.org/presentationml/2006/main">
  <p:tag name="AS_UNIQUEID" val="4699"/>
</p:tagLst>
</file>

<file path=ppt/tags/tag76.xml><?xml version="1.0" encoding="utf-8"?>
<p:tagLst xmlns:p="http://schemas.openxmlformats.org/presentationml/2006/main">
  <p:tag name="AS_UNIQUEID" val="8605"/>
</p:tagLst>
</file>

<file path=ppt/tags/tag760.xml><?xml version="1.0" encoding="utf-8"?>
<p:tagLst xmlns:p="http://schemas.openxmlformats.org/presentationml/2006/main">
  <p:tag name="AS_UNIQUEID" val="4701"/>
</p:tagLst>
</file>

<file path=ppt/tags/tag761.xml><?xml version="1.0" encoding="utf-8"?>
<p:tagLst xmlns:p="http://schemas.openxmlformats.org/presentationml/2006/main">
  <p:tag name="AS_UNIQUEID" val="4702"/>
</p:tagLst>
</file>

<file path=ppt/tags/tag762.xml><?xml version="1.0" encoding="utf-8"?>
<p:tagLst xmlns:p="http://schemas.openxmlformats.org/presentationml/2006/main">
  <p:tag name="AS_UNIQUEID" val="4720"/>
</p:tagLst>
</file>

<file path=ppt/tags/tag763.xml><?xml version="1.0" encoding="utf-8"?>
<p:tagLst xmlns:p="http://schemas.openxmlformats.org/presentationml/2006/main">
  <p:tag name="AS_UNIQUEID" val="3195"/>
</p:tagLst>
</file>

<file path=ppt/tags/tag764.xml><?xml version="1.0" encoding="utf-8"?>
<p:tagLst xmlns:p="http://schemas.openxmlformats.org/presentationml/2006/main">
  <p:tag name="AS_UNIQUEID" val="3196"/>
</p:tagLst>
</file>

<file path=ppt/tags/tag765.xml><?xml version="1.0" encoding="utf-8"?>
<p:tagLst xmlns:p="http://schemas.openxmlformats.org/presentationml/2006/main">
  <p:tag name="AS_UNIQUEID" val="3197"/>
</p:tagLst>
</file>

<file path=ppt/tags/tag766.xml><?xml version="1.0" encoding="utf-8"?>
<p:tagLst xmlns:p="http://schemas.openxmlformats.org/presentationml/2006/main">
  <p:tag name="AS_UNIQUEID" val="3198"/>
</p:tagLst>
</file>

<file path=ppt/tags/tag767.xml><?xml version="1.0" encoding="utf-8"?>
<p:tagLst xmlns:p="http://schemas.openxmlformats.org/presentationml/2006/main">
  <p:tag name="AS_UNIQUEID" val="3199"/>
</p:tagLst>
</file>

<file path=ppt/tags/tag768.xml><?xml version="1.0" encoding="utf-8"?>
<p:tagLst xmlns:p="http://schemas.openxmlformats.org/presentationml/2006/main">
  <p:tag name="AS_UNIQUEID" val="3200"/>
</p:tagLst>
</file>

<file path=ppt/tags/tag769.xml><?xml version="1.0" encoding="utf-8"?>
<p:tagLst xmlns:p="http://schemas.openxmlformats.org/presentationml/2006/main">
  <p:tag name="AS_UNIQUEID" val="3201"/>
</p:tagLst>
</file>

<file path=ppt/tags/tag77.xml><?xml version="1.0" encoding="utf-8"?>
<p:tagLst xmlns:p="http://schemas.openxmlformats.org/presentationml/2006/main">
  <p:tag name="AS_UNIQUEID" val="11889"/>
</p:tagLst>
</file>

<file path=ppt/tags/tag770.xml><?xml version="1.0" encoding="utf-8"?>
<p:tagLst xmlns:p="http://schemas.openxmlformats.org/presentationml/2006/main">
  <p:tag name="AS_UNIQUEID" val="3202"/>
</p:tagLst>
</file>

<file path=ppt/tags/tag771.xml><?xml version="1.0" encoding="utf-8"?>
<p:tagLst xmlns:p="http://schemas.openxmlformats.org/presentationml/2006/main">
  <p:tag name="AS_UNIQUEID" val="3203"/>
</p:tagLst>
</file>

<file path=ppt/tags/tag772.xml><?xml version="1.0" encoding="utf-8"?>
<p:tagLst xmlns:p="http://schemas.openxmlformats.org/presentationml/2006/main">
  <p:tag name="AS_UNIQUEID" val="3204"/>
</p:tagLst>
</file>

<file path=ppt/tags/tag773.xml><?xml version="1.0" encoding="utf-8"?>
<p:tagLst xmlns:p="http://schemas.openxmlformats.org/presentationml/2006/main">
  <p:tag name="AS_UNIQUEID" val="3205"/>
</p:tagLst>
</file>

<file path=ppt/tags/tag774.xml><?xml version="1.0" encoding="utf-8"?>
<p:tagLst xmlns:p="http://schemas.openxmlformats.org/presentationml/2006/main">
  <p:tag name="AS_UNIQUEID" val="3206"/>
</p:tagLst>
</file>

<file path=ppt/tags/tag775.xml><?xml version="1.0" encoding="utf-8"?>
<p:tagLst xmlns:p="http://schemas.openxmlformats.org/presentationml/2006/main">
  <p:tag name="AS_UNIQUEID" val="3207"/>
</p:tagLst>
</file>

<file path=ppt/tags/tag776.xml><?xml version="1.0" encoding="utf-8"?>
<p:tagLst xmlns:p="http://schemas.openxmlformats.org/presentationml/2006/main">
  <p:tag name="AS_UNIQUEID" val="3209"/>
</p:tagLst>
</file>

<file path=ppt/tags/tag777.xml><?xml version="1.0" encoding="utf-8"?>
<p:tagLst xmlns:p="http://schemas.openxmlformats.org/presentationml/2006/main">
  <p:tag name="AS_UNIQUEID" val="3210"/>
</p:tagLst>
</file>

<file path=ppt/tags/tag778.xml><?xml version="1.0" encoding="utf-8"?>
<p:tagLst xmlns:p="http://schemas.openxmlformats.org/presentationml/2006/main">
  <p:tag name="AS_UNIQUEID" val="3211"/>
</p:tagLst>
</file>

<file path=ppt/tags/tag779.xml><?xml version="1.0" encoding="utf-8"?>
<p:tagLst xmlns:p="http://schemas.openxmlformats.org/presentationml/2006/main">
  <p:tag name="AS_UNIQUEID" val="3212"/>
</p:tagLst>
</file>

<file path=ppt/tags/tag78.xml><?xml version="1.0" encoding="utf-8"?>
<p:tagLst xmlns:p="http://schemas.openxmlformats.org/presentationml/2006/main">
  <p:tag name="AS_UNIQUEID" val="8355"/>
</p:tagLst>
</file>

<file path=ppt/tags/tag780.xml><?xml version="1.0" encoding="utf-8"?>
<p:tagLst xmlns:p="http://schemas.openxmlformats.org/presentationml/2006/main">
  <p:tag name="AS_UNIQUEID" val="11649"/>
</p:tagLst>
</file>

<file path=ppt/tags/tag781.xml><?xml version="1.0" encoding="utf-8"?>
<p:tagLst xmlns:p="http://schemas.openxmlformats.org/presentationml/2006/main">
  <p:tag name="AS_UNIQUEID" val="11650"/>
</p:tagLst>
</file>

<file path=ppt/tags/tag782.xml><?xml version="1.0" encoding="utf-8"?>
<p:tagLst xmlns:p="http://schemas.openxmlformats.org/presentationml/2006/main">
  <p:tag name="AS_UNIQUEID" val="10396"/>
  <p:tag name="KSO_WM_BEAUTIFY_FLAG" val=""/>
</p:tagLst>
</file>

<file path=ppt/tags/tag783.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784.xml><?xml version="1.0" encoding="utf-8"?>
<p:tagLst xmlns:p="http://schemas.openxmlformats.org/presentationml/2006/main">
  <p:tag name="AS_UNIQUEID" val="16"/>
</p:tagLst>
</file>

<file path=ppt/tags/tag785.xml><?xml version="1.0" encoding="utf-8"?>
<p:tagLst xmlns:p="http://schemas.openxmlformats.org/presentationml/2006/main">
  <p:tag name="AS_UNIQUEID" val="18"/>
  <p:tag name="KSO_WM_BEAUTIFY_FLAG" val=""/>
</p:tagLst>
</file>

<file path=ppt/tags/tag786.xml><?xml version="1.0" encoding="utf-8"?>
<p:tagLst xmlns:p="http://schemas.openxmlformats.org/presentationml/2006/main">
  <p:tag name="AS_UNIQUEID" val="20"/>
  <p:tag name="KSO_WM_BEAUTIFY_FLAG" val=""/>
</p:tagLst>
</file>

<file path=ppt/tags/tag787.xml><?xml version="1.0" encoding="utf-8"?>
<p:tagLst xmlns:p="http://schemas.openxmlformats.org/presentationml/2006/main">
  <p:tag name="AS_UNIQUEID" val="21"/>
  <p:tag name="KSO_WM_BEAUTIFY_FLAG" val=""/>
</p:tagLst>
</file>

<file path=ppt/tags/tag788.xml><?xml version="1.0" encoding="utf-8"?>
<p:tagLst xmlns:p="http://schemas.openxmlformats.org/presentationml/2006/main">
  <p:tag name="AS_UNIQUEID" val="23"/>
  <p:tag name="KSO_WM_BEAUTIFY_FLAG" val=""/>
</p:tagLst>
</file>

<file path=ppt/tags/tag789.xml><?xml version="1.0" encoding="utf-8"?>
<p:tagLst xmlns:p="http://schemas.openxmlformats.org/presentationml/2006/main">
  <p:tag name="AS_UNIQUEID" val="24"/>
  <p:tag name="KSO_WM_BEAUTIFY_FLAG" val=""/>
</p:tagLst>
</file>

<file path=ppt/tags/tag79.xml><?xml version="1.0" encoding="utf-8"?>
<p:tagLst xmlns:p="http://schemas.openxmlformats.org/presentationml/2006/main">
  <p:tag name="AS_UNIQUEID" val="8356"/>
</p:tagLst>
</file>

<file path=ppt/tags/tag790.xml><?xml version="1.0" encoding="utf-8"?>
<p:tagLst xmlns:p="http://schemas.openxmlformats.org/presentationml/2006/main">
  <p:tag name="AS_UNIQUEID" val="25"/>
  <p:tag name="KSO_WM_BEAUTIFY_FLAG" val=""/>
</p:tagLst>
</file>

<file path=ppt/tags/tag791.xml><?xml version="1.0" encoding="utf-8"?>
<p:tagLst xmlns:p="http://schemas.openxmlformats.org/presentationml/2006/main">
  <p:tag name="AS_UNIQUEID" val="26"/>
  <p:tag name="KSO_WM_BEAUTIFY_FLAG" val=""/>
</p:tagLst>
</file>

<file path=ppt/tags/tag792.xml><?xml version="1.0" encoding="utf-8"?>
<p:tagLst xmlns:p="http://schemas.openxmlformats.org/presentationml/2006/main">
  <p:tag name="AS_UNIQUEID" val="27"/>
  <p:tag name="KSO_WM_BEAUTIFY_FLAG" val=""/>
</p:tagLst>
</file>

<file path=ppt/tags/tag793.xml><?xml version="1.0" encoding="utf-8"?>
<p:tagLst xmlns:p="http://schemas.openxmlformats.org/presentationml/2006/main">
  <p:tag name="AS_UNIQUEID" val="11651"/>
  <p:tag name="KSO_WM_BEAUTIFY_FLAG" val=""/>
</p:tagLst>
</file>

<file path=ppt/tags/tag794.xml><?xml version="1.0" encoding="utf-8"?>
<p:tagLst xmlns:p="http://schemas.openxmlformats.org/presentationml/2006/main">
  <p:tag name="AS_UNIQUEID" val="11940"/>
</p:tagLst>
</file>

<file path=ppt/tags/tag795.xml><?xml version="1.0" encoding="utf-8"?>
<p:tagLst xmlns:p="http://schemas.openxmlformats.org/presentationml/2006/main">
  <p:tag name="AS_UNIQUEID" val="2639"/>
</p:tagLst>
</file>

<file path=ppt/tags/tag796.xml><?xml version="1.0" encoding="utf-8"?>
<p:tagLst xmlns:p="http://schemas.openxmlformats.org/presentationml/2006/main">
  <p:tag name="AS_UNIQUEID" val="2640"/>
</p:tagLst>
</file>

<file path=ppt/tags/tag797.xml><?xml version="1.0" encoding="utf-8"?>
<p:tagLst xmlns:p="http://schemas.openxmlformats.org/presentationml/2006/main">
  <p:tag name="AS_UNIQUEID" val="2641"/>
</p:tagLst>
</file>

<file path=ppt/tags/tag798.xml><?xml version="1.0" encoding="utf-8"?>
<p:tagLst xmlns:p="http://schemas.openxmlformats.org/presentationml/2006/main">
  <p:tag name="AS_UNIQUEID" val="11941"/>
</p:tagLst>
</file>

<file path=ppt/tags/tag799.xml><?xml version="1.0" encoding="utf-8"?>
<p:tagLst xmlns:p="http://schemas.openxmlformats.org/presentationml/2006/main">
  <p:tag name="AS_UNIQUEID" val="1556"/>
</p:tagLst>
</file>

<file path=ppt/tags/tag8.xml><?xml version="1.0" encoding="utf-8"?>
<p:tagLst xmlns:p="http://schemas.openxmlformats.org/presentationml/2006/main">
  <p:tag name="AS_UNIQUEID" val="8542"/>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80.xml><?xml version="1.0" encoding="utf-8"?>
<p:tagLst xmlns:p="http://schemas.openxmlformats.org/presentationml/2006/main">
  <p:tag name="AS_UNIQUEID" val="8357"/>
</p:tagLst>
</file>

<file path=ppt/tags/tag800.xml><?xml version="1.0" encoding="utf-8"?>
<p:tagLst xmlns:p="http://schemas.openxmlformats.org/presentationml/2006/main">
  <p:tag name="AS_UNIQUEID" val="5863"/>
</p:tagLst>
</file>

<file path=ppt/tags/tag801.xml><?xml version="1.0" encoding="utf-8"?>
<p:tagLst xmlns:p="http://schemas.openxmlformats.org/presentationml/2006/main">
  <p:tag name="AS_UNIQUEID" val="5864"/>
</p:tagLst>
</file>

<file path=ppt/tags/tag802.xml><?xml version="1.0" encoding="utf-8"?>
<p:tagLst xmlns:p="http://schemas.openxmlformats.org/presentationml/2006/main">
  <p:tag name="AS_UNIQUEID" val="902"/>
</p:tagLst>
</file>

<file path=ppt/tags/tag803.xml><?xml version="1.0" encoding="utf-8"?>
<p:tagLst xmlns:p="http://schemas.openxmlformats.org/presentationml/2006/main">
  <p:tag name="AS_UNIQUEID" val="5865"/>
</p:tagLst>
</file>

<file path=ppt/tags/tag804.xml><?xml version="1.0" encoding="utf-8"?>
<p:tagLst xmlns:p="http://schemas.openxmlformats.org/presentationml/2006/main">
  <p:tag name="AS_UNIQUEID" val="5866"/>
</p:tagLst>
</file>

<file path=ppt/tags/tag805.xml><?xml version="1.0" encoding="utf-8"?>
<p:tagLst xmlns:p="http://schemas.openxmlformats.org/presentationml/2006/main">
  <p:tag name="AS_UNIQUEID" val="1447"/>
</p:tagLst>
</file>

<file path=ppt/tags/tag806.xml><?xml version="1.0" encoding="utf-8"?>
<p:tagLst xmlns:p="http://schemas.openxmlformats.org/presentationml/2006/main">
  <p:tag name="AS_UNIQUEID" val="1449"/>
</p:tagLst>
</file>

<file path=ppt/tags/tag807.xml><?xml version="1.0" encoding="utf-8"?>
<p:tagLst xmlns:p="http://schemas.openxmlformats.org/presentationml/2006/main">
  <p:tag name="AS_UNIQUEID" val="5867"/>
</p:tagLst>
</file>

<file path=ppt/tags/tag808.xml><?xml version="1.0" encoding="utf-8"?>
<p:tagLst xmlns:p="http://schemas.openxmlformats.org/presentationml/2006/main">
  <p:tag name="AS_UNIQUEID" val="5868"/>
</p:tagLst>
</file>

<file path=ppt/tags/tag809.xml><?xml version="1.0" encoding="utf-8"?>
<p:tagLst xmlns:p="http://schemas.openxmlformats.org/presentationml/2006/main">
  <p:tag name="AS_UNIQUEID" val="2624"/>
  <p:tag name="KSO_WM_BEAUTIFY_FLAG" val=""/>
</p:tagLst>
</file>

<file path=ppt/tags/tag81.xml><?xml version="1.0" encoding="utf-8"?>
<p:tagLst xmlns:p="http://schemas.openxmlformats.org/presentationml/2006/main">
  <p:tag name="AS_UNIQUEID" val="8358"/>
</p:tagLst>
</file>

<file path=ppt/tags/tag810.xml><?xml version="1.0" encoding="utf-8"?>
<p:tagLst xmlns:p="http://schemas.openxmlformats.org/presentationml/2006/main">
  <p:tag name="AS_UNIQUEID" val="11649"/>
</p:tagLst>
</file>

<file path=ppt/tags/tag811.xml><?xml version="1.0" encoding="utf-8"?>
<p:tagLst xmlns:p="http://schemas.openxmlformats.org/presentationml/2006/main">
  <p:tag name="AS_UNIQUEID" val="11650"/>
</p:tagLst>
</file>

<file path=ppt/tags/tag812.xml><?xml version="1.0" encoding="utf-8"?>
<p:tagLst xmlns:p="http://schemas.openxmlformats.org/presentationml/2006/main">
  <p:tag name="AS_UNIQUEID" val="10396"/>
  <p:tag name="KSO_WM_BEAUTIFY_FLAG" val=""/>
</p:tagLst>
</file>

<file path=ppt/tags/tag813.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814.xml><?xml version="1.0" encoding="utf-8"?>
<p:tagLst xmlns:p="http://schemas.openxmlformats.org/presentationml/2006/main">
  <p:tag name="AS_UNIQUEID" val="16"/>
</p:tagLst>
</file>

<file path=ppt/tags/tag815.xml><?xml version="1.0" encoding="utf-8"?>
<p:tagLst xmlns:p="http://schemas.openxmlformats.org/presentationml/2006/main">
  <p:tag name="AS_UNIQUEID" val="18"/>
  <p:tag name="KSO_WM_BEAUTIFY_FLAG" val=""/>
</p:tagLst>
</file>

<file path=ppt/tags/tag816.xml><?xml version="1.0" encoding="utf-8"?>
<p:tagLst xmlns:p="http://schemas.openxmlformats.org/presentationml/2006/main">
  <p:tag name="AS_UNIQUEID" val="20"/>
  <p:tag name="KSO_WM_BEAUTIFY_FLAG" val=""/>
</p:tagLst>
</file>

<file path=ppt/tags/tag817.xml><?xml version="1.0" encoding="utf-8"?>
<p:tagLst xmlns:p="http://schemas.openxmlformats.org/presentationml/2006/main">
  <p:tag name="AS_UNIQUEID" val="21"/>
  <p:tag name="KSO_WM_BEAUTIFY_FLAG" val=""/>
</p:tagLst>
</file>

<file path=ppt/tags/tag818.xml><?xml version="1.0" encoding="utf-8"?>
<p:tagLst xmlns:p="http://schemas.openxmlformats.org/presentationml/2006/main">
  <p:tag name="AS_UNIQUEID" val="23"/>
  <p:tag name="KSO_WM_BEAUTIFY_FLAG" val=""/>
</p:tagLst>
</file>

<file path=ppt/tags/tag819.xml><?xml version="1.0" encoding="utf-8"?>
<p:tagLst xmlns:p="http://schemas.openxmlformats.org/presentationml/2006/main">
  <p:tag name="AS_UNIQUEID" val="24"/>
  <p:tag name="KSO_WM_BEAUTIFY_FLAG" val=""/>
</p:tagLst>
</file>

<file path=ppt/tags/tag82.xml><?xml version="1.0" encoding="utf-8"?>
<p:tagLst xmlns:p="http://schemas.openxmlformats.org/presentationml/2006/main">
  <p:tag name="AS_UNIQUEID" val="11890"/>
</p:tagLst>
</file>

<file path=ppt/tags/tag820.xml><?xml version="1.0" encoding="utf-8"?>
<p:tagLst xmlns:p="http://schemas.openxmlformats.org/presentationml/2006/main">
  <p:tag name="AS_UNIQUEID" val="25"/>
  <p:tag name="KSO_WM_BEAUTIFY_FLAG" val=""/>
</p:tagLst>
</file>

<file path=ppt/tags/tag821.xml><?xml version="1.0" encoding="utf-8"?>
<p:tagLst xmlns:p="http://schemas.openxmlformats.org/presentationml/2006/main">
  <p:tag name="AS_UNIQUEID" val="26"/>
  <p:tag name="KSO_WM_BEAUTIFY_FLAG" val=""/>
</p:tagLst>
</file>

<file path=ppt/tags/tag822.xml><?xml version="1.0" encoding="utf-8"?>
<p:tagLst xmlns:p="http://schemas.openxmlformats.org/presentationml/2006/main">
  <p:tag name="AS_UNIQUEID" val="27"/>
  <p:tag name="KSO_WM_BEAUTIFY_FLAG" val=""/>
</p:tagLst>
</file>

<file path=ppt/tags/tag823.xml><?xml version="1.0" encoding="utf-8"?>
<p:tagLst xmlns:p="http://schemas.openxmlformats.org/presentationml/2006/main">
  <p:tag name="AS_UNIQUEID" val="11651"/>
  <p:tag name="KSO_WM_BEAUTIFY_FLAG" val=""/>
</p:tagLst>
</file>

<file path=ppt/tags/tag824.xml><?xml version="1.0" encoding="utf-8"?>
<p:tagLst xmlns:p="http://schemas.openxmlformats.org/presentationml/2006/main">
  <p:tag name="AS_UNIQUEID" val="11942"/>
</p:tagLst>
</file>

<file path=ppt/tags/tag825.xml><?xml version="1.0" encoding="utf-8"?>
<p:tagLst xmlns:p="http://schemas.openxmlformats.org/presentationml/2006/main">
  <p:tag name="AS_UNIQUEID" val="2639"/>
</p:tagLst>
</file>

<file path=ppt/tags/tag826.xml><?xml version="1.0" encoding="utf-8"?>
<p:tagLst xmlns:p="http://schemas.openxmlformats.org/presentationml/2006/main">
  <p:tag name="AS_UNIQUEID" val="2640"/>
</p:tagLst>
</file>

<file path=ppt/tags/tag827.xml><?xml version="1.0" encoding="utf-8"?>
<p:tagLst xmlns:p="http://schemas.openxmlformats.org/presentationml/2006/main">
  <p:tag name="AS_UNIQUEID" val="2641"/>
</p:tagLst>
</file>

<file path=ppt/tags/tag828.xml><?xml version="1.0" encoding="utf-8"?>
<p:tagLst xmlns:p="http://schemas.openxmlformats.org/presentationml/2006/main">
  <p:tag name="AS_UNIQUEID" val="11943"/>
</p:tagLst>
</file>

<file path=ppt/tags/tag829.xml><?xml version="1.0" encoding="utf-8"?>
<p:tagLst xmlns:p="http://schemas.openxmlformats.org/presentationml/2006/main">
  <p:tag name="AS_UNIQUEID" val="5871"/>
</p:tagLst>
</file>

<file path=ppt/tags/tag83.xml><?xml version="1.0" encoding="utf-8"?>
<p:tagLst xmlns:p="http://schemas.openxmlformats.org/presentationml/2006/main">
  <p:tag name="AS_UNIQUEID" val="4348"/>
</p:tagLst>
</file>

<file path=ppt/tags/tag830.xml><?xml version="1.0" encoding="utf-8"?>
<p:tagLst xmlns:p="http://schemas.openxmlformats.org/presentationml/2006/main">
  <p:tag name="AS_UNIQUEID" val="5873"/>
</p:tagLst>
</file>

<file path=ppt/tags/tag831.xml><?xml version="1.0" encoding="utf-8"?>
<p:tagLst xmlns:p="http://schemas.openxmlformats.org/presentationml/2006/main">
  <p:tag name="AS_UNIQUEID" val="5874"/>
</p:tagLst>
</file>

<file path=ppt/tags/tag832.xml><?xml version="1.0" encoding="utf-8"?>
<p:tagLst xmlns:p="http://schemas.openxmlformats.org/presentationml/2006/main">
  <p:tag name="AS_UNIQUEID" val="5875"/>
</p:tagLst>
</file>

<file path=ppt/tags/tag833.xml><?xml version="1.0" encoding="utf-8"?>
<p:tagLst xmlns:p="http://schemas.openxmlformats.org/presentationml/2006/main">
  <p:tag name="AS_UNIQUEID" val="5876"/>
</p:tagLst>
</file>

<file path=ppt/tags/tag834.xml><?xml version="1.0" encoding="utf-8"?>
<p:tagLst xmlns:p="http://schemas.openxmlformats.org/presentationml/2006/main">
  <p:tag name="AS_UNIQUEID" val="5877"/>
</p:tagLst>
</file>

<file path=ppt/tags/tag835.xml><?xml version="1.0" encoding="utf-8"?>
<p:tagLst xmlns:p="http://schemas.openxmlformats.org/presentationml/2006/main">
  <p:tag name="AS_UNIQUEID" val="5878"/>
</p:tagLst>
</file>

<file path=ppt/tags/tag836.xml><?xml version="1.0" encoding="utf-8"?>
<p:tagLst xmlns:p="http://schemas.openxmlformats.org/presentationml/2006/main">
  <p:tag name="AS_UNIQUEID" val="5879"/>
</p:tagLst>
</file>

<file path=ppt/tags/tag837.xml><?xml version="1.0" encoding="utf-8"?>
<p:tagLst xmlns:p="http://schemas.openxmlformats.org/presentationml/2006/main">
  <p:tag name="AS_UNIQUEID" val="5880"/>
</p:tagLst>
</file>

<file path=ppt/tags/tag838.xml><?xml version="1.0" encoding="utf-8"?>
<p:tagLst xmlns:p="http://schemas.openxmlformats.org/presentationml/2006/main">
  <p:tag name="AS_UNIQUEID" val="5881"/>
</p:tagLst>
</file>

<file path=ppt/tags/tag839.xml><?xml version="1.0" encoding="utf-8"?>
<p:tagLst xmlns:p="http://schemas.openxmlformats.org/presentationml/2006/main">
  <p:tag name="AS_UNIQUEID" val="5882"/>
</p:tagLst>
</file>

<file path=ppt/tags/tag84.xml><?xml version="1.0" encoding="utf-8"?>
<p:tagLst xmlns:p="http://schemas.openxmlformats.org/presentationml/2006/main">
  <p:tag name="AS_UNIQUEID" val="4349"/>
</p:tagLst>
</file>

<file path=ppt/tags/tag840.xml><?xml version="1.0" encoding="utf-8"?>
<p:tagLst xmlns:p="http://schemas.openxmlformats.org/presentationml/2006/main">
  <p:tag name="AS_UNIQUEID" val="5883"/>
</p:tagLst>
</file>

<file path=ppt/tags/tag841.xml><?xml version="1.0" encoding="utf-8"?>
<p:tagLst xmlns:p="http://schemas.openxmlformats.org/presentationml/2006/main">
  <p:tag name="AS_UNIQUEID" val="5884"/>
</p:tagLst>
</file>

<file path=ppt/tags/tag842.xml><?xml version="1.0" encoding="utf-8"?>
<p:tagLst xmlns:p="http://schemas.openxmlformats.org/presentationml/2006/main">
  <p:tag name="AS_UNIQUEID" val="5885"/>
</p:tagLst>
</file>

<file path=ppt/tags/tag843.xml><?xml version="1.0" encoding="utf-8"?>
<p:tagLst xmlns:p="http://schemas.openxmlformats.org/presentationml/2006/main">
  <p:tag name="AS_UNIQUEID" val="5886"/>
</p:tagLst>
</file>

<file path=ppt/tags/tag844.xml><?xml version="1.0" encoding="utf-8"?>
<p:tagLst xmlns:p="http://schemas.openxmlformats.org/presentationml/2006/main">
  <p:tag name="AS_UNIQUEID" val="5887"/>
</p:tagLst>
</file>

<file path=ppt/tags/tag845.xml><?xml version="1.0" encoding="utf-8"?>
<p:tagLst xmlns:p="http://schemas.openxmlformats.org/presentationml/2006/main">
  <p:tag name="AS_UNIQUEID" val="5888"/>
</p:tagLst>
</file>

<file path=ppt/tags/tag846.xml><?xml version="1.0" encoding="utf-8"?>
<p:tagLst xmlns:p="http://schemas.openxmlformats.org/presentationml/2006/main">
  <p:tag name="AS_UNIQUEID" val="5889"/>
</p:tagLst>
</file>

<file path=ppt/tags/tag847.xml><?xml version="1.0" encoding="utf-8"?>
<p:tagLst xmlns:p="http://schemas.openxmlformats.org/presentationml/2006/main">
  <p:tag name="AS_UNIQUEID" val="5890"/>
</p:tagLst>
</file>

<file path=ppt/tags/tag848.xml><?xml version="1.0" encoding="utf-8"?>
<p:tagLst xmlns:p="http://schemas.openxmlformats.org/presentationml/2006/main">
  <p:tag name="AS_UNIQUEID" val="5891"/>
</p:tagLst>
</file>

<file path=ppt/tags/tag849.xml><?xml version="1.0" encoding="utf-8"?>
<p:tagLst xmlns:p="http://schemas.openxmlformats.org/presentationml/2006/main">
  <p:tag name="AS_UNIQUEID" val="5892"/>
</p:tagLst>
</file>

<file path=ppt/tags/tag85.xml><?xml version="1.0" encoding="utf-8"?>
<p:tagLst xmlns:p="http://schemas.openxmlformats.org/presentationml/2006/main">
  <p:tag name="AS_UNIQUEID" val="4350"/>
</p:tagLst>
</file>

<file path=ppt/tags/tag850.xml><?xml version="1.0" encoding="utf-8"?>
<p:tagLst xmlns:p="http://schemas.openxmlformats.org/presentationml/2006/main">
  <p:tag name="AS_UNIQUEID" val="5893"/>
</p:tagLst>
</file>

<file path=ppt/tags/tag851.xml><?xml version="1.0" encoding="utf-8"?>
<p:tagLst xmlns:p="http://schemas.openxmlformats.org/presentationml/2006/main">
  <p:tag name="AS_UNIQUEID" val="5894"/>
</p:tagLst>
</file>

<file path=ppt/tags/tag852.xml><?xml version="1.0" encoding="utf-8"?>
<p:tagLst xmlns:p="http://schemas.openxmlformats.org/presentationml/2006/main">
  <p:tag name="AS_UNIQUEID" val="5895"/>
</p:tagLst>
</file>

<file path=ppt/tags/tag853.xml><?xml version="1.0" encoding="utf-8"?>
<p:tagLst xmlns:p="http://schemas.openxmlformats.org/presentationml/2006/main">
  <p:tag name="AS_UNIQUEID" val="5896"/>
</p:tagLst>
</file>

<file path=ppt/tags/tag854.xml><?xml version="1.0" encoding="utf-8"?>
<p:tagLst xmlns:p="http://schemas.openxmlformats.org/presentationml/2006/main">
  <p:tag name="AS_UNIQUEID" val="5897"/>
</p:tagLst>
</file>

<file path=ppt/tags/tag855.xml><?xml version="1.0" encoding="utf-8"?>
<p:tagLst xmlns:p="http://schemas.openxmlformats.org/presentationml/2006/main">
  <p:tag name="AS_UNIQUEID" val="1605"/>
</p:tagLst>
</file>

<file path=ppt/tags/tag856.xml><?xml version="1.0" encoding="utf-8"?>
<p:tagLst xmlns:p="http://schemas.openxmlformats.org/presentationml/2006/main">
  <p:tag name="AS_UNIQUEID" val="11649"/>
</p:tagLst>
</file>

<file path=ppt/tags/tag857.xml><?xml version="1.0" encoding="utf-8"?>
<p:tagLst xmlns:p="http://schemas.openxmlformats.org/presentationml/2006/main">
  <p:tag name="AS_UNIQUEID" val="11650"/>
</p:tagLst>
</file>

<file path=ppt/tags/tag858.xml><?xml version="1.0" encoding="utf-8"?>
<p:tagLst xmlns:p="http://schemas.openxmlformats.org/presentationml/2006/main">
  <p:tag name="AS_UNIQUEID" val="10396"/>
  <p:tag name="KSO_WM_BEAUTIFY_FLAG" val=""/>
</p:tagLst>
</file>

<file path=ppt/tags/tag859.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86.xml><?xml version="1.0" encoding="utf-8"?>
<p:tagLst xmlns:p="http://schemas.openxmlformats.org/presentationml/2006/main">
  <p:tag name="AS_UNIQUEID" val="4351"/>
</p:tagLst>
</file>

<file path=ppt/tags/tag860.xml><?xml version="1.0" encoding="utf-8"?>
<p:tagLst xmlns:p="http://schemas.openxmlformats.org/presentationml/2006/main">
  <p:tag name="AS_UNIQUEID" val="16"/>
</p:tagLst>
</file>

<file path=ppt/tags/tag861.xml><?xml version="1.0" encoding="utf-8"?>
<p:tagLst xmlns:p="http://schemas.openxmlformats.org/presentationml/2006/main">
  <p:tag name="AS_UNIQUEID" val="18"/>
  <p:tag name="KSO_WM_BEAUTIFY_FLAG" val=""/>
</p:tagLst>
</file>

<file path=ppt/tags/tag862.xml><?xml version="1.0" encoding="utf-8"?>
<p:tagLst xmlns:p="http://schemas.openxmlformats.org/presentationml/2006/main">
  <p:tag name="AS_UNIQUEID" val="20"/>
  <p:tag name="KSO_WM_BEAUTIFY_FLAG" val=""/>
</p:tagLst>
</file>

<file path=ppt/tags/tag863.xml><?xml version="1.0" encoding="utf-8"?>
<p:tagLst xmlns:p="http://schemas.openxmlformats.org/presentationml/2006/main">
  <p:tag name="AS_UNIQUEID" val="21"/>
  <p:tag name="KSO_WM_BEAUTIFY_FLAG" val=""/>
</p:tagLst>
</file>

<file path=ppt/tags/tag864.xml><?xml version="1.0" encoding="utf-8"?>
<p:tagLst xmlns:p="http://schemas.openxmlformats.org/presentationml/2006/main">
  <p:tag name="AS_UNIQUEID" val="23"/>
  <p:tag name="KSO_WM_BEAUTIFY_FLAG" val=""/>
</p:tagLst>
</file>

<file path=ppt/tags/tag865.xml><?xml version="1.0" encoding="utf-8"?>
<p:tagLst xmlns:p="http://schemas.openxmlformats.org/presentationml/2006/main">
  <p:tag name="AS_UNIQUEID" val="24"/>
  <p:tag name="KSO_WM_BEAUTIFY_FLAG" val=""/>
</p:tagLst>
</file>

<file path=ppt/tags/tag866.xml><?xml version="1.0" encoding="utf-8"?>
<p:tagLst xmlns:p="http://schemas.openxmlformats.org/presentationml/2006/main">
  <p:tag name="AS_UNIQUEID" val="25"/>
  <p:tag name="KSO_WM_BEAUTIFY_FLAG" val=""/>
</p:tagLst>
</file>

<file path=ppt/tags/tag867.xml><?xml version="1.0" encoding="utf-8"?>
<p:tagLst xmlns:p="http://schemas.openxmlformats.org/presentationml/2006/main">
  <p:tag name="AS_UNIQUEID" val="26"/>
  <p:tag name="KSO_WM_BEAUTIFY_FLAG" val=""/>
</p:tagLst>
</file>

<file path=ppt/tags/tag868.xml><?xml version="1.0" encoding="utf-8"?>
<p:tagLst xmlns:p="http://schemas.openxmlformats.org/presentationml/2006/main">
  <p:tag name="AS_UNIQUEID" val="27"/>
  <p:tag name="KSO_WM_BEAUTIFY_FLAG" val=""/>
</p:tagLst>
</file>

<file path=ppt/tags/tag869.xml><?xml version="1.0" encoding="utf-8"?>
<p:tagLst xmlns:p="http://schemas.openxmlformats.org/presentationml/2006/main">
  <p:tag name="AS_UNIQUEID" val="11651"/>
  <p:tag name="KSO_WM_BEAUTIFY_FLAG" val=""/>
</p:tagLst>
</file>

<file path=ppt/tags/tag87.xml><?xml version="1.0" encoding="utf-8"?>
<p:tagLst xmlns:p="http://schemas.openxmlformats.org/presentationml/2006/main">
  <p:tag name="AS_UNIQUEID" val="4352"/>
</p:tagLst>
</file>

<file path=ppt/tags/tag870.xml><?xml version="1.0" encoding="utf-8"?>
<p:tagLst xmlns:p="http://schemas.openxmlformats.org/presentationml/2006/main">
  <p:tag name="AS_UNIQUEID" val="17"/>
  <p:tag name="KSO_WM_BEAUTIFY_FLAG" val=""/>
</p:tagLst>
</file>

<file path=ppt/tags/tag871.xml><?xml version="1.0" encoding="utf-8"?>
<p:tagLst xmlns:p="http://schemas.openxmlformats.org/presentationml/2006/main">
  <p:tag name="AS_UNIQUEID" val="11749"/>
</p:tagLst>
</file>

<file path=ppt/tags/tag872.xml><?xml version="1.0" encoding="utf-8"?>
<p:tagLst xmlns:p="http://schemas.openxmlformats.org/presentationml/2006/main">
  <p:tag name="AS_UNIQUEID" val="11944"/>
</p:tagLst>
</file>

<file path=ppt/tags/tag873.xml><?xml version="1.0" encoding="utf-8"?>
<p:tagLst xmlns:p="http://schemas.openxmlformats.org/presentationml/2006/main">
  <p:tag name="AS_UNIQUEID" val="3401"/>
</p:tagLst>
</file>

<file path=ppt/tags/tag874.xml><?xml version="1.0" encoding="utf-8"?>
<p:tagLst xmlns:p="http://schemas.openxmlformats.org/presentationml/2006/main">
  <p:tag name="AS_UNIQUEID" val="3402"/>
  <p:tag name="KSO_WM_BEAUTIFY_FLAG" val=""/>
</p:tagLst>
</file>

<file path=ppt/tags/tag875.xml><?xml version="1.0" encoding="utf-8"?>
<p:tagLst xmlns:p="http://schemas.openxmlformats.org/presentationml/2006/main">
  <p:tag name="AS_UNIQUEID" val="3403"/>
  <p:tag name="KSO_WM_BEAUTIFY_FLAG" val=""/>
</p:tagLst>
</file>

<file path=ppt/tags/tag876.xml><?xml version="1.0" encoding="utf-8"?>
<p:tagLst xmlns:p="http://schemas.openxmlformats.org/presentationml/2006/main">
  <p:tag name="AS_UNIQUEID" val="3404"/>
  <p:tag name="KSO_WM_BEAUTIFY_FLAG" val=""/>
</p:tagLst>
</file>

<file path=ppt/tags/tag877.xml><?xml version="1.0" encoding="utf-8"?>
<p:tagLst xmlns:p="http://schemas.openxmlformats.org/presentationml/2006/main">
  <p:tag name="AS_UNIQUEID" val="3405"/>
  <p:tag name="KSO_WM_BEAUTIFY_FLAG" val=""/>
</p:tagLst>
</file>

<file path=ppt/tags/tag878.xml><?xml version="1.0" encoding="utf-8"?>
<p:tagLst xmlns:p="http://schemas.openxmlformats.org/presentationml/2006/main">
  <p:tag name="AS_UNIQUEID" val="3406"/>
  <p:tag name="KSO_WM_BEAUTIFY_FLAG" val=""/>
</p:tagLst>
</file>

<file path=ppt/tags/tag879.xml><?xml version="1.0" encoding="utf-8"?>
<p:tagLst xmlns:p="http://schemas.openxmlformats.org/presentationml/2006/main">
  <p:tag name="AS_UNIQUEID" val="3407"/>
  <p:tag name="KSO_WM_BEAUTIFY_FLAG" val=""/>
</p:tagLst>
</file>

<file path=ppt/tags/tag88.xml><?xml version="1.0" encoding="utf-8"?>
<p:tagLst xmlns:p="http://schemas.openxmlformats.org/presentationml/2006/main">
  <p:tag name="AS_UNIQUEID" val="4353"/>
</p:tagLst>
</file>

<file path=ppt/tags/tag880.xml><?xml version="1.0" encoding="utf-8"?>
<p:tagLst xmlns:p="http://schemas.openxmlformats.org/presentationml/2006/main">
  <p:tag name="AS_UNIQUEID" val="11649"/>
</p:tagLst>
</file>

<file path=ppt/tags/tag881.xml><?xml version="1.0" encoding="utf-8"?>
<p:tagLst xmlns:p="http://schemas.openxmlformats.org/presentationml/2006/main">
  <p:tag name="AS_UNIQUEID" val="11650"/>
</p:tagLst>
</file>

<file path=ppt/tags/tag882.xml><?xml version="1.0" encoding="utf-8"?>
<p:tagLst xmlns:p="http://schemas.openxmlformats.org/presentationml/2006/main">
  <p:tag name="AS_UNIQUEID" val="10396"/>
  <p:tag name="KSO_WM_BEAUTIFY_FLAG" val=""/>
</p:tagLst>
</file>

<file path=ppt/tags/tag883.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884.xml><?xml version="1.0" encoding="utf-8"?>
<p:tagLst xmlns:p="http://schemas.openxmlformats.org/presentationml/2006/main">
  <p:tag name="AS_UNIQUEID" val="16"/>
</p:tagLst>
</file>

<file path=ppt/tags/tag885.xml><?xml version="1.0" encoding="utf-8"?>
<p:tagLst xmlns:p="http://schemas.openxmlformats.org/presentationml/2006/main">
  <p:tag name="AS_UNIQUEID" val="18"/>
  <p:tag name="KSO_WM_BEAUTIFY_FLAG" val=""/>
</p:tagLst>
</file>

<file path=ppt/tags/tag886.xml><?xml version="1.0" encoding="utf-8"?>
<p:tagLst xmlns:p="http://schemas.openxmlformats.org/presentationml/2006/main">
  <p:tag name="AS_UNIQUEID" val="20"/>
  <p:tag name="KSO_WM_BEAUTIFY_FLAG" val=""/>
</p:tagLst>
</file>

<file path=ppt/tags/tag887.xml><?xml version="1.0" encoding="utf-8"?>
<p:tagLst xmlns:p="http://schemas.openxmlformats.org/presentationml/2006/main">
  <p:tag name="AS_UNIQUEID" val="21"/>
  <p:tag name="KSO_WM_BEAUTIFY_FLAG" val=""/>
</p:tagLst>
</file>

<file path=ppt/tags/tag888.xml><?xml version="1.0" encoding="utf-8"?>
<p:tagLst xmlns:p="http://schemas.openxmlformats.org/presentationml/2006/main">
  <p:tag name="AS_UNIQUEID" val="23"/>
  <p:tag name="KSO_WM_BEAUTIFY_FLAG" val=""/>
</p:tagLst>
</file>

<file path=ppt/tags/tag889.xml><?xml version="1.0" encoding="utf-8"?>
<p:tagLst xmlns:p="http://schemas.openxmlformats.org/presentationml/2006/main">
  <p:tag name="AS_UNIQUEID" val="24"/>
  <p:tag name="KSO_WM_BEAUTIFY_FLAG" val=""/>
</p:tagLst>
</file>

<file path=ppt/tags/tag89.xml><?xml version="1.0" encoding="utf-8"?>
<p:tagLst xmlns:p="http://schemas.openxmlformats.org/presentationml/2006/main">
  <p:tag name="AS_UNIQUEID" val="4354"/>
</p:tagLst>
</file>

<file path=ppt/tags/tag890.xml><?xml version="1.0" encoding="utf-8"?>
<p:tagLst xmlns:p="http://schemas.openxmlformats.org/presentationml/2006/main">
  <p:tag name="AS_UNIQUEID" val="25"/>
  <p:tag name="KSO_WM_BEAUTIFY_FLAG" val=""/>
</p:tagLst>
</file>

<file path=ppt/tags/tag891.xml><?xml version="1.0" encoding="utf-8"?>
<p:tagLst xmlns:p="http://schemas.openxmlformats.org/presentationml/2006/main">
  <p:tag name="AS_UNIQUEID" val="26"/>
  <p:tag name="KSO_WM_BEAUTIFY_FLAG" val=""/>
</p:tagLst>
</file>

<file path=ppt/tags/tag892.xml><?xml version="1.0" encoding="utf-8"?>
<p:tagLst xmlns:p="http://schemas.openxmlformats.org/presentationml/2006/main">
  <p:tag name="AS_UNIQUEID" val="27"/>
  <p:tag name="KSO_WM_BEAUTIFY_FLAG" val=""/>
</p:tagLst>
</file>

<file path=ppt/tags/tag893.xml><?xml version="1.0" encoding="utf-8"?>
<p:tagLst xmlns:p="http://schemas.openxmlformats.org/presentationml/2006/main">
  <p:tag name="AS_UNIQUEID" val="11651"/>
  <p:tag name="KSO_WM_BEAUTIFY_FLAG" val=""/>
</p:tagLst>
</file>

<file path=ppt/tags/tag894.xml><?xml version="1.0" encoding="utf-8"?>
<p:tagLst xmlns:p="http://schemas.openxmlformats.org/presentationml/2006/main">
  <p:tag name="AS_UNIQUEID" val="1513"/>
</p:tagLst>
</file>

<file path=ppt/tags/tag895.xml><?xml version="1.0" encoding="utf-8"?>
<p:tagLst xmlns:p="http://schemas.openxmlformats.org/presentationml/2006/main">
  <p:tag name="AS_UNIQUEID" val="5914"/>
  <p:tag name="KSO_WM_BEAUTIFY_FLAG" val=""/>
</p:tagLst>
</file>

<file path=ppt/tags/tag896.xml><?xml version="1.0" encoding="utf-8"?>
<p:tagLst xmlns:p="http://schemas.openxmlformats.org/presentationml/2006/main">
  <p:tag name="AS_UNIQUEID" val="11751"/>
</p:tagLst>
</file>

<file path=ppt/tags/tag897.xml><?xml version="1.0" encoding="utf-8"?>
<p:tagLst xmlns:p="http://schemas.openxmlformats.org/presentationml/2006/main">
  <p:tag name="AS_UNIQUEID" val="11752"/>
</p:tagLst>
</file>

<file path=ppt/tags/tag898.xml><?xml version="1.0" encoding="utf-8"?>
<p:tagLst xmlns:p="http://schemas.openxmlformats.org/presentationml/2006/main">
  <p:tag name="AS_UNIQUEID" val="11753"/>
</p:tagLst>
</file>

<file path=ppt/tags/tag899.xml><?xml version="1.0" encoding="utf-8"?>
<p:tagLst xmlns:p="http://schemas.openxmlformats.org/presentationml/2006/main">
  <p:tag name="AS_UNIQUEID" val="11754"/>
</p:tagLst>
</file>

<file path=ppt/tags/tag9.xml><?xml version="1.0" encoding="utf-8"?>
<p:tagLst xmlns:p="http://schemas.openxmlformats.org/presentationml/2006/main">
  <p:tag name="AS_UNIQUEID" val="8543"/>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90.xml><?xml version="1.0" encoding="utf-8"?>
<p:tagLst xmlns:p="http://schemas.openxmlformats.org/presentationml/2006/main">
  <p:tag name="AS_UNIQUEID" val="4355"/>
</p:tagLst>
</file>

<file path=ppt/tags/tag900.xml><?xml version="1.0" encoding="utf-8"?>
<p:tagLst xmlns:p="http://schemas.openxmlformats.org/presentationml/2006/main">
  <p:tag name="KSO_WM_BEAUTIFY_FLAG" val="#wm#"/>
  <p:tag name="KSO_WM_DIAGRAM_GROUP_CODE" val="m1-1"/>
  <p:tag name="KSO_WM_SLIDE_BACKGROUND_TYPE" val="general"/>
  <p:tag name="KSO_WM_SLIDE_DIAGTYPE" val="m"/>
  <p:tag name="KSO_WM_SLIDE_ID" val="custom20203634_8"/>
  <p:tag name="KSO_WM_SLIDE_INDEX" val="8"/>
  <p:tag name="KSO_WM_SLIDE_ITEM_CNT" val="3"/>
  <p:tag name="KSO_WM_SLIDE_LAYOUT" val="a_b_m"/>
  <p:tag name="KSO_WM_SLIDE_LAYOUT_CNT" val="1_1_1"/>
  <p:tag name="KSO_WM_SLIDE_POSITION" val="312.884*197.798"/>
  <p:tag name="KSO_WM_SLIDE_SIZE" val="334.062*208.262"/>
  <p:tag name="KSO_WM_SLIDE_SUBTYPE" val="diag"/>
  <p:tag name="KSO_WM_SLIDE_TYPE" val="text"/>
  <p:tag name="KSO_WM_TAG_VERSION" val="1.0"/>
  <p:tag name="KSO_WM_TEMPLATE_CATEGORY" val="custom"/>
  <p:tag name="KSO_WM_TEMPLATE_COLOR_TYPE" val="1"/>
  <p:tag name="KSO_WM_TEMPLATE_INDEX" val="20203634"/>
  <p:tag name="KSO_WM_TEMPLATE_MASTER_TYPE" val="1"/>
  <p:tag name="KSO_WM_TEMPLATE_SUBCATEGORY" val="0"/>
</p:tagLst>
</file>

<file path=ppt/tags/tag901.xml><?xml version="1.0" encoding="utf-8"?>
<p:tagLst xmlns:p="http://schemas.openxmlformats.org/presentationml/2006/main">
  <p:tag name="AS_UNIQUEID" val="11945"/>
</p:tagLst>
</file>

<file path=ppt/tags/tag902.xml><?xml version="1.0" encoding="utf-8"?>
<p:tagLst xmlns:p="http://schemas.openxmlformats.org/presentationml/2006/main">
  <p:tag name="AS_UNIQUEID" val="3414"/>
</p:tagLst>
</file>

<file path=ppt/tags/tag903.xml><?xml version="1.0" encoding="utf-8"?>
<p:tagLst xmlns:p="http://schemas.openxmlformats.org/presentationml/2006/main">
  <p:tag name="AS_UNIQUEID" val="3415"/>
</p:tagLst>
</file>

<file path=ppt/tags/tag904.xml><?xml version="1.0" encoding="utf-8"?>
<p:tagLst xmlns:p="http://schemas.openxmlformats.org/presentationml/2006/main">
  <p:tag name="AS_UNIQUEID" val="17"/>
  <p:tag name="KSO_WM_BEAUTIFY_FLAG" val=""/>
</p:tagLst>
</file>

<file path=ppt/tags/tag905.xml><?xml version="1.0" encoding="utf-8"?>
<p:tagLst xmlns:p="http://schemas.openxmlformats.org/presentationml/2006/main">
  <p:tag name="AS_UNIQUEID" val="2624"/>
  <p:tag name="KSO_WM_BEAUTIFY_FLAG" val=""/>
</p:tagLst>
</file>

<file path=ppt/tags/tag906.xml><?xml version="1.0" encoding="utf-8"?>
<p:tagLst xmlns:p="http://schemas.openxmlformats.org/presentationml/2006/main">
  <p:tag name="AS_UNIQUEID" val="11649"/>
</p:tagLst>
</file>

<file path=ppt/tags/tag907.xml><?xml version="1.0" encoding="utf-8"?>
<p:tagLst xmlns:p="http://schemas.openxmlformats.org/presentationml/2006/main">
  <p:tag name="AS_UNIQUEID" val="11650"/>
</p:tagLst>
</file>

<file path=ppt/tags/tag908.xml><?xml version="1.0" encoding="utf-8"?>
<p:tagLst xmlns:p="http://schemas.openxmlformats.org/presentationml/2006/main">
  <p:tag name="AS_UNIQUEID" val="10396"/>
  <p:tag name="KSO_WM_BEAUTIFY_FLAG" val=""/>
</p:tagLst>
</file>

<file path=ppt/tags/tag909.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91.xml><?xml version="1.0" encoding="utf-8"?>
<p:tagLst xmlns:p="http://schemas.openxmlformats.org/presentationml/2006/main">
  <p:tag name="AS_UNIQUEID" val="4356"/>
</p:tagLst>
</file>

<file path=ppt/tags/tag910.xml><?xml version="1.0" encoding="utf-8"?>
<p:tagLst xmlns:p="http://schemas.openxmlformats.org/presentationml/2006/main">
  <p:tag name="AS_UNIQUEID" val="16"/>
</p:tagLst>
</file>

<file path=ppt/tags/tag911.xml><?xml version="1.0" encoding="utf-8"?>
<p:tagLst xmlns:p="http://schemas.openxmlformats.org/presentationml/2006/main">
  <p:tag name="AS_UNIQUEID" val="18"/>
  <p:tag name="KSO_WM_BEAUTIFY_FLAG" val=""/>
</p:tagLst>
</file>

<file path=ppt/tags/tag912.xml><?xml version="1.0" encoding="utf-8"?>
<p:tagLst xmlns:p="http://schemas.openxmlformats.org/presentationml/2006/main">
  <p:tag name="AS_UNIQUEID" val="20"/>
  <p:tag name="KSO_WM_BEAUTIFY_FLAG" val=""/>
</p:tagLst>
</file>

<file path=ppt/tags/tag913.xml><?xml version="1.0" encoding="utf-8"?>
<p:tagLst xmlns:p="http://schemas.openxmlformats.org/presentationml/2006/main">
  <p:tag name="AS_UNIQUEID" val="21"/>
  <p:tag name="KSO_WM_BEAUTIFY_FLAG" val=""/>
</p:tagLst>
</file>

<file path=ppt/tags/tag914.xml><?xml version="1.0" encoding="utf-8"?>
<p:tagLst xmlns:p="http://schemas.openxmlformats.org/presentationml/2006/main">
  <p:tag name="AS_UNIQUEID" val="23"/>
  <p:tag name="KSO_WM_BEAUTIFY_FLAG" val=""/>
</p:tagLst>
</file>

<file path=ppt/tags/tag915.xml><?xml version="1.0" encoding="utf-8"?>
<p:tagLst xmlns:p="http://schemas.openxmlformats.org/presentationml/2006/main">
  <p:tag name="AS_UNIQUEID" val="24"/>
  <p:tag name="KSO_WM_BEAUTIFY_FLAG" val=""/>
</p:tagLst>
</file>

<file path=ppt/tags/tag916.xml><?xml version="1.0" encoding="utf-8"?>
<p:tagLst xmlns:p="http://schemas.openxmlformats.org/presentationml/2006/main">
  <p:tag name="AS_UNIQUEID" val="25"/>
  <p:tag name="KSO_WM_BEAUTIFY_FLAG" val=""/>
</p:tagLst>
</file>

<file path=ppt/tags/tag917.xml><?xml version="1.0" encoding="utf-8"?>
<p:tagLst xmlns:p="http://schemas.openxmlformats.org/presentationml/2006/main">
  <p:tag name="AS_UNIQUEID" val="26"/>
  <p:tag name="KSO_WM_BEAUTIFY_FLAG" val=""/>
</p:tagLst>
</file>

<file path=ppt/tags/tag918.xml><?xml version="1.0" encoding="utf-8"?>
<p:tagLst xmlns:p="http://schemas.openxmlformats.org/presentationml/2006/main">
  <p:tag name="AS_UNIQUEID" val="27"/>
  <p:tag name="KSO_WM_BEAUTIFY_FLAG" val=""/>
</p:tagLst>
</file>

<file path=ppt/tags/tag919.xml><?xml version="1.0" encoding="utf-8"?>
<p:tagLst xmlns:p="http://schemas.openxmlformats.org/presentationml/2006/main">
  <p:tag name="AS_UNIQUEID" val="11651"/>
  <p:tag name="KSO_WM_BEAUTIFY_FLAG" val=""/>
</p:tagLst>
</file>

<file path=ppt/tags/tag92.xml><?xml version="1.0" encoding="utf-8"?>
<p:tagLst xmlns:p="http://schemas.openxmlformats.org/presentationml/2006/main">
  <p:tag name="AS_UNIQUEID" val="11891"/>
</p:tagLst>
</file>

<file path=ppt/tags/tag920.xml><?xml version="1.0" encoding="utf-8"?>
<p:tagLst xmlns:p="http://schemas.openxmlformats.org/presentationml/2006/main">
  <p:tag name="AS_UNIQUEID" val="2496"/>
  <p:tag name="KSO_WM_BEAUTIFY_FLAG" val=""/>
</p:tagLst>
</file>

<file path=ppt/tags/tag921.xml><?xml version="1.0" encoding="utf-8"?>
<p:tagLst xmlns:p="http://schemas.openxmlformats.org/presentationml/2006/main">
  <p:tag name="AS_UNIQUEID" val="213"/>
  <p:tag name="KSO_WM_BEAUTIFY_FLAG" val=""/>
</p:tagLst>
</file>

<file path=ppt/tags/tag922.xml><?xml version="1.0" encoding="utf-8"?>
<p:tagLst xmlns:p="http://schemas.openxmlformats.org/presentationml/2006/main">
  <p:tag name="AS_UNIQUEID" val="214"/>
  <p:tag name="KSO_WM_BEAUTIFY_FLAG" val=""/>
</p:tagLst>
</file>

<file path=ppt/tags/tag923.xml><?xml version="1.0" encoding="utf-8"?>
<p:tagLst xmlns:p="http://schemas.openxmlformats.org/presentationml/2006/main">
  <p:tag name="KSO_WM_BEAUTIFY_FLAG" val="#wm#"/>
  <p:tag name="KSO_WM_DIAGRAM_GROUP_CODE" val="m1-1"/>
  <p:tag name="KSO_WM_SLIDE_BACKGROUND_TYPE" val="general"/>
  <p:tag name="KSO_WM_SLIDE_DIAGTYPE" val="m"/>
  <p:tag name="KSO_WM_SLIDE_ID" val="custom20203634_8"/>
  <p:tag name="KSO_WM_SLIDE_INDEX" val="8"/>
  <p:tag name="KSO_WM_SLIDE_ITEM_CNT" val="3"/>
  <p:tag name="KSO_WM_SLIDE_LAYOUT" val="a_b_m"/>
  <p:tag name="KSO_WM_SLIDE_LAYOUT_CNT" val="1_1_1"/>
  <p:tag name="KSO_WM_SLIDE_POSITION" val="312.884*197.798"/>
  <p:tag name="KSO_WM_SLIDE_SIZE" val="334.062*208.262"/>
  <p:tag name="KSO_WM_SLIDE_SUBTYPE" val="diag"/>
  <p:tag name="KSO_WM_SLIDE_TYPE" val="text"/>
  <p:tag name="KSO_WM_TAG_VERSION" val="1.0"/>
  <p:tag name="KSO_WM_TEMPLATE_CATEGORY" val="custom"/>
  <p:tag name="KSO_WM_TEMPLATE_COLOR_TYPE" val="1"/>
  <p:tag name="KSO_WM_TEMPLATE_INDEX" val="20203634"/>
  <p:tag name="KSO_WM_TEMPLATE_MASTER_TYPE" val="1"/>
  <p:tag name="KSO_WM_TEMPLATE_SUBCATEGORY" val="0"/>
</p:tagLst>
</file>

<file path=ppt/tags/tag924.xml><?xml version="1.0" encoding="utf-8"?>
<p:tagLst xmlns:p="http://schemas.openxmlformats.org/presentationml/2006/main">
  <p:tag name="AS_UNIQUEID" val="11946"/>
</p:tagLst>
</file>

<file path=ppt/tags/tag925.xml><?xml version="1.0" encoding="utf-8"?>
<p:tagLst xmlns:p="http://schemas.openxmlformats.org/presentationml/2006/main">
  <p:tag name="AS_UNIQUEID" val="3251"/>
</p:tagLst>
</file>

<file path=ppt/tags/tag926.xml><?xml version="1.0" encoding="utf-8"?>
<p:tagLst xmlns:p="http://schemas.openxmlformats.org/presentationml/2006/main">
  <p:tag name="AS_UNIQUEID" val="4346"/>
</p:tagLst>
</file>

<file path=ppt/tags/tag927.xml><?xml version="1.0" encoding="utf-8"?>
<p:tagLst xmlns:p="http://schemas.openxmlformats.org/presentationml/2006/main">
  <p:tag name="AS_UNIQUEID" val="11649"/>
</p:tagLst>
</file>

<file path=ppt/tags/tag928.xml><?xml version="1.0" encoding="utf-8"?>
<p:tagLst xmlns:p="http://schemas.openxmlformats.org/presentationml/2006/main">
  <p:tag name="AS_UNIQUEID" val="11650"/>
</p:tagLst>
</file>

<file path=ppt/tags/tag929.xml><?xml version="1.0" encoding="utf-8"?>
<p:tagLst xmlns:p="http://schemas.openxmlformats.org/presentationml/2006/main">
  <p:tag name="AS_UNIQUEID" val="10396"/>
  <p:tag name="KSO_WM_BEAUTIFY_FLAG" val=""/>
</p:tagLst>
</file>

<file path=ppt/tags/tag93.xml><?xml version="1.0" encoding="utf-8"?>
<p:tagLst xmlns:p="http://schemas.openxmlformats.org/presentationml/2006/main">
  <p:tag name="AS_UNIQUEID" val="735"/>
  <p:tag name="KSO_WM_BEAUTIFY_FLAG" val=""/>
</p:tagLst>
</file>

<file path=ppt/tags/tag930.xml><?xml version="1.0" encoding="utf-8"?>
<p:tagLst xmlns:p="http://schemas.openxmlformats.org/presentationml/2006/main">
  <p:tag name="AS_UNIQUEID" val="16"/>
</p:tagLst>
</file>

<file path=ppt/tags/tag931.xml><?xml version="1.0" encoding="utf-8"?>
<p:tagLst xmlns:p="http://schemas.openxmlformats.org/presentationml/2006/main">
  <p:tag name="AS_UNIQUEID" val="18"/>
  <p:tag name="KSO_WM_BEAUTIFY_FLAG" val=""/>
</p:tagLst>
</file>

<file path=ppt/tags/tag932.xml><?xml version="1.0" encoding="utf-8"?>
<p:tagLst xmlns:p="http://schemas.openxmlformats.org/presentationml/2006/main">
  <p:tag name="AS_UNIQUEID" val="20"/>
  <p:tag name="KSO_WM_BEAUTIFY_FLAG" val=""/>
</p:tagLst>
</file>

<file path=ppt/tags/tag933.xml><?xml version="1.0" encoding="utf-8"?>
<p:tagLst xmlns:p="http://schemas.openxmlformats.org/presentationml/2006/main">
  <p:tag name="AS_UNIQUEID" val="21"/>
  <p:tag name="KSO_WM_BEAUTIFY_FLAG" val=""/>
</p:tagLst>
</file>

<file path=ppt/tags/tag934.xml><?xml version="1.0" encoding="utf-8"?>
<p:tagLst xmlns:p="http://schemas.openxmlformats.org/presentationml/2006/main">
  <p:tag name="AS_UNIQUEID" val="23"/>
  <p:tag name="KSO_WM_BEAUTIFY_FLAG" val=""/>
</p:tagLst>
</file>

<file path=ppt/tags/tag935.xml><?xml version="1.0" encoding="utf-8"?>
<p:tagLst xmlns:p="http://schemas.openxmlformats.org/presentationml/2006/main">
  <p:tag name="AS_UNIQUEID" val="24"/>
  <p:tag name="KSO_WM_BEAUTIFY_FLAG" val=""/>
</p:tagLst>
</file>

<file path=ppt/tags/tag936.xml><?xml version="1.0" encoding="utf-8"?>
<p:tagLst xmlns:p="http://schemas.openxmlformats.org/presentationml/2006/main">
  <p:tag name="AS_UNIQUEID" val="25"/>
  <p:tag name="KSO_WM_BEAUTIFY_FLAG" val=""/>
</p:tagLst>
</file>

<file path=ppt/tags/tag937.xml><?xml version="1.0" encoding="utf-8"?>
<p:tagLst xmlns:p="http://schemas.openxmlformats.org/presentationml/2006/main">
  <p:tag name="AS_UNIQUEID" val="26"/>
  <p:tag name="KSO_WM_BEAUTIFY_FLAG" val=""/>
</p:tagLst>
</file>

<file path=ppt/tags/tag938.xml><?xml version="1.0" encoding="utf-8"?>
<p:tagLst xmlns:p="http://schemas.openxmlformats.org/presentationml/2006/main">
  <p:tag name="AS_UNIQUEID" val="11651"/>
  <p:tag name="KSO_WM_BEAUTIFY_FLAG" val=""/>
</p:tagLst>
</file>

<file path=ppt/tags/tag939.xml><?xml version="1.0" encoding="utf-8"?>
<p:tagLst xmlns:p="http://schemas.openxmlformats.org/presentationml/2006/main">
  <p:tag name="KSO_WM_BEAUTIFY_FLAG" val="#wm#"/>
  <p:tag name="KSO_WM_TEMPLATE_CATEGORY" val="custom"/>
  <p:tag name="KSO_WM_TEMPLATE_INDEX" val="20187308"/>
</p:tagLst>
</file>

<file path=ppt/tags/tag94.xml><?xml version="1.0" encoding="utf-8"?>
<p:tagLst xmlns:p="http://schemas.openxmlformats.org/presentationml/2006/main">
  <p:tag name="AS_UNIQUEID" val="736"/>
</p:tagLst>
</file>

<file path=ppt/tags/tag940.xml><?xml version="1.0" encoding="utf-8"?>
<p:tagLst xmlns:p="http://schemas.openxmlformats.org/presentationml/2006/main">
  <p:tag name="AS_UNIQUEID" val="11947"/>
</p:tagLst>
</file>

<file path=ppt/tags/tag941.xml><?xml version="1.0" encoding="utf-8"?>
<p:tagLst xmlns:p="http://schemas.openxmlformats.org/presentationml/2006/main">
  <p:tag name="AS_UNIQUEID" val="4729"/>
</p:tagLst>
</file>

<file path=ppt/tags/tag942.xml><?xml version="1.0" encoding="utf-8"?>
<p:tagLst xmlns:p="http://schemas.openxmlformats.org/presentationml/2006/main">
  <p:tag name="AS_UNIQUEID" val="4730"/>
</p:tagLst>
</file>

<file path=ppt/tags/tag943.xml><?xml version="1.0" encoding="utf-8"?>
<p:tagLst xmlns:p="http://schemas.openxmlformats.org/presentationml/2006/main">
  <p:tag name="AS_UNIQUEID" val="4731"/>
</p:tagLst>
</file>

<file path=ppt/tags/tag944.xml><?xml version="1.0" encoding="utf-8"?>
<p:tagLst xmlns:p="http://schemas.openxmlformats.org/presentationml/2006/main">
  <p:tag name="AS_UNIQUEID" val="4732"/>
</p:tagLst>
</file>

<file path=ppt/tags/tag945.xml><?xml version="1.0" encoding="utf-8"?>
<p:tagLst xmlns:p="http://schemas.openxmlformats.org/presentationml/2006/main">
  <p:tag name="AS_UNIQUEID" val="11649"/>
</p:tagLst>
</file>

<file path=ppt/tags/tag946.xml><?xml version="1.0" encoding="utf-8"?>
<p:tagLst xmlns:p="http://schemas.openxmlformats.org/presentationml/2006/main">
  <p:tag name="AS_UNIQUEID" val="11650"/>
</p:tagLst>
</file>

<file path=ppt/tags/tag947.xml><?xml version="1.0" encoding="utf-8"?>
<p:tagLst xmlns:p="http://schemas.openxmlformats.org/presentationml/2006/main">
  <p:tag name="AS_UNIQUEID" val="10396"/>
  <p:tag name="KSO_WM_BEAUTIFY_FLAG" val=""/>
</p:tagLst>
</file>

<file path=ppt/tags/tag948.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949.xml><?xml version="1.0" encoding="utf-8"?>
<p:tagLst xmlns:p="http://schemas.openxmlformats.org/presentationml/2006/main">
  <p:tag name="AS_UNIQUEID" val="16"/>
</p:tagLst>
</file>

<file path=ppt/tags/tag95.xml><?xml version="1.0" encoding="utf-8"?>
<p:tagLst xmlns:p="http://schemas.openxmlformats.org/presentationml/2006/main">
  <p:tag name="AS_UNIQUEID" val="737"/>
  <p:tag name="KSO_WM_BEAUTIFY_FLAG" val=""/>
</p:tagLst>
</file>

<file path=ppt/tags/tag950.xml><?xml version="1.0" encoding="utf-8"?>
<p:tagLst xmlns:p="http://schemas.openxmlformats.org/presentationml/2006/main">
  <p:tag name="AS_UNIQUEID" val="18"/>
  <p:tag name="KSO_WM_BEAUTIFY_FLAG" val=""/>
</p:tagLst>
</file>

<file path=ppt/tags/tag951.xml><?xml version="1.0" encoding="utf-8"?>
<p:tagLst xmlns:p="http://schemas.openxmlformats.org/presentationml/2006/main">
  <p:tag name="AS_UNIQUEID" val="20"/>
  <p:tag name="KSO_WM_BEAUTIFY_FLAG" val=""/>
</p:tagLst>
</file>

<file path=ppt/tags/tag952.xml><?xml version="1.0" encoding="utf-8"?>
<p:tagLst xmlns:p="http://schemas.openxmlformats.org/presentationml/2006/main">
  <p:tag name="AS_UNIQUEID" val="21"/>
  <p:tag name="KSO_WM_BEAUTIFY_FLAG" val=""/>
</p:tagLst>
</file>

<file path=ppt/tags/tag953.xml><?xml version="1.0" encoding="utf-8"?>
<p:tagLst xmlns:p="http://schemas.openxmlformats.org/presentationml/2006/main">
  <p:tag name="AS_UNIQUEID" val="23"/>
  <p:tag name="KSO_WM_BEAUTIFY_FLAG" val=""/>
</p:tagLst>
</file>

<file path=ppt/tags/tag954.xml><?xml version="1.0" encoding="utf-8"?>
<p:tagLst xmlns:p="http://schemas.openxmlformats.org/presentationml/2006/main">
  <p:tag name="AS_UNIQUEID" val="24"/>
  <p:tag name="KSO_WM_BEAUTIFY_FLAG" val=""/>
</p:tagLst>
</file>

<file path=ppt/tags/tag955.xml><?xml version="1.0" encoding="utf-8"?>
<p:tagLst xmlns:p="http://schemas.openxmlformats.org/presentationml/2006/main">
  <p:tag name="AS_UNIQUEID" val="25"/>
  <p:tag name="KSO_WM_BEAUTIFY_FLAG" val=""/>
</p:tagLst>
</file>

<file path=ppt/tags/tag956.xml><?xml version="1.0" encoding="utf-8"?>
<p:tagLst xmlns:p="http://schemas.openxmlformats.org/presentationml/2006/main">
  <p:tag name="AS_UNIQUEID" val="26"/>
  <p:tag name="KSO_WM_BEAUTIFY_FLAG" val=""/>
</p:tagLst>
</file>

<file path=ppt/tags/tag957.xml><?xml version="1.0" encoding="utf-8"?>
<p:tagLst xmlns:p="http://schemas.openxmlformats.org/presentationml/2006/main">
  <p:tag name="AS_UNIQUEID" val="27"/>
  <p:tag name="KSO_WM_BEAUTIFY_FLAG" val=""/>
</p:tagLst>
</file>

<file path=ppt/tags/tag958.xml><?xml version="1.0" encoding="utf-8"?>
<p:tagLst xmlns:p="http://schemas.openxmlformats.org/presentationml/2006/main">
  <p:tag name="AS_UNIQUEID" val="11651"/>
  <p:tag name="KSO_WM_BEAUTIFY_FLAG" val=""/>
</p:tagLst>
</file>

<file path=ppt/tags/tag959.xml><?xml version="1.0" encoding="utf-8"?>
<p:tagLst xmlns:p="http://schemas.openxmlformats.org/presentationml/2006/main">
  <p:tag name="AS_UNIQUEID" val="4731"/>
  <p:tag name="KSO_WM_BEAUTIFY_FLAG" val=""/>
</p:tagLst>
</file>

<file path=ppt/tags/tag96.xml><?xml version="1.0" encoding="utf-8"?>
<p:tagLst xmlns:p="http://schemas.openxmlformats.org/presentationml/2006/main">
  <p:tag name="AS_UNIQUEID" val="738"/>
  <p:tag name="KSO_WM_BEAUTIFY_FLAG" val=""/>
</p:tagLst>
</file>

<file path=ppt/tags/tag960.xml><?xml version="1.0" encoding="utf-8"?>
<p:tagLst xmlns:p="http://schemas.openxmlformats.org/presentationml/2006/main">
  <p:tag name="AS_UNIQUEID" val="4731"/>
  <p:tag name="KSO_WM_BEAUTIFY_FLAG" val=""/>
</p:tagLst>
</file>

<file path=ppt/tags/tag961.xml><?xml version="1.0" encoding="utf-8"?>
<p:tagLst xmlns:p="http://schemas.openxmlformats.org/presentationml/2006/main">
  <p:tag name="AS_UNIQUEID" val="4731"/>
  <p:tag name="KSO_WM_BEAUTIFY_FLAG" val=""/>
</p:tagLst>
</file>

<file path=ppt/tags/tag962.xml><?xml version="1.0" encoding="utf-8"?>
<p:tagLst xmlns:p="http://schemas.openxmlformats.org/presentationml/2006/main">
  <p:tag name="AS_UNIQUEID" val="4731"/>
  <p:tag name="KSO_WM_BEAUTIFY_FLAG" val=""/>
</p:tagLst>
</file>

<file path=ppt/tags/tag963.xml><?xml version="1.0" encoding="utf-8"?>
<p:tagLst xmlns:p="http://schemas.openxmlformats.org/presentationml/2006/main">
  <p:tag name="AS_UNIQUEID" val="11948"/>
</p:tagLst>
</file>

<file path=ppt/tags/tag964.xml><?xml version="1.0" encoding="utf-8"?>
<p:tagLst xmlns:p="http://schemas.openxmlformats.org/presentationml/2006/main">
  <p:tag name="AS_UNIQUEID" val="7745"/>
  <p:tag name="KSO_WM_BEAUTIFY_FLAG" val=""/>
</p:tagLst>
</file>

<file path=ppt/tags/tag965.xml><?xml version="1.0" encoding="utf-8"?>
<p:tagLst xmlns:p="http://schemas.openxmlformats.org/presentationml/2006/main">
  <p:tag name="AS_UNIQUEID" val="8671"/>
</p:tagLst>
</file>

<file path=ppt/tags/tag966.xml><?xml version="1.0" encoding="utf-8"?>
<p:tagLst xmlns:p="http://schemas.openxmlformats.org/presentationml/2006/main">
  <p:tag name="AS_UNIQUEID" val="8672"/>
</p:tagLst>
</file>

<file path=ppt/tags/tag967.xml><?xml version="1.0" encoding="utf-8"?>
<p:tagLst xmlns:p="http://schemas.openxmlformats.org/presentationml/2006/main">
  <p:tag name="AS_UNIQUEID" val="7719"/>
  <p:tag name="KSO_WM_BEAUTIFY_FLAG" val=""/>
</p:tagLst>
</file>

<file path=ppt/tags/tag968.xml><?xml version="1.0" encoding="utf-8"?>
<p:tagLst xmlns:p="http://schemas.openxmlformats.org/presentationml/2006/main">
  <p:tag name="AS_UNIQUEID" val="7731"/>
  <p:tag name="KSO_WM_BEAUTIFY_FLAG" val=""/>
</p:tagLst>
</file>

<file path=ppt/tags/tag969.xml><?xml version="1.0" encoding="utf-8"?>
<p:tagLst xmlns:p="http://schemas.openxmlformats.org/presentationml/2006/main">
  <p:tag name="AS_UNIQUEID" val="11649"/>
</p:tagLst>
</file>

<file path=ppt/tags/tag97.xml><?xml version="1.0" encoding="utf-8"?>
<p:tagLst xmlns:p="http://schemas.openxmlformats.org/presentationml/2006/main">
  <p:tag name="AS_UNIQUEID" val="739"/>
</p:tagLst>
</file>

<file path=ppt/tags/tag970.xml><?xml version="1.0" encoding="utf-8"?>
<p:tagLst xmlns:p="http://schemas.openxmlformats.org/presentationml/2006/main">
  <p:tag name="AS_UNIQUEID" val="11650"/>
</p:tagLst>
</file>

<file path=ppt/tags/tag971.xml><?xml version="1.0" encoding="utf-8"?>
<p:tagLst xmlns:p="http://schemas.openxmlformats.org/presentationml/2006/main">
  <p:tag name="AS_UNIQUEID" val="10396"/>
  <p:tag name="KSO_WM_BEAUTIFY_FLAG" val=""/>
</p:tagLst>
</file>

<file path=ppt/tags/tag972.xml><?xml version="1.0" encoding="utf-8"?>
<p:tagLst xmlns:p="http://schemas.openxmlformats.org/presentationml/2006/main">
  <p:tag name="AS_UNIQUEID" val="15"/>
  <p:tag name="KSO_WM_UNIT_MEDIACOVER_BTN_POS" val="c"/>
  <p:tag name="KSO_WM_UNIT_MEDIACOVER_BTN_STATE" val="1"/>
  <p:tag name="KSO_WM_UNIT_MEDIACOVER_BTN_STYLE" val="ee0bc779c1f3d7f3e90c96344320e69a"/>
  <p:tag name="KSO_WM_UNIT_MEDIACOVER_RGB" val="000000"/>
  <p:tag name="KSO_WM_UNIT_MEDIACOVER_STYLEID" val="1"/>
  <p:tag name="KSO_WM_UNIT_MEDIACOVER_TEXT" val=""/>
  <p:tag name="KSO_WM_UNIT_MEDIACOVER_TEXTSTATE" val="0"/>
  <p:tag name="KSO_WM_UNIT_MEDIACOVER_TRANSPARENCY" val="0.5"/>
</p:tagLst>
</file>

<file path=ppt/tags/tag973.xml><?xml version="1.0" encoding="utf-8"?>
<p:tagLst xmlns:p="http://schemas.openxmlformats.org/presentationml/2006/main">
  <p:tag name="AS_UNIQUEID" val="16"/>
</p:tagLst>
</file>

<file path=ppt/tags/tag974.xml><?xml version="1.0" encoding="utf-8"?>
<p:tagLst xmlns:p="http://schemas.openxmlformats.org/presentationml/2006/main">
  <p:tag name="AS_UNIQUEID" val="18"/>
  <p:tag name="KSO_WM_BEAUTIFY_FLAG" val=""/>
</p:tagLst>
</file>

<file path=ppt/tags/tag975.xml><?xml version="1.0" encoding="utf-8"?>
<p:tagLst xmlns:p="http://schemas.openxmlformats.org/presentationml/2006/main">
  <p:tag name="AS_UNIQUEID" val="20"/>
  <p:tag name="KSO_WM_BEAUTIFY_FLAG" val=""/>
</p:tagLst>
</file>

<file path=ppt/tags/tag976.xml><?xml version="1.0" encoding="utf-8"?>
<p:tagLst xmlns:p="http://schemas.openxmlformats.org/presentationml/2006/main">
  <p:tag name="AS_UNIQUEID" val="21"/>
  <p:tag name="KSO_WM_BEAUTIFY_FLAG" val=""/>
</p:tagLst>
</file>

<file path=ppt/tags/tag977.xml><?xml version="1.0" encoding="utf-8"?>
<p:tagLst xmlns:p="http://schemas.openxmlformats.org/presentationml/2006/main">
  <p:tag name="AS_UNIQUEID" val="23"/>
  <p:tag name="KSO_WM_BEAUTIFY_FLAG" val=""/>
</p:tagLst>
</file>

<file path=ppt/tags/tag978.xml><?xml version="1.0" encoding="utf-8"?>
<p:tagLst xmlns:p="http://schemas.openxmlformats.org/presentationml/2006/main">
  <p:tag name="AS_UNIQUEID" val="24"/>
  <p:tag name="KSO_WM_BEAUTIFY_FLAG" val=""/>
</p:tagLst>
</file>

<file path=ppt/tags/tag979.xml><?xml version="1.0" encoding="utf-8"?>
<p:tagLst xmlns:p="http://schemas.openxmlformats.org/presentationml/2006/main">
  <p:tag name="AS_UNIQUEID" val="25"/>
  <p:tag name="KSO_WM_BEAUTIFY_FLAG" val=""/>
</p:tagLst>
</file>

<file path=ppt/tags/tag98.xml><?xml version="1.0" encoding="utf-8"?>
<p:tagLst xmlns:p="http://schemas.openxmlformats.org/presentationml/2006/main">
  <p:tag name="AS_UNIQUEID" val="740"/>
  <p:tag name="KSO_WM_BEAUTIFY_FLAG" val=""/>
</p:tagLst>
</file>

<file path=ppt/tags/tag980.xml><?xml version="1.0" encoding="utf-8"?>
<p:tagLst xmlns:p="http://schemas.openxmlformats.org/presentationml/2006/main">
  <p:tag name="AS_UNIQUEID" val="26"/>
  <p:tag name="KSO_WM_BEAUTIFY_FLAG" val=""/>
</p:tagLst>
</file>

<file path=ppt/tags/tag981.xml><?xml version="1.0" encoding="utf-8"?>
<p:tagLst xmlns:p="http://schemas.openxmlformats.org/presentationml/2006/main">
  <p:tag name="AS_UNIQUEID" val="27"/>
  <p:tag name="KSO_WM_BEAUTIFY_FLAG" val=""/>
</p:tagLst>
</file>

<file path=ppt/tags/tag982.xml><?xml version="1.0" encoding="utf-8"?>
<p:tagLst xmlns:p="http://schemas.openxmlformats.org/presentationml/2006/main">
  <p:tag name="AS_UNIQUEID" val="11651"/>
  <p:tag name="KSO_WM_BEAUTIFY_FLAG" val=""/>
</p:tagLst>
</file>

<file path=ppt/tags/tag983.xml><?xml version="1.0" encoding="utf-8"?>
<p:tagLst xmlns:p="http://schemas.openxmlformats.org/presentationml/2006/main">
  <p:tag name="AS_UNIQUEID" val="6005"/>
</p:tagLst>
</file>

<file path=ppt/tags/tag984.xml><?xml version="1.0" encoding="utf-8"?>
<p:tagLst xmlns:p="http://schemas.openxmlformats.org/presentationml/2006/main">
  <p:tag name="AS_UNIQUEID" val="6006"/>
</p:tagLst>
</file>

<file path=ppt/tags/tag985.xml><?xml version="1.0" encoding="utf-8"?>
<p:tagLst xmlns:p="http://schemas.openxmlformats.org/presentationml/2006/main">
  <p:tag name="AS_UNIQUEID" val="6007"/>
  <p:tag name="KSO_WM_BEAUTIFY_FLAG" val=""/>
</p:tagLst>
</file>

<file path=ppt/tags/tag986.xml><?xml version="1.0" encoding="utf-8"?>
<p:tagLst xmlns:p="http://schemas.openxmlformats.org/presentationml/2006/main">
  <p:tag name="AS_UNIQUEID" val="6008"/>
  <p:tag name="KSO_WM_BEAUTIFY_FLAG" val=""/>
</p:tagLst>
</file>

<file path=ppt/tags/tag987.xml><?xml version="1.0" encoding="utf-8"?>
<p:tagLst xmlns:p="http://schemas.openxmlformats.org/presentationml/2006/main">
  <p:tag name="AS_UNIQUEID" val="6009"/>
  <p:tag name="KSO_WM_BEAUTIFY_FLAG" val=""/>
</p:tagLst>
</file>

<file path=ppt/tags/tag988.xml><?xml version="1.0" encoding="utf-8"?>
<p:tagLst xmlns:p="http://schemas.openxmlformats.org/presentationml/2006/main">
  <p:tag name="AS_UNIQUEID" val="6010"/>
  <p:tag name="KSO_WM_BEAUTIFY_FLAG" val=""/>
</p:tagLst>
</file>

<file path=ppt/tags/tag989.xml><?xml version="1.0" encoding="utf-8"?>
<p:tagLst xmlns:p="http://schemas.openxmlformats.org/presentationml/2006/main">
  <p:tag name="AS_UNIQUEID" val="6011"/>
  <p:tag name="KSO_WM_BEAUTIFY_FLAG" val=""/>
</p:tagLst>
</file>

<file path=ppt/tags/tag99.xml><?xml version="1.0" encoding="utf-8"?>
<p:tagLst xmlns:p="http://schemas.openxmlformats.org/presentationml/2006/main">
  <p:tag name="AS_UNIQUEID" val="741"/>
  <p:tag name="KSO_WM_BEAUTIFY_FLAG" val=""/>
</p:tagLst>
</file>

<file path=ppt/tags/tag990.xml><?xml version="1.0" encoding="utf-8"?>
<p:tagLst xmlns:p="http://schemas.openxmlformats.org/presentationml/2006/main">
  <p:tag name="AS_UNIQUEID" val="6012"/>
  <p:tag name="KSO_WM_BEAUTIFY_FLAG" val=""/>
</p:tagLst>
</file>

<file path=ppt/tags/tag991.xml><?xml version="1.0" encoding="utf-8"?>
<p:tagLst xmlns:p="http://schemas.openxmlformats.org/presentationml/2006/main">
  <p:tag name="AS_UNIQUEID" val="6013"/>
  <p:tag name="KSO_WM_BEAUTIFY_FLAG" val=""/>
</p:tagLst>
</file>

<file path=ppt/tags/tag992.xml><?xml version="1.0" encoding="utf-8"?>
<p:tagLst xmlns:p="http://schemas.openxmlformats.org/presentationml/2006/main">
  <p:tag name="AS_UNIQUEID" val="6014"/>
  <p:tag name="KSO_WM_BEAUTIFY_FLAG" val=""/>
</p:tagLst>
</file>

<file path=ppt/tags/tag993.xml><?xml version="1.0" encoding="utf-8"?>
<p:tagLst xmlns:p="http://schemas.openxmlformats.org/presentationml/2006/main">
  <p:tag name="AS_UNIQUEID" val="6015"/>
  <p:tag name="KSO_WM_BEAUTIFY_FLAG" val=""/>
</p:tagLst>
</file>

<file path=ppt/tags/tag994.xml><?xml version="1.0" encoding="utf-8"?>
<p:tagLst xmlns:p="http://schemas.openxmlformats.org/presentationml/2006/main">
  <p:tag name="AS_UNIQUEID" val="6016"/>
  <p:tag name="KSO_WM_BEAUTIFY_FLAG" val=""/>
</p:tagLst>
</file>

<file path=ppt/tags/tag995.xml><?xml version="1.0" encoding="utf-8"?>
<p:tagLst xmlns:p="http://schemas.openxmlformats.org/presentationml/2006/main">
  <p:tag name="AS_UNIQUEID" val="6017"/>
  <p:tag name="KSO_WM_BEAUTIFY_FLAG" val=""/>
</p:tagLst>
</file>

<file path=ppt/tags/tag996.xml><?xml version="1.0" encoding="utf-8"?>
<p:tagLst xmlns:p="http://schemas.openxmlformats.org/presentationml/2006/main">
  <p:tag name="AS_UNIQUEID" val="11774"/>
</p:tagLst>
</file>

<file path=ppt/tags/tag997.xml><?xml version="1.0" encoding="utf-8"?>
<p:tagLst xmlns:p="http://schemas.openxmlformats.org/presentationml/2006/main">
  <p:tag name="AS_UNIQUEID" val="11949"/>
</p:tagLst>
</file>

<file path=ppt/tags/tag998.xml><?xml version="1.0" encoding="utf-8"?>
<p:tagLst xmlns:p="http://schemas.openxmlformats.org/presentationml/2006/main">
  <p:tag name="AS_UNIQUEID" val="11950"/>
</p:tagLst>
</file>

<file path=ppt/tags/tag999.xml><?xml version="1.0" encoding="utf-8"?>
<p:tagLst xmlns:p="http://schemas.openxmlformats.org/presentationml/2006/main">
  <p:tag name="AS_UNIQUEID" val="2639"/>
</p:tagLst>
</file>

<file path=ppt/theme/theme1.xml><?xml version="1.0" encoding="utf-8"?>
<a:theme xmlns:r="http://schemas.openxmlformats.org/officeDocument/2006/relationships"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&#65279;<?xml version="1.0" encoding="utf-8" standalone="yes"?><Relationships xmlns="http://schemas.openxmlformats.org/package/2006/relationships"><Relationship Id="rId1" Type="http://schemas.openxmlformats.org/officeDocument/2006/relationships/customXmlProps" Target="itemProps1.xml" /></Relationships>
</file>

<file path=customXml/_rels/item2.xml.rels>&#65279;<?xml version="1.0" encoding="utf-8" standalone="yes"?><Relationships xmlns="http://schemas.openxmlformats.org/package/2006/relationships"><Relationship Id="rId1" Type="http://schemas.openxmlformats.org/officeDocument/2006/relationships/customXmlProps" Target="itemProps2.xml" /></Relationships>
</file>

<file path=customXml/item1.xml>��< ? x m l   v e r s i o n = " 1 . 0 "   s t a n d a l o n e = " y e s " ? > < s : c u s t o m D a t a   x m l n s = " h t t p : / / w w w . w p s . c n / o f f i c e D o c u m e n t / 2 0 1 3 / w p s C u s t o m D a t a "   x m l n s : s = " h t t p : / / w w w . w p s . c n / o f f i c e D o c u m e n t / 2 0 1 3 / w p s C u s t o m D a t a " > < e x t o b j s > < e x t o b j   n a m e = " C 9 F 7 5 4 D E - 2 C A D - 4 4 b 6 - B 7 0 8 - 4 6 9 D E B 6 4 0 7 E B - 1 " > < e x t o b j d a t a   t y p e = " C 9 F 7 5 4 D E - 2 C A D - 4 4 b 6 - B 7 0 8 - 4 6 9 D E B 6 4 0 7 E B "   d a t a = " e w o J I k Z p b G V J Z C I g O i A i M T g w O T M 2 M T k w N j Q y I i w K C S J H c m 9 1 c E l k I i A 6 I C I 3 M T Y w N j k 3 N z Q i L A o J I k l t Y W d l I i A 6 I C J p V k J P U n c w S 0 d n b 0 F B Q U F O U 1 V o R V V n Q U F B M H d B Q U F V R 0 N B W U F B Q U N p a m p H S E F B Q U F D W E J J V 1 h N Q U F B c 1 R B Q U F M R X d F Q W 1 w d 1 l B Q U F n Q U V s R V F W U j R u T 3 p k Z F h 5 V j F S O E g 4 T S t O Z F h j e H h v T F I z W T J F a E l D R U F s S U t T a 2 9 w L 1 F N V U J W U l V V Q k F F N l M 0 c D Z a S W N q Q j R N a 0 J n e F Z x d z d i L z c r M k h i W j N i M 1 B B c 2 J H N F B Q K 3 g 5 M G 5 6 b l B 1 W H B 2 Y 3 o 4 N D U z e U 5 T c T l W c U V C R V J F U k V S d m V O R U l w R W 8 v e k Z 4 V 1 h T R W l J a U l p S W l v U E d C Z 0 l p S W l J a U l p R X N E Q V J F U k V S R V J F S k l D Q m l Z a U l p S W l J U 0 F B R E V 4 R V J F U k V S a 1 F B R 0 p p S W l J a U l p S W d F T V R F U k V S R V J F U k F J W W 1 J a U l p S W l J a U F R d 0 1 C R V J F U k V S R V F s Z 1 l D S W l J a U l p S W h M Q X d F U k V S R V J F U k N T Q W d Z b U l p S W l J a U V n Q U F 4 T V J F U k V S R V p F Q U J p W W l J a U l p S W l J Q k R F e E V S R V J F U k V R Q 0 d K a U l p S W l J a U l n R U 1 E Q V J F U k V S R V J F S l l H Q W l J a U l p S W l J U 3 d N Q k V S R V J F U k V R a 2 d J R 0 p p S W l J a U l o S U F B T V R F U k V S R V J H U k F B W W 1 J a U l p S W l J a U F R e E 1 S R V J F U k V S R U F o a V l p S W l J a U l p S U J E Q X d F U k V S R V J F U k N X Q m d J a U l p S W l J a U V z R E F S R V J F U k V S R U p J Q 0 J p W W l J a U l p S V N B Q U R F e E V S R V J F U m t R Q U d K a U l p S W l J a U l n R U 1 U R V J F U k V S R V J B S V l t S W l J a U l p S W l B U X d N Q k V S R V J F U k V R b G d Z Q 0 l p S W l J a U l o T E F 3 R V J F U k V S R V J D U 0 F n W W 1 J a U l p S W l F Z 0 F B e E 1 S R V J F U k V a R U F C a V l p S W l J a U l p S U J E R X h F U k V S R V J F U U N H S m l J a U l p S W l J Z 0 V N R E F S R V J F U k V S R U p Z R 0 F p S W l J a U l p S V N 3 T U J F U k V S R V J F U W t n S U d K a U l p S W l J a E l B Q U 1 U R V J F U k V S R 1 J B Q V l t S W l J a U l p S W l B U X h N U k V S R V J F U k V B a G l Z a U l p S W l J a U l C R E F 3 R V J F U k V S R V J D V 0 J n S W l J a U l p S W l F c 0 R B U k V S R V J F U k V K S U N C a V l p S W l J a U l T Q U F E R X h F U k V S R V J r U U F H S m l J a U l p S W l J Z 0 V N V E V S R V J F U k V S Q U t r W m Q w Q k l p S W l l c n V F e E 1 k a D B L c G x P R G Z 0 R z Y x a m h h b G 9 h d 2 N B e U p U T G t h V 1 F G M 2 l 0 b F l s c H N m d V Z s c F d G d 0 x B U T N B e D l o a H F 1 R m R E Y X Q y c X g y O G h y O G N t a j Z G R z N B V H p 0 S G F C U 3 F 6 R n M z V j l v V j d V R 2 h q U n Z W Z X k y M U d v M X B 1 L 2 V E c W x F Z 3 Z t O S t y N V N 2 N G l v W k R F d 0 V S R V J V W W 5 L a 3 N 0 e E p 6 e F U 2 M W p k T 2 R N T H Z T O S t 5 U 2 9 B d 0 5 S Z F c 3 S F o z N i 9 B Y X k v U G 5 D d D R 6 b E F x a F l l Z F B m N E p 1 S W F 6 R C s 4 a k 9 D N E d 3 V E V 4 Q 0 l t U G h V c X R o c n V 0 S F l h M 2 Z 1 K 1 Z B d E 8 r Z 0 d 2 N G J 2 O X V 1 R n J i d 0 5 Q Z U F X S 1 J D R k t 4 R 0 l 1 T 0 g w S y 9 4 c z F n S k 5 Y L 0 V T c 2 9 L b E t 3 e l p p V V p P e S 9 l U j F 0 Z k t 2 Q z A 5 N V I 3 e l Z T a V F T Z T l n N H Y z V z h p S 2 o 0 R 0 p p S W l J a W 9 W b D J m T 1 J X V W 5 a N T N q U V Z H U m F E S i 9 0 d W I x L 0 Y 1 O U 1 h Q k p D M 1 Q 5 Z l F I d X o v d F Z j L 3 h K Y k l 6 b V d O V l p r d 1 d m V T g z R k R S Z G 1 6 Q U V B e U p W S 0 5 Q S D B n Y n V O S F R i N W 4 4 Z l R C W X M x b z F N a D h Y R U Z C c m 1 G Z l F k a G F N c z J P c 2 V q a z V N d 2 J k Y z J 0 S 3 R X Q X g 4 M 2 J L S T V Q d U 9 E b m 1 q K 3 d 6 Z F l l T 3 d n L 3 Z k Q l Q 3 M X Q 1 b j J m U X Z y L z l Z Z m d P W G R i T z l 5 Y T g x T 2 h i U k J S e V d G Z 0 l p S W l L b W R r U 2 l Y T 2 h v Z k N M e U l N a 1 d s c G t L b V V y K 1 U 1 M H h v M l J W V W I y e U p m S D V H W W d M U 3 N M R H l M a X d Y d 1 l q U W x O e V F s W m F R a k x p M V Y 1 N z Z r a k h T d D F 4 Y k d K c k F 6 T X d j Q U 9 G c G E 1 Y m t 1 U T N O c 1 R v O C s y S E w 1 Z 3 M 1 S T A 0 U n R H L 0 U 4 S 1 F F Q T h H R z l o d m l 3 W G t N Q X d K N G J W N 0 h K L z d 6 Z X F Y e U x Q e G 1 D c G w 2 V n R Z N E p C U n U 1 V W 9 u U D F x N k F T c V h D N H Y 1 R H R N N T V P e m p p c T Q 1 Z H N m R D R J V F R 6 c m 9 6 M 3 F 0 Y l F 1 V D k r e V N x R U o 4 U m o 3 S m I x M k R 2 M m F 3 e F o v U 2 Z j Y m U z U X B W W m R O U E 9 1 R E l r N G U z b j V w U 2 V Q c 1 B M c 3 Y y a G Z y U 1 k 2 V n E r S n o 5 Z X Z 4 T z R 2 d j R L a G h C L 2 R p R W 9 i Z i t 1 S W l J a k t r W F B o b 1 p o L z F S O F J x Y n J C b z Z T b H l M S 0 t k Z j N Y T 3 p i a i t O M U F 6 Z X Z j M E p F N z F h N 2 I 0 b D h n R X V u Z X A x W U x 0 N W w z N 1 Z O R V R o Q U N z a 2 R h d 2 h M a W R h N i 9 H e E Z X N 0 t s M n J 0 W T J l a 2 U r Z F B 1 c H h s Z m J O K 0 x L M D h m W U 5 Y b 2 k z U F N F e W N t Z H U 4 S C 9 j U k E r W G J N Q 0 8 w Z F B R R k 1 2 S D U x c j B t V X l u S D E 0 R H d D d 3 F Q O W c 3 T G x 4 R m Y v Y n N 3 U F B F e F B R c m x v T k J J U T h R N l p j a H V s Z F A w V C 9 4 c z B R b G h D U E M 0 O G V R c T F T Q T V K a X Z U V W l L Z 0 V N V E V S R V J P W E V q b 2 Y z T W Y v S 1 J S U 1 F M O H J V O X B I a k F M e V l Z c G N i b E h L Z G 4 v N X R r Y W J r N V N V M F p j N 0 h 5 U m t a T W h t a W t w U G d s R E 1 L S l Z N c W N E Y z h G Q k 0 3 Z G d F Q U 9 F d 2 N D Y V Z L c F h X Z j d m a m h t c T l 2 R m 1 O c W 0 x c X R 4 b G M 3 T m 1 I c j V Z d F k 4 T k V u Y U Z 1 M X V 0 N 3 J w R 0 l 4 T m 5 3 K 0 d 0 M l g v S U p l e X h a a F l k O U J H T k N r d V d D N 2 R t Y m 1 x T 1 h t a m p y d U Z m R W d N Z 0 l Y S H d j a E 5 p V V p W V j F j S V J X T G 9 Y a E 5 v N G R F V k h R T V R F U k V S T 1 h B d W Z C U X J i Q l U y Z G 9 H W F N 0 N X d j Z m F C b V l H Q n E v b G 1 W V n Q 3 R j Y 1 a m N D d 0 V O U 3 V V Q k Z B M G R i d j V K Y z N k T 1 V O V n I 1 T 0 x q Q 1 F T S E R q V 1 R D N j F L b 0 R B Q W g 0 R m d 5 W l V x a 1 o x Z k g v M z N l Y T B h d F B W d j Z C S n p I U k J S Y U x F S k t T b V l H U k c 5 Z m c 2 S j F i b U 5 P a k Q 0 Y T N i b G Z n O W R h b X B 0 Z y 9 m a k l H c m x 5 S 3 N W d l c 0 V k R n R G N 6 d D J S Z G V E d H F G S E l M a l l 0 Q j l 5 Y T k 0 b n B p Q U 5 s V 3 F Z L z J 3 M G V o V X N 6 Y m l V b E 9 3 K 3 Z 4 c H p O a T l I Z H V 1 W E 1 U a V R 6 N H R k c C t K c U 9 R d 0 1 C R V J F Y j N o W k V v b D V s L z E x N F N s Z 1 Z X c l k z T D l 4 c E N L M y t 6 d E Z L Z n Q y b 2 E x Z m 1 j U T g v d G Z x T 2 5 t a m w 4 K 0 h n Q V h h e H V k N j U 0 b k p t R E s z M X V M M W J h U l Z J c m F G U 3 J p e X R O S G 1 z Q j A 1 c 0 U 5 M U h D d E F I d H p D d 0 N B a j J Q M m F G W k F T R E N l e E V R R E F M d 2 R u U 0 R P b V J k W W x G T G 5 B T E R 4 N G 5 u O G U r O E 9 m d X p U S D E x c T F T M 3 l m W C t Q b m 9 n R l J 3 N 2 d 6 O V B I M G N U V E I r T T d k T l k 2 T H h h S j B i O V J N N 1 N y V m t N e n Z T O T N t d U h B c G k z U n E x N G p o Q 2 J F S V N J e F F h Z H R J a W 8 5 R E V 4 R V J F U n Z 1 T F B o b 1 p v M V M 1 V 3 R i Z D d v c 0 J T Z G 5 J U 2 R W e T h C Q U k 3 Z X V Z V 2 x B e j l E V U Z R a z F u d z J B a 0 I y e W Z I O G J N M 0 1 z Z W F 6 R V F p S 2 l 0 U 1 V C T T h s d E l Z S k F O c F d x W T R E d D I 3 Z z J 4 N T l B Q U N I Q W d N M D R T b X Z 4 U 2 V Q U W l J V 1 E 2 b F N v Y 0 9 2 O D d H b y 8 y R F V k Z m N v O G 5 2 N n N 0 M z d h R m V 0 Q m 0 2 S G h S Y X B Q S H F 1 Z n l m U H h Q Y z l Q O E p u T F Z y c m p D N E J M N l l i T G p 4 K 3 F N a H R F b E h w W T J B a U l p S j Z 3 L 2 x G a E d t K z d s c k o 2 N D B O U z E 5 d D M 0 U X R s M T d z b j N S b D V s d 1 l H U m h v c l J z c W p J K 2 p N N j d N Z W p G d H J x Q 0 E w c T F P Z l N 3 O G Z n a T N 3 M E 1 o Q W 5 B b l B G U V R 6 S E x k Q 1 E v R m d W c z M w T D F P Z m V 5 L 2 V S M D E z T n p 4 M F o r L z Q r a F g w M k F v T G Z w V X h t b 3 V i c W p p N 0 l v U D Z 6 W U F B T W h W U 2 5 o T U h Z O G Z l d m Z E W j g x Y m E x M z d O R F l H e l g v O E Z z W T V V e V h 6 a D Z Y S 1 R z N D Y 2 N 3 Z V Y W p Y N n J s a U M x S 3 h N N 0 J z N 1 N Y Q W Z K e U l x Z m Z 4 d E p D S W l l c 0 5 G c H F W c H Z 2 Y l J N N l h 0 V F N F U m k v R k 5 q O T V v N H V t R F R y L z l C S 0 9 j d 0 J D L 1 p C V U 8 z T H l C R n B W O V l a d F R M d H g y L 0 h E Q m Z a b n l F b H J E Q k F C M T N D d W l k b 1 d L V 0 h M e U t N U W l F Z H I 0 V n R O c G I 5 c X V i Z k I x Y 2 t H M z J 2 V 3 c v K 1 o x T E 9 v M 0 N F O W l v a k J r e l h K c 0 d 6 R 3 V X T z l Q T E J K c D N s T j R U Q U x V Y W p X O E h C d z F 4 M 0 t w Y 2 h a T 0 d S c 1 k 2 b T J u c 0 F E c D h 2 V m 9 3 W F A 1 Z 3 h Z U n Z Y N E 1 U R V J F U k c r N H Z Q c 3 N 2 Y T R D R H l Y a D E 3 N E R B Y n p Z Z n l s W F h G b 3 F Q b D I 3 S E Z k b X p k V U V K a 0 I z W H l Z V E F 3 T 1 l H a G 9 W N j V t V E 9 u M k F v V 3 R Y Q U F B T 2 p K K 2 l k V z Z 0 M 3 h u N F B 3 N 0 M x a E Z q a 1 M 2 V E F R Q U 1 K Q k t z R 3 p v U 2 d X R 2 h F T 2 1 y Y 1 Y 1 R V Y 0 T W Z B N E N t b 0 V W Z T Z U b m w y T T J O a E 4 v T H p s R V R O R k 1 Q T X h W e W R G L 3 l D e j V y M F F Z R G 0 3 U U F B R V N u S k 1 Q U n d s S n o v Y k 8 0 V 1 B S Z H N m a W w r M H R F T D Q r Q m l Z a U l p R j Z y S j l G U k 1 K S k t V Y 2 x l Z T J y Y S s 0 d C s x S G 8 5 c W 0 x N y 9 O Q z d 2 O W F 4 a U 1 R R W h N V E h J U 1 F 1 R n J m Q 1 F n Q U F i U l o 4 a n d x M n R 0 Z 3 l m Q 3 l h Z U h y R F F D c U Z w Y k V 4 Y X J w V j B O e W 5 V c X N 4 L y t B K 2 R L M V Z G N T F y M X N H Z U c x Y z E 1 e H d 0 c m R D a H V s V 1 J p e m Z v c y t m N l Z k U j B j O W V V T k 0 4 c k 5 U T V R R U F l H d k V J O D d P d z F v M k V M a n g r Q 2 t k U U F V e n A x Z z V t U k V m Y m Z 2 S T Z w d T d i a H h O Y 3 o 0 R z c 3 N n B V S 2 l l a l Z N R E F S R V J I U m E z W G 1 3 V D F r S 1 J R N E V u Z 1 Q z Z X Z X M X h 3 L 1 B X V T J m Q n l k T k s 4 T n B O b T d z a z d Z d G h F W E h 6 M E F B T l Q 4 W m l y T W p Z e m g 1 Z U F J d T V 6 c W Q x K y 8 z e F Y x S z F a Q 3 V p d 0 x n O W N z a D Q r R E V 4 T F M w L 0 R a M n I r d 2 R m a V h N R E l 3 Z 0 Z n a 3 d t Y 3 Q y b U J V M i 9 h R j l r K 3 V W T 2 9 0 U m l I a z N N U D d P S G 5 2 R G 4 3 N W V J R G U 4 N G t a N l R D U V N E U n J t Q X B 5 K 3 Y 1 Z C 9 I e m t B T D d w M 2 h 2 S m 1 S b U l T a z Z D d T Y w Z F J B R D Y v L 1 V I a m 4 4 O U E y W U Z q R l F S M G V 2 S H d F U k V S R V N 2 a l V x d H h 1 N 3 J W O U R J M H h z a k 5 x M 0 d N d F Z R O U s 3 Z k N B Q m d h b W l v T n d 3 M H F 1 U 0 Y r a D Z W N E 9 Q b 2 p N c U 9 U b k R N R 2 N Y S l h j U D B Z Y j J H U 0 1 w S V I 3 O F Z T e E N S b U l D a k U 2 Y 2 h Q a j B O M 1 J i L 2 d v O V h M T W J h b 1 N O a G I y N k I y Z D E 3 R m F t U E E x W X V M Z k w 3 K 1 M 4 a U h N T T N y R V J k Z H c 4 T X l W Z n M 0 Y 1 U x W W F p U V V 5 Y T h N S n N 2 W F l C Y 3 F j V H N m W D l q O X I 2 L 0 l S R 0 x Z V z V r R E h O a l k 0 U W 5 4 d U 9 y S F p 1 d 2 N z Z 1 h S Z T R m R V p V O E J p W W l J a U l x R V k r a U k 1 R 1 d K Y 1 A x W j A 4 M G h S Q j J Y c j J F N E 5 n W T N K e n p J M 1 p k d j R 5 U k c x Z G p u Z D h a Q U 1 E R H F P Z k l Y V W F r V X F z a F V 5 Z 2 d W e W 9 4 c U Z u T E F w O F R F Q k t N R V J 0 W F E 2 W l E 0 S i t 4 a y t C b V l 3 c z N H M X Z z S E R V Z W Z W Y 3 N R Y X V m d n N Q Q 2 Z v U F F 0 V m J k S X Z W N z J h Q 2 h h T 0 Z U U m V 0 W S 9 1 c D h h c l V h V 3 k 5 Z n d Q L z I 3 S V N E a F F V M m Z U R U d V c k V Z M G N s S n V C R V N E S H R 6 Q z V n W U d 1 S k p k R F J X b l R 1 T n d j M W F G Z W 5 a U C 9 i d W g 2 O D Z k b 0 d O c V J t c 1 R j M j B B b V J 3 W E F 5 Z V J F Y 2 p J V D B O d D h O R G l 6 U m l S V V F s a j R H S m l J a U l T c 1 E z K z N i a D Z K M W J B T E k z W G 8 x U F M 4 V 0 0 z Z H Z 4 Z W V 2 M z R H e G x q Y k h 0 T 3 F G a j l W c F k 2 M 2 N X O F d s c E d M T j V I Z E p s V 1 Z D c V Z K b z J P b F N 2 a V o y a k p o V H l u T D l o W j J h T 2 p a K 1 A x b 3 c r Q V V B V E x 4 O G N u a m d W b j Y 5 Y k N X c 1 Q w M E w 3 Y T J s c 2 d n a 2 R P c U 5 4 S l c 5 V X p M Z F d h R U t I e n F q d G 5 s M 1 F J V U 1 t U T V m Z k Z 5 Q X d M Q V R k N j l i S G I v M E d h N H B Y W k N r V U d M c n V M O D J V U G l P c E Z O M 3 J O c 0 Q w c n Q y T D h C M 0 x Y a y 9 s c U d j Z E Z B Q l V z b k 5 B a D E 5 L 1 F I e E 9 Z W X o r a l p z V n F V M G l L b G t p d F Z x d E x 2 d 3 l J a U l p S 2 l 0 R F R 4 e k d 0 W n p L Y z J z N 2 R r R W p K N W N 5 N 3 B G K 0 1 T b k p T T T d J Z 0 t X S k t S d 3 N z d G N i U F l 4 N m p v c T I 5 Z 1 d P a m l o V k t p a V V T a 0 F r Z 2 9 G R U F y R k E 5 Y n A w V 1 J i O E h 3 Z W h 2 b 2 N u T E l 4 T k J Q Z W p V c W 5 W T 2 0 x a 3 l 1 V 0 l U M H V G N j B 1 V 1 p U O T E 3 e T d N a k l 6 U X h N d E g r R D J v V k R D V V N B c X R 2 b m N v T U F C d H E x U X Y w d H F r a D F I U G t a c V p D V E 1 q S S 9 n N n V i e F N a V D h p S 3 B 4 S X p 5 O F p B e E 1 S R W R F Y n J y d 0 V K a U t p O G s 1 Z l l I b 3 p 0 d 2 9 u S W l J a U l p S j Z B e k F 3 R V J F U k V S R V J D V 0 J n S W l J a U l p S W l F c 0 R B U k V S R V J F U k V K S U N C a V l p S W l J a U l T Q U F E R X h F U k V S R V J r U U F H S m l J a U l p S W l J Z 0 V N V E V S R V J F U k V S Q U l Z b U l p S W l J a U l p Q V F 3 T U J F U k V S R V J F U W x n W U N J a U l p S W l J a E x B d 0 V S R V J F U k V S Q 1 N B Z 1 l t S W l J a U l p R W d B Q X h N U k V S R V J F W k V B Y V Z s M 2 d J a m 9 W Y W 1 W c V p E R n J J U W k 2 U V R V V 1 N G U X E 5 T E x 1 a 3 Y w R m h H S l R T R X l x Z 2 l w V l V j W U 9 v e U F T R 0 p l M W w w a U l x S l N 4 T U J F U k 9 X Y U 1 1 V U N N a 0 9 u U W l X T E t P d X U w R n R L c l V x S E 9 1 T S t a Q m 4 z b 1 l q Z k R X U D N u e U d 4 Y U Z I V z N T S W l v b E x D S 1 h s R V Z H N H B V e T R n L 2 Z F Z 2 h p V X F O U 3 B a Q k 5 J Z k Q 0 S X k 1 V U p a Z D R X S W l F b 0 p B e E 1 S b F V 0 c V p T b 3 l R N m V X Z F R m b 0 h a V V p P a F Z x W l d w W m Q 0 T 0 l p R W 9 C Q X h N U m x V d X l t S l V j V 2 F J e W 8 1 S k Z R Q m F 6 c 3 F 5 N 1 F V U k V w W U N C a V l q S 0 p V W F N p Y k x 1 Q X I z a k Z F a 2 5 5 N 2 9 M U k V S V U N o a V l p S 2 h j V W 1 l R m x I V V g 2 Q j J u e m 5 w V z F s M G d J c U p T d 0 1 C R V J P V V N T N G R U V 2 V Q U E l C S F J 1 N E d C a V l p S W l J a U l T Q U F E R X h F U k V S R V J r U U F H S m l J a U l p S W l J Z 0 V N V E V S R V J F U k V S Q U l Z b U l p S W l J a U l p Q V F 3 T U J F U k V S R V J F U W x n W U N J a U l p S W l J a E x B d 0 V S R V J F U k V S Q 1 N B Z 1 l t S W l J a U l p R W d B Q X h N U k V S R V J F W k V B Q m l Z a W 9 o e H F B T H V D W E p B b W w 1 V D Z z e U 5 T a l J H Y 2 J Q c k s 3 Z X g v N G 9 U V F l m W X Z k Z S 9 a Y 0 x z Q y t 4 Q V F Z N F h y M F Z a U X F F V E Z i d n R H d E J V M j N u T k h S S n J 4 U y 9 X d E t Q N E 5 0 Y 2 Q v O F J h d n J Y M G l J b m 8 z U 2 N 1 N k E w U k V i N H B 6 N F h h W W R M N E d u c W N i W T F 5 Z H B 3 Q 0 F J O E d P e U Z R V 0 h x R G N 6 V F B R M E N u e H B a O D k 4 R m g 5 U E V r e X h i T m h K M S s 2 R F F B W W Q 2 W V d 2 S 3 p T O F Y 2 R j J H T G R s N l V V W S 9 T c D J q Q X p V T U M v c n g r a 1 l y W E 9 O V D l k O W N H V k t H d G M 2 d W N I S j l P c 0 l y Z W R K c G R n L 0 5 t Y W l N M H d S Q 3 U z d U d M M X F 6 a U d u Y W l M b n Q 2 U l d O e m 1 6 b X Q 3 Q n I w N X N 1 U n l H Q m t Z b E h V M 2 l P Z 2 R 3 T U J F U k p S a j l a M k t z R G F T W T J q M V V N M n h X Z j V W R V p 0 a F d P a T l n N n F H d l Z K Z 0 t t d E h u e m t p V F M 3 Q j Z O c k J l c 0 5 T W E t Z a H J r W l p v N W x M U X J I Q 0 V n R E 1 1 V l F G b 1 N r b W F P c W N n R k 9 o d 3 F O Z j l S M l N V T T h 4 U 2 U r N W d H Z 3 I 5 R H p Z c U 5 C b j d Y d n N q S D J Q b l F 1 O E p t R E F X Z G d h e X d 0 d G k 5 N G N R V k d S Y U R K L 0 5 1 S 1 h y T k l j R z d i K 0 w x Z 2 F t M k w 1 N E d F d j N l N 2 R p R E R z d W 5 Z W m t 6 d D F n N W 1 S V V l I W H l w U U t H R X A w U H p Z Z H V Y M E w 5 V D B x d 2 N u U 1 N 1 d j R q V 2 R Q V W Q y M U F v d 1 o 2 b 2 p L U F F Z b U l p S U F 0 M k 1 0 Y 1 M 3 Y 0 R 0 T W F Q b 0 s 1 Z 1 V K e j N P L 2 p D M U R w N W d j T k 5 V U 2 9 1 Y W t 0 Y k l 5 M F A 0 Q y 9 0 N 3 M 1 b m l U c F R t L 3 p z a 3 J I N l Q 0 W F M 2 e m Z y e X B a b H Y z U H d O Y j d i a k F R c T l E R E s x S n p E Q U F z R G J P L 0 Y z c 2 Z P M E 9 w R n F H T l d 4 e k N V a z E w M m p F V X E r Q 2 9 K M G l 0 d m x z U k 8 0 T m N B U U N Y S W 0 x d 0 t k S k d z Q z h U N n o w U k R F e l Y 3 V k p 3 c W 8 5 L 2 d l K 2 w z Z T V t N k Z B e E J 2 O X I 5 S 2 p B N j Z 5 T U Z B V 2 V w M W N U R k J X c D l k c k Q z a D Z U Z D I 3 Q l p u K y 9 B d S s 3 U E h N d U t q c 1 Z I S F p 6 W m N o a 0 9 I M y 9 Q M H p x O U V H U i s 2 V n Z S T 3 B C N U h N c 1 B u a 1 V v O X Q y M E F s T W V h O F B q W T l E M T h V L 1 k v M n d V V 2 p n N G F t N U p q a 2 p B e j h m M 1 k v a 2 p B d 2 N u a m h O R T V w Q z Q r U H c 4 Z k x G V 0 R a b 0 t E c l h y R l B r U G h M U m 0 0 b U J p W W d J d 0 c 4 Q l h u Q T B 6 Y 0 x R N n F G S V Y w a H d Q Y 2 9 L c m R 6 a U l S V 3 J J V k 1 L c j l s S n p w S k N E Y 0 J h W U 1 S a V l O V n d 6 Z G R i N 3 J 1 V m R M Z G Z X Y T N O Y m J W Z X Q v N j d o Z G J y M 0 N t Q 0 9 4 N W 0 5 L z J I c T V Y e H c 5 W E t P d T N V d G s v R 2 d S N V h 0 S T c 5 O D l n W l A x e X B q S 1 l 1 Q 2 R q M G Z n Q U 1 K U 3 F k K z h K U 1 R k R H p R Q 0 9 v M U V C U D c w a W Q 4 N 2 1 N S k N w N F c 2 V V Z 1 c j d N U k t L Q 3 M y b W 0 z b k 5 T c 1 J w R 2 V 2 c E F K Y X Z K L 0 5 s Y X J 5 L 1 B u S X R a S C 9 U R W l O Y n Q w S H J C O S 9 q b D Q 0 R m 8 3 V n R W Y z M 3 e H l T U F l j K 0 1 x S E N 3 c 3 R l N E x D Q W x H Z F J j M 3 Z k U H V E d H k 2 Z 1 V 5 N U h G M X I x U z F T b j c 0 L 3 N B Z C t R U S t 3 Z j l 6 a 0 l v M z R o T V R I b 2 Z O d l A y R k c x e D R Z M 0 t 3 V j N H M 3 Q 4 R j d W N m h p d z h n K 2 N t a n d M Y m p h M k N J b l B u b D c 2 e D R E U E 1 I a j F u O W p r N z R l K 2 p a b 0 N B T m I 2 b l V G e k g x O V V k N j J B a 1 B n N E d F d W x j T X c z Q W t W R T V R Y 0 R F e E c 5 O H k 1 S D J 1 R G Z V S H N z Y U h r U E p s S W x s d D d 5 e E M v W H Z i R 3 F 3 e T J j R D d m R n h u d n V o Y m F S Z j R R c D F 3 L 0 4 3 M m 0 r T G 9 u Q T V M R z J R N k h Y U E V r e U x m Q z Y v S 0 5 j M V d 4 V D h F R 2 x h S z F y R G d V N z R s N U 9 B W V Z 6 N F h a N G 1 H Q 0 d E e n l q M E V U U H R N T z V W e X J E S U 4 4 M H Z q M l B Y R E Q 1 Z k h Y V X N r L 0 I 2 d m E z O U l h b H h D d 0 R E R G x X R n h r S 0 1 i W j N 1 U U Z Q e S 9 S Q z M x d j F U Z T h W Z V A 3 Q V V 5 Y 2 N l T 3 F r O T F 3 N z k x a X M 2 M 2 l 6 M E d m U X E 4 c 2 R M Y k l k U H h 3 Q T R H a H B C U X Z q N 0 p I S k N q Y T J t c E d r Z E Z r V 2 p 0 e S t o Y 0 h O V 3 N I Y V Z I d E V 0 d j J 2 O H d W S G 5 i W m N 1 Z 0 F Y S z J 0 S X h S S 2 R F Y T F j a n B h V 3 N E T E p i c k 5 i N 1 h w W W Z 1 W W t Q b C 8 v R n p a K 1 B n W V N z W E R O c T N S W k Z n Y X V Y S W 9 N b V F 5 T l B i M D F 4 e G Y x R z R 3 U G 8 2 T 3 c 5 T l J 4 L 0 5 p b l A r c k 9 t Y T U x M 3 c r S D l 1 R 0 h R L 3 U w a m g w S 0 R B Q U F O U E h 5 d 1 p H S j B 3 U 2 Z T V V J 2 T m d Z b U l u c W 5 L V l F p Z k h 2 S k Y 5 V n N V O U M z Y 2 d T U 1 p W S 3 N 2 R k 1 S R F J 5 V D B M R m l E Q 3 B a c E t O d E J l R k N C W T h T e m Z E R D F j c U N n Z W w x c 0 R H U 1 k x R F Z N T D N u L 3 J q b F d l a j U v S 3 J Z c E d G Y z N h Z G F 4 e D R s b V d r Q z A 3 T E F T a k N W S 2 p H d j J Y M j l h M y 9 t W G E y c 0 N V U n F B T C 9 k O E 1 L U 2 0 x N H d s a X J S M C 9 z N W p q N X o x T n V Y c l E v Y z h E a k p E U D E 4 S T N B L 3 d S e j N F O H c x N X p 3 c z A 5 R l l U e m k 3 M U 8 r O D N y W U F v T 2 1 P V n V q a 0 V Z M 3 Z t a j d R Z T k 1 W X l 0 R 2 x z a V J Y S 2 d F Q U J w S V h v N F N i T D E x Q V N t W U d 4 c l o 3 d j h q d D N J M E l 3 L 2 1 n K 3 d C M F I 3 U H l X d G g z R U l h M m J B T U F x T y 9 o a V N X Z m Z J c V J H M W R q O X I 2 Z C t L R j N m N z M z W k 1 u b E d M a H l H U j V G U j J M W G 1 L O V F 4 Z G x W Y z A 0 c U Z t U F R G M k 5 n Y n B 4 Z D Z Y S G 5 x Q W x R c U p U b 1 h M T 0 8 x a H F y N k 9 R a 1 Z K M D F H V T h Y T E l a Q 3 B j T D Z D M m N 4 c k d Y Y k l y O C 9 J b n J 6 T U R B U j B U d H Q 3 Z D J L d U J k d m d T S F Z 3 d k I z a 0 F 2 O E l 1 e V F L c E 5 p W H Z Q N 0 V B S H d 0 V W 1 E c j A y Y T R Q M X F k Z l o w U G V 2 U 0 R F e k d j a 3 h 1 O E Z q d n V U O X V l U l o 2 d m p o T 2 h q a m c w b k 1 i a k s 0 Z E x G Z 2 9 R Y V V X Y W F h N k J j W m F Z d F V k R D d S M m k 4 U F p j R H Z N d V Z T b D B H Z n N l T 2 l L S F E 5 Z H R Z N z E 5 S T d V Q 2 t 5 U G s 4 e U s x R i t s V 2 9 S M G h m N S 8 y d E l W U U h 5 b U l R e k V L b F M w e U N o U 2 V 3 W F p G T m N D Q 1 Z k T F p 6 M 2 F 0 V H l q S 0 x k a W 9 3 d T R z b V J W d G J H R G h X S G h S V S t L S W t 1 U n Z Y Y n N U b m d v M m x X c k F h V k t o Z V d u V D Z C M 2 c 4 W n d 0 N 1 V y Y 2 p 0 T C 9 6 M E 9 B R m p 6 M l F q M H F 2 K 2 l F T W p C d 0 F B T V d m M G 5 I d j Z 3 Q 1 B i b X V 1 W G x Q M j d Z Q k p l Z U J H S E Z t W C 9 S c 0 p J M 2 V 0 Z l h M a U t p V n F 2 e D Z k b 1 Z 1 U G o 0 S V R a O F B o b 3 R m S H g x M n J B M W V 4 S H F S U 0 p n N k 5 v V k d O d X V r M l l x W G w 0 U m l R a 1 l 1 d l l 2 d U 5 2 Y V l V V H J k a 1 Y r Z j B U M D V t R m d J c U o z V 3 U 2 b 3 c 2 W j d G U 0 F W c X l C W G l m R j V q U k J V d D A w c D B 2 U z N Y T D F 5 S 3 J n V l p k c F h r K z J 0 R U p t d X Z 5 S 1 h 2 b W U r Y X F u e F Y y R m x K R W R y d H p o O F d U c 1 k 0 Y W 5 H Y 0 R Q W F h S K 2 t V S W x n S U 0 3 K 1 B 0 Y X h U O G J o b n B m a G J w N E I 3 L 1 h 0 Q l V k O G 1 1 N W 9 o V j d l e n p H d G 9 X N k J o c V k 3 V 3 V r Y 2 E 3 Z T d X W k g 2 Z X p M R U F T Z E R I Q X E 4 e H N N a U E r Y y t 2 b E N r O W d x e U 1 y S X R s T S 9 2 d j N J N 3 h i V T Q 0 S H F w U F d 0 d H h 5 N W 8 1 T 1 J T S W 0 y b H l i S i 9 k d m J j d U l y e E h U b 2 p M a l V G e i t K a T h T d 3 V G a n V 2 W G d J Q S 9 E M T Z B d H B Y c X l u W V J s Q l V K S F p k d n d 3 Q U N F d U k x e m 9 Y b F p R R V E 0 b F V L O V R r O T B Q d i 9 u Q z J 0 T V l I Z X R Z K 2 l V U W k 5 S 3 p Y R U F P Y U 5 O Y 3 A x R k J o O G x p a 3 k 3 S 0 x t d V J P R T J 4 Z n J T Y l d E e H N O V n h 2 O W h V e n N 6 T X p 4 Z W F 1 M k d O Y X l i W U Z U Q U l u b 3 p j Z k F S S V d T c T F T N E h C b U J t e k h S a U V 4 U F E w e D Z P b V F x W l Z s M 2 k 5 N X h T d 3 I r V E Z 4 a 2 4 x U U p S e S 9 2 N X p B e l V P T H p r M 1 Z 3 U D k 0 Y 2 s r c G 5 q O D R z Y U h s U D d 6 M 1 Q v S 3 F o c F d z O H V u d E Y 2 W n h 6 T m R O Z m N D Q 3 Z 6 c F d p a 1 p p b H Z m R D h a S W c 5 V X V Y U 0 F n c 2 Z s S V Z H V G 9 u W T F D a 0 E v N 3 R Z R F l l Z k 9 1 S 2 Z I b G Z n a 1 d k M E p u Y 1 Q y N 3 h y b F B L d V J U S 1 J x d U J p c H I 4 T X V h b U I 4 T G 4 4 O G 9 m R 3 l I U W p M T D N w a V Y y U F h O R F R P e E x q N m p 6 V k N u T n l s U m g 3 S G p u a j R G T W 4 v S y 9 S S T F T e l R T b l N j K 2 o x U 1 V q T E h x b T l I U j Z L N j g r Z W 9 x N j d C e T d Q b k F z Q X V Q O D h B c C t 1 W F E 1 W G E r R X F p Z 0 N 3 O H R 5 L 2 N M R 3 l S Z z I z Q 3 J n Z E h x c D F M a W p x T 1 R 3 Z E h D R V d 2 U 2 p T S W x j c U V S d 2 J v M 1 Z k e j N v T k 5 R V W J J c E 9 5 U n p H Z n h N W W d L U 0 5 E V X d F d i 8 3 c W 9 z M U 5 u U T Z W V 2 E 2 W U E 1 c T d O e W k v d j h h c X p K Z 0 1 B c H U z Y U J n Q z R O b n M r d k J 6 M F Q w O G x v a m N i Q X h N S m l r N V B 4 N H J i T j N F a y t B b F M 1 Y k t 5 N 2 c 2 U n R o S U t U Q V p p R l F 3 T V Z m a m 5 z V E 5 P a G R w a m J j Z W J N R F B J L 2 9 O Q X g 0 b 3 g r U D Z 5 T D J Z M W Z n Z 0 h r e G U v Q T l Q O H F z S E d T S T c r d m k 4 c T R O M k t 0 W V J j S 1 M 3 U 1 h r e j Z S b H p l M j k w Y 3 F V b l N N d G w w O V d H Q 0 d m N E 1 y S 1 J 6 T E s 4 K 1 B o S F k 4 Z E F W W D V 5 c 2 k z M 2 R y b W k r U j N K V j l s L 0 9 E Y 1 d s c 3 o 3 b 2 V J Z 0 R q a j l 6 d 0 l r U U I z V H l p T U h X e m p k Z 1 l h a E F a T G 9 S S G l h Y U l 6 b E x p a W Z K c H R o e X Z 3 T G t L a E V H V k F t S G p m S H I r Z i t Y c F R n V H l l c W l U U l Y 4 V m N v O H R l M D l M S z N n W U t K Y j J 2 M T F z R E F z Z U c r a T R v a E 9 U Z 1 l B Z E t w U k c 0 d F B I T U h H T D h a b 0 N q c H N 1 M 0 l S b n Z Z T 3 F P W l N j R 0 d V U 2 U 5 L 2 d F N D E 2 d U J o M U h N c y t m Y 1 k x R 2 8 x U k R r Q j Z X c n d F e l R 3 c U t S M S 9 m T 2 t 4 Q U x Y T 2 V Y c S t 2 d U N B c y 9 u M 2 Y 4 S k F H N 0 8 r Y W 5 R T n Z N c k x B d 1 M w W n V M Z 1 l s M E t O V X F y T G 9 U a U R W M 0 E 1 R 3 A 0 S D R s O V B h T F N E W E c 3 R X R W M E 5 N N 0 V 1 M 2 R Z e l h I W X p J T W N U Y k 1 E d G V p R 2 1 G N 2 x 4 d H d 6 e k 9 5 Y 2 l 6 R U F m R 1 p C c k E x b H V O U m 9 o a y t P M T R Q V X J F S z V 6 N j Z D Q l B w N n g y Q m p j O D B 3 R S 9 Y Z k Y 3 N m Z I N y 9 4 V n Z n d j N q Z E 5 S O T V O W E J N d 3 Z T R 1 F a a D N 4 U m V U e j l m Q T h u Y U J B Q U N a T W p z d 0 N a W H J s a W 5 G a U 0 v V V g 4 W T V x N E J 6 U X J i Y 3 I 0 Q X p Z Z G 5 y W F E 0 K 2 R j S 0 Z D Q n R Z R 3 l r U W t t S 2 k y V C t x a G w w S 0 p 0 V i 9 q S j d l a 2 R q M X l F W F R 4 N U o y c U 5 w Q 1 d P U X J s d k c 2 R E Q x e F d M T 0 8 2 Z H N t e l V 0 c 2 1 s e H B D b z Z M Z 2 F t a E V i N 3 E y Q V d k Z n Z z S m w 1 O D h R a E 1 2 S H l S b H B H U D l o Y k 9 Z M E t G T G 9 X M D R X M W 5 E M m N v Y T N v N U 9 t T F Y z S j g 0 K 3 V J Z T J W Y X N q T E N F Z X Q w S 2 Y 0 Y 3 Q 4 e F N N c T J 0 c n B o S j F N d V J 5 d W s 4 W m c y Y U N o K 0 t S e G N 3 R F p v M T V 0 R m 5 5 U H d 4 T 2 5 v Y W x Y N G I 4 N 0 Z Y U F d Y T 1 d P V k J Y R X h j c G F x O U F G R V p V L 0 R F e W t K V V V t d y t U e n A z S H g r W X U v b k l z Q T F I R n d S S E 1 Y T j F R d 3 Q 0 Q 3 R z U W t N S l p 5 U F R X W H M r Z H d T Y V N a T k x z R 0 l V N 1 d S S 3 B Q Q 3 l 5 b 2 Q z M T Z x Z 3 F C R U 1 4 a E p W R m p Y O F N h M m R M N k J m a 2 N h b 0 8 r U k J q a m U 4 e E l z Y 2 p a e W x T b k Z X S G 5 I Q T E w c V J X U G 8 4 Y n B R c T R H M U h X N j k 5 c k F F W k p m a l h w N X Z S S 2 c 0 N S 9 Q c j Z S M n B N N 0 k x N F d 4 T j d I d X N Y Y z c 1 a T V v a E 9 C V n F q O F B C a n R o N H p 4 M U R x b 1 Z D c m 1 k S 1 h s N k h n e D F 4 T 0 Z q L 0 5 L U m R R U z d Z R l Z T O E Q v N k x X d D l G a G t J Q 0 o 5 T X N w T W d r K 0 9 l S k 0 3 W S t 5 Q j V O K 3 J o e U J B W l V D V W Y 5 b k 0 x d j R 6 S U 5 z Z l p 1 U m Z 4 e T N S d k w z N 3 V O R n E 3 e G h i U k 9 y O U 9 k O E Z C V W Q z V k R J M D l 2 d E t s U 0 R W L 3 Y y S X h U a z J k a T d v R z l V S 3 V C S W M x M T E 2 N E I y W l h y a n Q 4 T j F E c m 1 h Z S t B N X Q 2 K y t Q U E 1 D Y l N 0 V 2 g y Y i 9 N L 0 R 6 T W d Z b l d 2 V 0 x y U W Z N U 2 5 a S T E y M n B z S n J u W W 9 x Z j J s e G Z Z c X p J U z h S d l p r W W 1 F Z 2 p S U 2 J E a 0 9 P S D h D Z 3 h B U U F n R m 9 u U T A 3 c 3 l S d G F x Q z l j Q 0 Z 0 R V N s W V d V N X l Y V F R r a U t D V z d I W m 0 r W X V l a U d G d 3 d s S 2 5 o Y X B x T z d a L 2 I 2 c E J w M k t W a m Q 0 U m J 1 e E Z r Z 1 J T N k Z R V T R 3 T U p F c X N l N X V S V 3 o 0 e n g w M n h u S n M 2 a F F B Y n l 2 a G F u b 2 x L Z j g r U 2 5 s N X J P M V E 2 U G 1 Y S l F M d 1 M 2 d D d l S D l 2 V X d R b F p 1 O X Z r N m 5 N L 3 N 1 N V V N b n V l b z V K N k 8 4 Y l V h e m 5 U U E 9 y S m 5 o T 2 9 S T G h j c V E x a m d R N z R u U 1 l Q V 3 J i S i t P e m F p S D Q w R H N L N W d i W l l U W k R J V U d x W E l K V X V S V H p t d D N I V i t k c V l N a n h l d m l 4 K 1 Q z M E x X W m Y 2 T 1 h r b n d h b l V x d H g 0 c j g 3 R 0 5 n a 2 U y U G t l Y j M 2 N H I y Z j U 2 T G 5 z a 1 c 0 L 0 9 R U j V 2 W H F D e H Z U R j l N Y m M w d V F M e n A r R 0 N m K 3 U 0 M m t E T j A 5 d X F a M D Z Z W m V T e G R o c m Q 4 W i 9 I b j Z C S W E z Y m d m V E l r d 2 h E Q X d M Q V F E N E 9 w Z k 1 L R j F C Z 1 V o b 3 J S T V J s U z h N V E F R Z 2 V 4 c m V G T C 9 U b X J C a 1 k y U 0 0 z O X E w U X d O S C 9 s V 0 0 z b T Y r T m 1 t W T N 2 Q V J m S 3 p U N E d 1 V E N u Z n p U S W h G M n B 1 d 0 5 u V k 9 R R V N x T W Q 3 Z j J 4 U X p H d 1 V C e U I 2 V k 9 S T m 1 q N 2 h N Q S t 6 c W V n M n V l c X J I Q W N E L 0 x n c C 8 r S D h a Z j d T O U R R d k R s e C 9 G Z X R Y N 0 s 1 a G 4 0 S F N m a T N B e X p T N 1 d r Q z d Q S G 0 w M k Z o a G g 4 c k R J M E Z y c l Z S U n Q z S U x v S X d r Q U F D Q U F T V V J C V k d K a E t s W G g 0 R k 1 u T k h K S z F E d 3 J J T m 9 L U F E r K 0 t B W H R Z Q 0 p E b G x L T V Z Y Y z g 4 U H R O T D Z U T E p j a F F T S 0 J V d j F q M G J 5 Q l d 3 Y 3 h B Q 1 F z R E J h Y j R W V W R N a G l H K 3 J C T m N y U D V R O G U w Y 0 5 R R W V k d l l B Q U E 5 N 2 U 1 e j g 3 e m F p a z V Q U X M z N U R B R U F O M X d v W T M 2 R X p G a D A v a k 9 x d W J o a l p w c j N X L 2 J r a l N u d H V Y T U d u e l Z 1 a m U 5 M z Y r U E N Q a F Z y W H R Q R 3 R o d j Z O b T J I e X p p M X d 0 c k x H e E N K T T Z R T 0 F m U U h Y N E d w d G c w b z U v U 3 R J U 0 h 3 Y 0 h r V k Z v b l d W Y X B E b X F Y U 2 5 W S 2 1 R K z M r S n V M U l V X Q 1 V u R m V u W l J G U S t N V E F S Q U d E V m 5 V Q m N p T W o r V U d O a l p J e k 5 u Y n V o b 2 9 W b E d m Z U s 2 U F d U a U 5 R W V h U d F k 4 S H h V d W h G b S s x Z k J z V 2 V P c U d h Y m d y b 0 8 y Z E 4 1 V E h J M m N 2 M 2 l a Q j N N d V Z 3 R l M 5 d m U x a n N 0 Y m N 2 O W d o Z X h G M W N Q U F p Y N V N 2 T i t B S m 9 B Q X d C c E 9 Y c 2 V s Z V J V e E 5 6 S 2 V U O W U 5 W U Z F Q k U w S j h I c U 9 T Z m k w Z W l o V U t o R 2 N 6 T E p n W W F D Q W h h R U N a b E l s e k E w V j J I a l B I Y 2 V l T 2 N D L 3 J 4 L 0 1 E S l N R a U 5 V d 0 0 x Q k F C Q 0 J U S 2 N h Q U l 3 M F F s M W t 5 Z X d x U n N L b 3 V y c W p z N U t 3 S l R H c T F H a j h k M 2 8 r b V h q N m 8 1 Z V l P Q U l o S l N j R S 9 O N 1 B M b 3 o r T W Z J N 0 R 0 M i t p Z T U z N m 1 q W W F W Z k x D K 3 p W c V k y N 1 B q M U h a e V Z t b m F o M l F Q V l V 2 U T U 2 O U 4 1 a E t y Y 2 F 0 c 0 d k b 1 Z i b H F n W D N 6 Z n h 5 R X Z U Z X V Z a 3 J u Y n B w a U V R V j V F Q m 1 C Z m l 1 V z R Q U 1 U y Y W p q W G h G Q W R s Z 2 F 2 W G t 0 S n I z Z k Z V R G h C U 0 9 J c V B 4 a l l D S k V w N m R q O V o x Y k F M S 2 4 0 Z j N X c G g z R E V y M l R Z a k l N Y 1 N u U 0 J 2 N 1 B i Z U Z r b W d V Y k l 6 a 1 d Y U E 5 H a G t L Q 3 N Y V 2 V Z b U s 5 c D V y O W h n Q 2 d R O F V Z a k s z e k Z I L 2 M 4 c 1 F u U i t 0 a l N a c z d P d n N V N V M y S C 9 T c l Q 0 Z D V V d V V V Y l R F d D Q 3 V m E 2 U W 9 L S U 5 H T 3 R J a H d B O E g z V E I x Q 2 9 S R m d X N k l s R F Q 1 M n d y Y 3 Q x U 0 1 Y W m Y r c y 9 I T 3 d F Q U p y U n Z p O U 8 x a 0 Z z a G l H K 2 E v W U F k Z X l U c 2 J G V E F N d 0 1 X T W p t Z G J z N D R 6 d X Q x M H R Q S G N l d H N C Q W N t a k F W Q V B B c 0 x o W W Z M Z j h k e j J K a k 1 M O V h Y e X c 3 Z l F M R D F 2 M k Z l Y j M 2 Y W t h Y U h D M n R z S D N r T 0 1 G b j N J M E l 3 N m l O Y S 9 B a 0 5 o b 3 J C b i t P V G Y 3 b j h l R W Z D O U c 3 Z m l O T T d k S W R 2 b n F L W W x 4 O D l C Q k Q x a X l I d D Z N V H h y W H Z w S F V 1 T n p x c D F k c W p 5 N 0 d w M m V Y b 1 h h M X R v R l J s L y s 1 U D J M N F I v M F d F W V d y b m J n Q T R K W S 9 v W G N E Q V J G a H g r e W F 5 Y 3 V h T D k v U 3 V 6 R 2 w 0 O U U 0 N U h X Y V B R M D h k Y 1 M z S 0 d r K 1 R z O W Z s V 0 J v c U 1 M N 3 V F K 3 g 0 N k F w N 0 V 4 b C t h M z F Y V T B n Z 2 Q 5 K 2 g z Q T l Z a 3 h z O G h s d 2 x 4 b 3 J i S H V p d 3 B 4 b m 1 O c n V Q a n l v L 1 I 4 V T h G Z l Z 5 V G E 3 L 0 d E Y k c 4 b E o 1 W D h X e D c 3 R 3 p U b 0 d I b 2 p v V G x q M k t r T G Z z Z W k 2 c F d G M 3 N L b m k 1 T G t i W V F x V V d v V T d P a U Y 2 d W 1 6 R 1 d t S D Z o R 3 U 3 R l c 2 Q 1 J V e U x p T X c z a G F L c T d s N U 1 h U U l l S 3 N m a j V t a m Q 2 S G 1 p R S 9 y N F J t T j d 3 R V F v Z l U 2 Q 1 N k U G J o U G N 3 L 3 V B L 0 R X N z J I c G w 0 K 0 9 I W W 5 F R 0 0 y c j B X V 1 F v R 0 5 Y N H h C N T V w M T B L M U 9 m Z l Q v N n c v T T J M M G R K L z Y 3 a l o v N j l J Z V B 3 T D l E Y 1 d t c F d I a n N J R m F m T 3 c w Z k o y Z j h P M m t t c X J x N G 9 r K 0 R 4 b G g y N m p o K 1 B u b 1 F l d 0 9 1 b 1 U y V m F o a m R 0 Z 0 0 2 V n E r R l o z R 3 g r U D N F R V d 5 K z V B Z G Z K e G R z S H p s T 1 o 2 M V Q 3 b W E z U i s v Y 2 d w M j V P V V F R S V Y w b X c 0 N H I v c k F 6 T T R l R G h R V n V Q T X V 1 a U J n V T l S e j d 4 a z d T O U R F a U t R R k d C a S 8 z Y z A 1 R T V R T U Q w e n R P c m x M a F N Q Q V R B T m t m Q U V m c T J m M m M 2 R z E y T j g 0 Q 2 V 4 K z d v S 0 Z q S X Z y N l J x Q 0 Z h e n h x M m F W Q U x G T G p n M H J S c 0 R h V 0 l 5 b E x p b l N G Q k V h U z d I V T F B R F R W O G d C Z 1 J x T W c x T E J M e H A 1 S E x 1 a G N L W H V U e k E z d k I r Z z h h M X d w b G F B d U x o L 3 J O T H h Y U V h z a z U z U 1 l Q U j R s d m x p R X I x Q 0 p N T 0 Z z V F p o S 2 x U Q 1 d x a U F X c W Z F M H l S U m 5 3 K z F n S 2 x X a W 1 Z d H V C Y m 8 2 O X N r N E g y N k h M M C 9 Y M G h 0 c W h L V E t w V G o y e k F G a W t S c m R j b 3 B 2 U E U 4 e n d x S W I z d m c 3 e U J W V 1 J u T D g y T 0 l l U H Z T S 1 J L c G N D b 1 Z L a E Z T N U Z E Z G p M R F d G S D B R Q S t 2 d U d v N H R I T k g 2 N j V v T n R E O X h 3 N 0 p r R H Z t M 3 l F Q i s r W V p z R H Y 2 M 1 V h a l h t S H R p T G h w V z g 4 S D J 2 a j N I b D Z X T j h z d k l Q V k h O e H c 5 c W h J M U R G M l J V Q T R H N X J o N U 9 U L 2 9 m c H U 3 Z G p Y O E E x c E d V S j c 1 d T E 3 Z k l G Y k x o N E h s T T Z k O G V F a n A x a E t N b i t H Q 0 1 S a X p H K 1 E y Z j B h O X d N d j U 4 N G d o M V g v V 0 Z q Y W 9 i N 3 p 5 U F F l c 0 Y z T U p C S 0 1 i N T l a M H p x M U Z W d l l R a F h h e H Q 4 M m U 1 O W J M a D R E b i 8 4 Z X d 4 Q T l v d 0 x a e X R y Z k 4 v c l l 3 Q k F R b m 9 h c k U x T n N Y d k 1 W N m h Y c 1 p M b T N s N U x G N V h V d D R 5 S T N s Q W l k Z j d 4 W j N x b i t F V 0 V Z Z l N w N H d D Q X V n N k 8 y T l N w V 3 h u M 2 l L a G 9 V b T U 2 b G t n N 1 N W a 0 d r T 1 l V Q m h E U 2 J Y O W p U U 1 U 5 S U h 2 a z V F Q 1 B L N m h 1 b T F J a W Z R Q 3 l O N j U 5 a 2 1 T c U 5 Z W H Z a U l J X S l U v Z j l R V 1 Z G Y y 9 i b j N h N 2 0 r R n h r d l p H c m U 0 V 0 d a a l g 3 R D d h V n R E Z G p 5 W W 8 w U X h U L 0 t y a m R x e W x a b V N 1 S 0 t S a U 5 i e X M w d k Y x d m N m b 1 V p a 2 F B R E R w Z k E z c 2 Z l U 0 1 m c j R S b U 5 M Z 2 t X Y i 9 x L 1 o 3 b W 1 u Z C s w b V Z j U H p V N H A 1 T 2 0 1 Z W U y M k N 5 W D N Y W W 0 4 a X d x K 3 M x e l R T K 1 Y x V V c r e k N 0 N 2 R p b D N P e k R G S k 9 T R E d N R E E x Z 1 l a M i s w Z S t L L z I y a F R w W m 9 t N k 9 R W G 4 1 Y X F H Z T N K U z Z a V T R I R j B G S 2 8 2 d X l J M k 5 R V U 9 o V X d i b H l 1 V m 1 y M l B 6 a j Y 4 a D d y d U h y Q X l N W D N G Z D V N Z G 1 2 S l c 4 L 3 R 5 O H p w O D A 2 T T N u Q 3 l 0 O U Y 1 Z j J I a 2 l l d k 9 J O U N 4 d 1 p H Q j Z 4 e T I 5 Z F F O L z N i N E p B Q m h U d X g 1 R z E 2 N V h 4 a j B p S 3 B x U 0 N r e E Z z Z n V S Q y 8 2 T H M 0 Q U t n S m x V a W Z j O V l s R G J Q c m 5 R K z R x a n J B S l R j T E l w e k E w V X N O Y 3 p w U z Q v T l l C M H V R U 1 p T Z 2 t V S 2 h F T U p T c l l H S l h P R k 1 P N F R F U E V a U m p B M S t a R j Z Y Y T V T b 3 p G Q V o 2 U X E 3 S 3 J s M V c y V G t W U D c w a k J N S l F t b H l C Z E l k R T d m Z k J s T V R B U k V i M W Q 5 Q V V t V H N s N 3 g w V 2 1 2 L 2 p 3 V W N I Y 2 9 n e D d R d l R t N n V Q e k h I M T h T b W p q S n d G R k R U a U Z L V z d n c W 1 T c H U 3 K 0 5 F Q k V B T X d O b G d h T n h y N H V k c 1 F 4 M n h 0 c E J 4 M E N z d 3 V R R 2 o 0 d m N S b G 4 x b l l p S X l q Z H g 0 W m Z R M n l 3 b S 9 j V 0 h K Z H V j S 1 J O R V J F U k V S S l N O Z 2 V r Z E o x T z k r R 3 V y b 1 l R L 0 R r U k V S R V J F Z W Z F V E 1 o R V J F U k V S a 1 F B R 0 p p S W l J a U l p S W d F T V R F U k V S R V J F U k F J W W 1 J a U l p S W l J a U F R d 0 1 C R V J F U k V S R V F s Z 1 l D S W l J a U l p S W h M Q X d F U k U 1 W k p J Y k Z y V 1 h h Q j N I S D h H a V l q Z U R R e E 1 S R l F 1 a V l 3 c W x u V V g 2 Q j B u T X Z J b z Z 5 N F F F V k V w W U d B a W 9 u S k p h d F d 4 c k x 0 Q T d 6 a X B W W W V 5 N 2 d J U k V a V U N C a V l p S 3 B j T U h V W k F i T 2 h h M X Q y Z 2 Q 1 V F k w Q T J H a m l Q T H V o d E V S R l F L R 0 p p S X F G d 1 N T Y 3 h o N 1 A 1 e l d Y Z U Q z b E h H N 2 d z Z 0 V w d V Z k V G V J a U t n V U 1 E Q V J V Y m t s c 1 d n Q l U r L 0 5 I R 2 1 p V W l N M m R J V 3 A 5 M l p J T E Z x V W R W Z U l p S 2 l V U 0 1 1 N k E w U k V y M E p p M F F L b V Z Z N U J G c k 1 T a X F T V F V H Y z l n M X F W W H R i Z G 9 y Z U l T R 3 d L a 1 p F S H B G W W R Z T 2 d 3 Q W l L S m V W b D N p W W l J U 2 h F R E V 4 R 1 Z l e U t K T 1 l 5 Y 3 Y 0 Y V I 4 O W R s M 1 J V a U l p S j Z 5 M 0 J L S G h F U k V S R V J r U U F H S m l J a U l p S W l J Z 0 V N V E V S R V J F U k V S Q U l Z b U l p S W l J a U l p Q V F 3 T U J F U k V S R V J F U W x n W U N J a U l p S W l J a E x B d 0 V S R V J F U k V S Q 1 N B Z 1 l t S W l J a U l p R W d B Q X h N U k V S R V J F W k V B Q m l Z a U l p S W l J a U l C R E V 4 R V J F U k V S R V F D R 0 p p S W l J a U l p S W d F T U R B U k V S R V J F U k V K W U d B a U l p S W l J a U l T d 0 1 C R V J F U k V S R V F r Z 0 l H S m l J a U l p S W h J Q U F N V E V S S F J H O D V R T E 5 G O G 5 T Y V h s M k Z Q c U t q V W F u V l p k K 0 d W W l N r V W l F a E 1 n R U t s S 3 V 1 d U V K V X B C a V l p S X F J M 2 5 M T 1 p t Z W J y U j R r S l p k a V Q x e U 5 M b 2 N E W m g v Z U t m Z C t X U 3 h l d z F 1 O E 1 a R X B G c 2 U v T m t N b l F m Y 2 t 2 c U R 0 b k 9 o N U Z S e G I 3 L 3 Z 3 d V B Y a 0 U y L 0 h E R V J J Z m g 4 Q 3 d F R F N h T n d 0 N 2 J s d 1 Z 2 U D c 2 c z Z m b z h 2 c 0 N Y S G 4 2 V 0 9 k Y 1 N t W U c z d n R s T G c 3 Y 3 Z Q S E s v W G 9 W V j U 4 K 1 J z M X Z w d U p w V E h T W j l v T 2 9 y R W 5 M d W d O R V J F U l V z S m F 1 R m J E b j B V T U F 3 T 0 h n S i 9 p c 2 V p M U l 4 V y 9 t M 3 p 4 d H h 3 K 0 h w S U M r S 1 Z V c X h D O V p w W G 1 0 V n F z e G R z c z Z I T H N U a U 9 2 Z n p J Z U R o V 1 d S b m l O W E t 2 S H R Q N 3 Z n N i t T T V l T M 2 J G c X V Q U 3 B V S 0 l 6 Y X V 4 c l h n S n p B e E 5 N U z B Y Z H V 4 Z m V R N E d F Z 2 t o Z D h z d 0 5 q Q V F O T j J W U m R Y Z k 5 T Z 0 N V W n R Y S T F k M X k 1 a j B 4 Z G p k T D R u V 3 k 1 Z H d N M 1 F a L 0 J 5 Y 0 5 S c D Y v a m Q y N 2 d W R 2 d K S F M r S H Z 4 V H E v c z V p M G M v T k w 5 W F Z o M z B F W T J y S U 5 B Q 0 F o U F E w W k 1 w b m U 2 K 0 p T V X d B Q T B T b k p N R E 1 5 M G 5 1 T n E 3 W E 5 T L 1 d C c U R 4 a F l D S W l J b n J E d F h G e m g 2 d T V P U 0 p T V X h H V W 1 J Q m Z i M X p C N V B x T j M 5 a l F k S E h H Z D Z q c z V L e H p Q Q 2 d x R W s z b X o 5 Y T h W c X Z W b U x C O U l 3 N 2 N 2 S U d 0 S T h a c W h h V i 8 3 O T N S d X J l W m Q y V k l K U k k 4 a T Q w R k F G e D Q 5 Q U R 4 Y W F u b z M 3 Z z V n c U s w U j R n O D d P M W h L T k g v R V V l d V Z H T F V w a l U 0 Z l B z b V Z u M D Z I S z d X T n V p M W J C R k d i M X F E U H d j U E U 3 e X Z N S 2 F H a G d B Q W h W S U p R N G t V M D d 2 M l F N Y 2 F 0 W E E 3 T E V R b k x L V m 1 a Z U x 2 Y T V j d 2 9 F b H o y S n R i N k x T M T g r b 2 x W T E p 6 U U Z V W F Z 5 U m x w R 3 V k T X p j e T F t c n Y 4 c 3 k 1 e G V w b j N 1 O C 9 B R X p N K 2 Y 0 W H B Q d V N Y d 1 R Q N V E y L 1 J H O H J r Z n B 0 b U d S T E w y M 2 9 p Y 0 8 0 b H Z N U H p k c U 9 Y Z E R J e W F X T W U w U k V S U H F j Q 3 c v R j J O T W 5 r U H V Q Z G 1 W c k c z U 3 A 1 Q V V m Y X h 1 W T U 0 e H V s T F N x T m 5 h d 3 l B a 0 N S V 1 U 3 Z m p q c 3 p N d 2 g x a F B t V k N v V j R 0 S l N F Y j l r R m R K b F d S a T V j U T F P M 3 J 1 R E R j T k c 0 Z j B h d F h Y Y W N i Q 3 d o R l F z e H Z P a 1 J F M H d 5 U C t C W D U v T E 0 r Z n F E V 3 p 4 Y W F r W X R 1 N H Z u Q T k 2 Z 0 4 v N 0 Q 4 Y m d a c T B B Q U t m d T N j W E E x Y 3 Z R b 0 t J b k 5 u N H h H c l p t N W 9 M d j d X W E 4 3 O T B Q b z l 0 M k t M Q 0 4 r Q 1 d y R U p H W W d E c H p w a 0 1 w c 0 c 3 b y t O Y 3 o w T E N T b D J h R V N W O W d l U k l U a m Z j W C 9 Z a E h Q L z Z t O X o z a 0 h X R U N n Q 3 k 1 W E N l W U F j R G x w N C 9 4 N l p y b E 9 E e H h H c n p z S F h U T z I x d F l R a X d T Q 2 I 0 Z m 9 2 S k l K T k w 5 b 2 V Z S U V 4 R V J V V G 5 R M n M w Z E 1 4 c z N 4 L 3 d y R j Z F R 0 V K U 1 l n S 0 N i M T E v c k 0 x L z J E M m 1 I S j A 0 c m N J V H A z d k 5 3 R E Z t e k h D b V p t V G c 0 Z m d v Y W V I a E N v V k p C c m x E Q U p F O U F P e m g r Q 2 l v N 0 9 l d U V q S U p H T l l R Q 3 l m b W c r e G k 5 Y V M z a T A x S 3 h m d G d v Z E s 5 V F g z T 3 V Y Y l V h M l B 2 b D F 4 a T B h a G x h L 3 Z R Z G Z 2 N T R B T H J W c n F l M 2 5 X b G R l c U I z L 1 V Z N n g x T 3 p N d E g r M S 9 u N G E 4 Z 1 h x T 3 Z 1 b 1 h N K z c r a l p W e D I 3 b 2 x 1 Z E Y r M G Z 2 Q l d B M z A 0 Y 0 J n Q X N P M z B D T n F a b T J E O X V z d F p J V W 1 S e U l q N z h Z e U V N a W p B Q 3 B s U 3 B F S i t X V 3 V o M X V m N j V l U j J q T n E w U l B O L z E 5 d 1 Y 2 a j k r Z j l 5 c 2 N M Y T J L L 0 J 5 a T h v c U J p W W l J c U p 6 b z U x c 1 Z M b V p t b U g v V k h 4 R 3 B S Z j l B W E 5 x Y S 8 v a H R n Z W R k c l c z U X h y Y 2 F w b l h w Q V F l T D d D b H B V M 1 p 1 d 2 M z U V l K e W N O T F B B T l Z E R k Z a Z V d p c m t I O W 1 D V H Z 4 K z h I W n l 3 Y z l R R V Z I Z D E w N 2 1 1 c V p j U F R r M l p o Y y 9 Y L 1 l V a H E v O U V 4 K 3 E x T U x u V E I y a m s 2 Y T E x b m F P R n B k N H d L R m N x Q V F C M l p 1 W j Z 6 K 2 R W d 2 N Z V z l T c F c w c n k r R 2 Z J T U F C Q 1 Z u S V F O R j g 1 a F F v Z k 9 x T 3 J p c W 5 X U G 9 W U 2 E 4 O S t Y W D J j b H B H K 2 p w d W p i c U t u T 2 N i K 2 d C K 2 p 4 e D Y r Q 0 k z W k U 3 d 2 9 H S m l J a W 9 u S 2 t 0 W n M 3 b W p x N z R s e D R L U H d p d 3 Z B O E x R M H l s Z k s x U E 1 2 Q 1 V Q O U M v N E w w c X Q 4 S T g z d j F o Y k 9 W T m J a Z j h j Z X Z 4 d z d p N 0 5 S d l l H W m t o T W l r U k 1 6 Y 3 V 4 T l d K c W I 0 d G U 5 Q X p U M C 9 I d j R I R y 8 z U F k r V 1 F M N G 9 j b H Z T T k p P V W Z l Z H B 5 N l F K b T d 0 M k J s T X h N Z E s x V k Y 0 Y 0 N B O U R 5 c H p t R n R q M j h k V H R z O G o r U E U v L 2 R 4 d l N 1 U F R D M W M v Z E M 3 e k d R U 0 d C a 1 l J R E V Q R l B i S G t k S F l j N y s z W m p U b 3 c r O E h a M E t i V 1 A 5 a G J N d 0 5 q R E F x T G J 0 Z G M 0 c G N n S 1 p 2 a l Z X U X F O c S t Z L 2 Z u U E 9 U Z H B z c U Z S d 2 5 q a X k w W D R W T m c r U T Z K b n J i T V R B U k V S R 1 Z N N F l T Q 1 R w V X J J U U 9 l V V l w M 2 d U T m Y v d 1 c 5 N T l I W U c r K 2 N 0 c n V V O F p x d m Q 1 N z R 5 c m l s N n l D V 3 E z R z l 3 Z j J Z U E h K b y 9 p a G Q z L z B h Z E M 0 V 0 0 4 N y 9 2 V U 1 l R G 8 0 N G 1 u T 2 1 w M z h Q T z B k N E d w d G c 0 V j l C N k Z C S l U 5 T n d Z a k N W T E o z d 0 x q M m 5 m R H J z W V A 0 d E h s c n J Y T 1 R k b T d X c V U 3 M 1 E r L y t H T l c y U F d 4 T n p S Q 1 R r c X c 1 d n V y Y 0 t S e S 9 H N G d G S D M x U 3 B P Z E 8 3 Z H d k S D l a d G l O O U 9 I R U d i S 3 R Y U X h y Z W E 1 c H d p S n h U b m p q V G x s Y i 9 3 d z V X b m p 6 R j c z M D R j K z J x R z F u R V h L M n V 0 M T F L e E d I Z S s v M W 5 6 V 3 E x V 1 k 5 c 1 Z m L 3 g r N G d n N j F x a U Z L W j I 2 d 2 R y V V Z I U C s 5 U D M v Y 0 9 L L z I v a T J S e D h Z N m V r S D B k d U t Q K z F F U k V S V U l z N V A r e F p G c l N T V m x w V 0 Z z V n Z Y N D U r Q W E 1 a l h x N i 9 l V V p Y Q 1 d K b V l 3 c z d N S F B F Q z B 4 T 2 I r L 2 p D Y i 9 v Y 1 R X R 0 M 0 a 3 d y c T J C a m k 5 L z d E O U c 4 e n A x e T k y M l B Q d W h h c S s 2 T F o v e j R y Y V p D b n J P V k 5 j S V R z d m Z K a W t s S n h r Y i 8 4 K 2 p i c U p s T z Z l M 2 9 s R 1 N 0 e W 4 3 U k 9 T R k x K Q k t o c 3 B N e k F r S 0 N z Z G J 2 R E U 1 T y t o O T h I S j I x b n E 4 d n F P U i 9 Y N G N D Q T J C b V p J d 0 t O c l p h Y T h M M G N i V z J R W E p H Q m c 3 Z n Z v a 1 Z a M D d D M X R 3 Y 1 c w Z U 1 S V 1 V u W n l S b n B D T T h J U j d S S 2 N s W W R l N F V B a 0 t l W V h q c j k y Q n J a Z 1 l y R T l N Q z J 5 V j Z t e k F 3 R V J F U l V Z b V F p T V d v T U h s c 2 9 k Z G R t d m s 5 Z W k 1 Z G l O R D R P U H c 1 Y U J q N k 4 y N E d J R H N V d k 1 w Z V N Q c U l S U 0 l v V k t w a W I 3 N W F 5 Z D V C c X k v c H N p d 0 F n S m V E b 3 l h Z 0 t G U X F L R l V x V F d C e X Q 3 W E R r N W d v Q U 1 D O G c v d W d C a k M 5 a S s 1 M H Z n V k g 5 b V B C a 2 Y x N m 5 5 c 1 J p N 0 Y y N k V p M C s y V W V Q b G 0 1 R l A 5 T 2 1 n b E x F e F B J R k 5 t Y j h 4 c E t D N j Z J b U t W U V l Q M k Z z N G h M V F V I U F p Z d X d m Z V E 0 M k p p Y U Z Y a F B U R 2 9 L e G 0 1 W k I 1 V m F E U U 9 K Q k l H a E l i Q T F N M G R v U W h 5 e T V I T F l t S n B o W k 5 2 M j J Q R D V h Q n k 3 R X d n e k k r T U M y e U 4 2 M n p B d 0 V S R V J V W W x K b D J V S k Z n b k l y W k x u W W 1 X T m F p N X V X R F p 3 S 0 p w N C t R R E l M c z d R N W J j R l d E Y n d N N T F D Q z Y 4 c U 9 q b X B T T 1 h J O D d v M m U 3 N 1 d w c k t 4 T 2 F O W W p u b X E z Y V Z s W l F L Q U p r R D R P a m x q M n h W L 1 h I c n l D R n N 1 K 1 d G e X A y N X d z N 0 h W Y V R 0 L 1 d l L z h t O U R h b U p w a D d k Q 1 I 2 T F R v U j R 6 Z H N n N G J 2 e G d E V 1 F F a l R I b E 4 v W H N y W W x O V G N Y c k t M S X p i d W d G Z G Y v O F p 1 O G R N T E h D R F d X O E h S N X l h T W d z T 0 Z w Y X d N R G J H U H d I W H N Q e k 1 T V G h i V 2 1 G R T Y z W V k w c n c x e k l 5 T U V K R 1 l n R m w 3 Z C t M U T d R Q 3 M v b l J F a V l k Y m 9 q Y 1 Z B e E 1 S R V J H V k t v b F l q R T F m a k 5 F N j l 0 V z J q W W h P U 1 l L R H B h W E F Y Y n J p M G x K a G x a e U V 1 Q 0 t X M E 4 0 M l l o d z Y x Y X h k N E R W b k g 5 e E R y M l d M Z E k 0 S H g y Y V B V S G 5 Z M l d 1 T 0 p X Z G t B Q U F z V F V 3 Q U F Q V X F l d U x Y W T R m d z Z a c m w 4 S E Y w e G x m d m R 5 M V N 2 L 1 N w V j d F U 3 Z 1 L 1 p G M l p H a G x D c j F j a V N 5 d 0 V B U m d K N 2 J t W E l a S m k w Y 3 p O M l h M M k U 1 W U 9 H b 1 l x e k s z Y V B t W W p l e T M 1 R D E 5 O F h Z T y 9 Z U 2 Z E V X M 1 Y 1 N B T W l V Q 3 F S b F p X S G I 1 Y V B Z Y 2 R V Z k 5 k M 2 N N Y V B y a C t o U 3 F 5 N 0 V J a E h r U 2 l Y a T A x S 2 h V S 2 5 3 U S s 5 K 0 d M T j V M W V p 2 V 0 l X M V E w Z H l I e V o 2 S n p B d 0 V S R V J V W W x w N D F z T l h Y O W Z n S X l j R C 9 q c H N p e V l H Q n B D Q k J H T X B G S 3 R R Z 2 E 1 Z m p p M E R 3 Y 0 R B N 0 J o M k d o V X N u d n h v Y j Z 3 V V N H a C 9 Z R m V o M X M 1 M D l T Y z h 4 U k 9 5 Q z N 3 a 0 R 2 b H J a b D N a W W h G S X F S a 1 p t R H Z s M T l y U m 9 O V 2 5 q d U Z D a m E y V 2 1 1 Z m l p T H Z 1 c T U w b V F 4 R 1 V x b E 9 R R k d x V k 5 o N z R 5 c m 1 I Z H l M e U t R a 0 x Q b G t p S 1 p F d U l X e E N m N G V Q U k h k b H Z 5 T X J y O H Z 3 T U V K V S 9 V K 1 o 5 Y W V u V m g 5 L 3 J U b W 5 x a m t K R X p m d l I z a n Q y N U F X b F p X e m 5 G a m 1 C a 1 p 3 Z F R J Q 0 x Y Z F B Y R C s 0 W D E 4 d l d P V D F q b 3 Z v c m N W Q X h N U k V S R 1 Z t T 1 d E a D J I W X V y L 3 d X L y 9 C c U 9 M c 0 N 0 d n h 3 M 0 Z t e W 1 5 Y 2 V m Q W Y v Z 2 0 0 a m 8 x Z m p O Y T Z m d V c 1 V S 9 q M T J D R j g 5 K 0 Z I N k Y 2 M 3 Z 0 Y T V u Y U 1 t d 0 1 Q T 1 h t O X d 5 b H U r d k R T Y 3 V u Y 1 h 6 Y n d y S X l Z b E J a S E p p Y k E w T n N G R y 8 v T X d O a k N B b D R N a m x D b 1 Z a d X p l R H B W Y U R T c 1 R V M V M w c z l Q Y 3 U r L 0 d W Y m k 5 U k d E S 0 t 6 V X J V M j h C a C 9 1 U k V S a T N i U U 5 x d W J s a j A v Q X Z V Y 3 Z O W G V 1 O H R h a 3 B k b y 8 1 Q 3 B O M 2 J v R 1 R 3 T 2 p k a k E 4 K 1 J F M D N k e m h a V 3 V G U m R D V G F W N n N K O D V 5 Q T V E M T l J c F l P S E l v Q l R a b 2 p J Q 1 F Z M X F a b T h M U j N 3 T j J J T V B n L 0 R u c n A 5 M E 5 V b m p B d 0 V S R V J V W W x R c W x R W X V Y R U 5 Z b E 5 U Z G R i T W R L d F R I N X Y 4 L 2 R C M 3 h S T H N I a k 1 S c G 9 a R y t Q S H d Q L 2 p s N k V G T W V 2 O E R q R 3 Z m U 2 F j O U R 6 d D d W S F p 5 U m x V W F Z 4 a E t w W n J D Q n d D d z V y T V J y L z M 5 N U h v Y U d 3 U C 9 K M E Z Z T m 5 B b 2 9 w S V Q w V 2 J C O X d D e X A 4 Z k 4 2 O W t Y Y 3 F V Q 0 l 6 Y X N 3 c U h i T n p H M l h T Z X N Q U H N 2 e G 0 z Z G d O V 2 Z a d S t E Z E R j a U h G M 3 l o Q 1 Y 5 c G N r T E U 1 W V F w N 2 N 5 W F E z W E N 2 R C 8 z M 2 R h S T N Q N U 9 W b G E 2 V X l C e k 1 2 R z F B e m V q a z c 0 W n Q v Z k N J c U t S S W Z x T l Z G Q n o 5 c X J U Z j U r M k h y c E F v W T B i N F d w W G J y a m k x Y n Z G Z X M 5 R U p W W E R F e E V S R V J V S W 1 i d j I 0 b j d r Z U h Z U G 5 J O F R B e U 5 j R H M 4 R k F C Z 2 F t Z 0 l G e X R y S E J n L 0 d a T j N i a 0 Z z Y W l w b T d G N k Z Z M 2 N D O G Z Q S E E v U i s 4 T D Q v N z F m W W 1 W c 0 F B Q z d P K 0 E 0 Q X R F c H g 1 e F d Y b G d v R H N R U V B J a U 1 B Q U d a R y t q Z m M v V 1 R s S H k v M X Z 1 W W U y Q U 5 i V X p Q M H J O Y 1 F 4 Z 1 l H Q 1 A x b E t k S m x N b G l h b U N B N k 9 R b n Y v V E l Q N F l r S i t H d n c 1 L 2 l v W V J O V W R Y S E Y r S z N y M F N r K 0 R o V n N i S k d T b V l I b V B y N m E 5 c V o x N l l I Z T l S d H B Y d S s 1 Y 1 Z X c m F 0 N 2 Y x e T d q K 0 4 x Q W Z G Q z d I b n d j b m Z B O E t S R 3 J 6 c D F H a X p 4 d D V C T G F 0 T G F v e m o 2 N G g 5 O U 9 I T W E x N E t j W T F y S X R 0 Z 3 o v R X N G e H N i a i 9 Q R U x 6 L 2 N 4 Z G 8 3 V 2 8 z e U F N Y n R Z U 3 M v Y n V S S V B 2 W j J K S z V 3 L 3 c 1 W H Z 2 U T h S M V R Q U 1 d Z M k F p S W l L a U V 0 S E 0 y e G V E b X J i Q z N J T j d j T 3 h P S U F D Z 2 M 4 M D Z t a 3 B 4 V m l h b V d Q W H B j S X p h d E F h Q l l h S F l P L 1 p y d E t w Y 1 Z X O W J q c F p X U l g 3 d X R M K z N Z a y 9 P W n J s d H E x W V h y Q W k z c 0 8 4 Z 3 R L e G N w Y 0 M y c m p 4 O W p I R m I x M n N k T X p j M n h 2 O C s 2 Q W 5 q b k l J T F p r W k d t b E R t W m 1 P T E x y W H F v b i 9 q W n F q a F d n R U F N S 0 J K Y z d o W j I r R D d B M 3 Z 3 N z c w N 0 d O a T B C U n A 0 Z U w 1 N G J 4 Y V d X b F V F O D F i Z U F 3 Q T N h e H Z z d m 4 0 R n U 2 O W Y w U n h y N E 9 H S k 9 U M z Y 2 U F E z L z Z h M W h j a y 9 2 W E g z a l N 0 b z V s M F p h N G V P a E s y W k 9 k U n F O U n J O b T R X M H J D e E l 4 R 0 o w c k Y 0 T E h h c l Y x R n h m c j J J b E h K b 3 d G W H R 1 W E 1 Y M T R D Y 0 1 T L 1 J P R U t u V j Z x T H V N V W R 2 b 2 F F b k R 1 T m F 6 b C 9 z M W 5 i c 2 d r W k 9 M b V h j S X l J a U t 1 L 2 k w M U t S b E p F Q k 0 w T k R 2 Y 0 V u U G k w V l V y R k V N M 0 p S V k N t W k d U a H k r N W F t c U V H d T V J d 0 1 w R 1 J t d 0 Z C c U F B Y 0 x D N T M 3 a 2 p N e T h O T 1 J m L 0 J w O D l h b z R 1 e G E 0 R E 9 l e E V S a m s v O T V q R 3 Z m Q 2 J a b T V n Q 3 k 5 e l l 5 b E V o S 0 p C e U V 4 T W Z C M X N 3 T T V v W H N a U 1 J Y S 3 B F d X k 0 S k 1 v W V N K b 1 l I T z l U S 2 x B a G t 5 V 2 J F M 2 t F M 0 t T S W V K b 1 N F T U p R W C 9 6 V n l s V m t N R U 1 C R F J P M G V r N T R l Z W d l a 2 R 4 O E J F U k V S R V J K U k 5 Y M k F T b D B W S G l J a U l p S W l J e W d N R 0 p p S W l J a U l p S W d F T V R F U k V S R V J F U k F J W W 1 J a U l p S W l J a U F R d 0 1 C R V J F U k V S R V F s Z 1 l D S W l J a U l p S W h M Q X d F U k V S R V J F U k N T Q W d Z b U l p S W l J a U V n Q U F 4 T V J F U k V S R V p F Q U J p W W l J a U l p S W l J Q k R F e E V S R V J F U k V R Q 0 d K a U l p S W l J a U l n R U 1 E Q V J F U k V S R V J F S l l H Q W l J a U l p S W l J U 3 d N Q k V S R V J F U k V R a 2 d J R 0 p p S W l J a U l o S U F B T V R F U k V S R V J H U k F B W W 1 J a U l p S W l J a U F R e E 1 S R V J F U k V S R U F o a V l p S W l J a U l p S U J E Q X d F U k V S R V J F U k N X Q m d J a U l p S W l J a U V z R E F S R V J F U k V S R U p J Q 0 J p W W l J a U l p S V N B Q U R F e E V S R V J F U m t R Q U d K a U l p S W l J a U l n R U 1 U R V J F U k V S R V J B S V l t S W l J a U l p S W l B U X d N Q k V S R V J F U k V R b G d Z Q 0 l p S W l J a U l o T E F 3 R V J F U k V S R V J D U 0 F n W W 1 J a U l p S W l F Z 0 F B e E 1 S R V J F U k V a R U F C a V l p S W l J a U l p S U J E R X h F U k V S R V J F U U N H S m l J a U l p S W l J Z 0 V N R E F S R V J F U k V S R U p Z R 0 F p S W l J a U l p S V N 3 T U J F U k V S R V J F U W t n S U d K a U l p S W l J a E l B Q U 1 U R V J F U k V S R 1 J B Q V l t S W l J a U l p S W l B U X h N U k V S R V J F U k V B a G l Z a U l p S W l J a U l C R E F 3 R V J F U k V S R V J D V 0 J n S W l J a U l p S W l F c 0 R B U k V S R V J F U k V K S U N C a V l p S W l J a U l T Q U F E R X h F U k V k R k x V c X Z W W m Q w R k l u c k 5 H S m l J a U l q b 3 J i R G d 5 S D d Z a m g 5 Z T Z I W G p 0 b T d B Z C 9 0 M 3 Y v T H p z a F F L M U o 0 e k h R R W h 3 V H J u Z 3 F J a W k 5 U V h J b n J 6 U 2 N 1 N k E w U k V S R V N s S l N J e E F U d X Y r b V B 4 S j U 4 Q 0 F P T F N V b E Y 1 e G x j R j N 1 U H I 1 S U p M T T c v W E 9 Y N 3 B T U k N p a 2 h M a D d l R D B X d n B L U k c 4 R 0 J p W W l J a U o 2 b y t r Y n F a b m Z 1 e D l H d C s x U T d M Y V d u V G 9 P T H d j b m Z O e X d D U U R B M n N R V W w y Z k 9 G Y n g r e n Y 1 Z F N F e F A x M 3 Z 1 K 0 4 z Y m F P T G x B M H N U a z J M M 2 c 0 a k t E d 1 l t S W l J a W d r e X B 4 T m 5 3 V V B o R m h D R X l M U T B 5 b G Z L M V B H Z G F 3 N m F v Y W 1 O Y j d Q d j Z O R 2 l N O T Z y V 0 F B Q 0 0 z Y k x 1 c F o 0 Z G 1 a U 0 l k U m Z P W X U z U W t R Q 0 E z Z G V 2 b 0 h 2 Z C t q Q X l N R U N X W E s 3 M 2 5 y U 3 N M T m l h b W V z Y 1 Y 2 c F U y S D M 5 Q 2 l a M y t n Q k J V W k U 2 N T U v R n h R S 0 E z b k 1 1 M X R Z d 0 5 6 S i t x Z m R B U k t X U G d Z b U l p T 2 d k Z H k 0 O E Z Q T 3 Y r a U 1 p T m Z X M V B 5 d E Z s d l Z T O T l Y M z h N U 0 F K c z B C d k h 4 Z 2 1 u O W 9 I e H A 3 Z X F O e n p U c l k 3 T y t I Q 2 R z M z R w V G p M S X p i d W g 1 M 3 d r T U Y 3 e H Z V c k t Y T 3 N U T V A v a 0 4 w Y 2 h J K 3 J O c 1 F W V 1 o r T F h o d m s v b X p k W T Z 0 S H p Z S 1 B l b z J l S 2 4 z U U V T b G o 0 R 0 p p S W p v S G J i a j R Y M 0 1 2 M 0 l S Y j N 1 d H R 3 d V B I b U x Y d G N z N F B X V T J r a k 1 5 O E 1 Q a G Y v Q k o 0 M m F v N D E 0 U j U 2 W j l J M 2 h m b z N t e j l J N H d M V D l 6 R W d E Z 1 l H R 0 I r Q 1 d y d E 0 3 M V h M b 1 F L W m 1 a Q 0 F n S m h v Z W R Q V l l N L 2 h 4 T n Z I e E s 5 Z z B S V W F s a F l D S W l J b n B I b l F z U D F R c E x s Y T F 0 M E x X U 0 Y z e X N i V 0 J t W V B C Y W 5 s b l Z 4 c T d F M m h L c V F w Z i 8 r T m x w M z J E U G p T d k l V a W p R L 0 1 k d k F R R G 1 S c 2 I 0 c G 5 0 d n Z W U G 0 4 a 3 B J U z R O Q 3 F V U l F W Q 1 J N R F E z a F p t T 0 x 1 e E Z o T 0 h Y d n J 0 N 3 J J e E l U N E J m M E F M T z c 5 M F p B U 0 R E Y V Z x b U 9 n N E V C R E V 4 R T V S Z 0 R F e E d W Z T J w b E t t U X h L N k Z J T 2 d G M V Z n a l V L d j B M d E l u Z U Z D S 3 h L V V J H R l N H M T Z n a E R o e E V R U 1 h S S E 1 G N D N t V k t K K 1 Z m O U 5 X R n B Z T l h x b U Z 5 L 0 1 h V G k 4 c l B q e U 1 L K 2 c 3 U m V I N 3 N i a U 9 O M 0 E z V 0 9 1 M W 5 i W U h 6 N 3 p 2 a W 9 R U k 9 r e T d M U S 8 2 O C 9 N S z F M Z H p o Y V d x S H F y T W 1 G U H V m U D B 5 Z n c 1 K 2 t U Y U 9 O Y k R Y d k h m b z N 2 O S s r Q m 5 a a z U 0 d E o w c H p D d X Y z Q V d 0 b W J t N k Z p O U Z y N 2 J 2 e H R k Y T l m R n V L M G I 4 R z J Q U H V Y c W U w d E V M e k F 3 R V Z H N X B r e T V n T X p R c V Z E S k l z c T Z L M F J G c G x h b F E 1 M X h I N 0 t N K z F E R T c 0 Y X g r O C t R V 0 x R b z F U N m N E U S 9 W c k Z t c W J H M V Q 3 c 0 l T Q U F 4 d D J V Y n J k W F J L R W 8 3 Z k R k U T V E Z 0 M y W n V i d 3 N M U E h w M n V X b z R x e k M w Y m 1 W T m l M K 2 Y w d k J N Z k d 3 T n Z 4 U l d s d z I v S E R j W E h H Z D Z q c T R x b z V s c H F W Q 1 h N a l k v Z 0 Z Q Y 0 N K L z I 1 a n d V Z W Z Z T n F 1 Y l Z y U F N N M 0 t 4 T 3 J 6 c H p H a W R Y c 1 l T Q 1 F B Z 0 x a V n F r T 2 x V b U h m a m F 2 N E t L Y 3 l I e E d W T C t Y c i 8 0 e E V S S G t v V X k 0 Z y 9 m R W d o a V V x M T F T e U N L U S 9 I Z 1 J s e W 9 W U 2 Z h N W Z S S m p t N j Y 2 V n Z N c G R X S G 9 a e C s 0 R T R s Q m d B S D d y T j F q e m Z n O E Z C c U R 0 T D N O M X B 0 a n R 2 M 1 Z k O C 9 Y T V B U d l E 4 c 2 M 1 U 0 V 4 U G g 0 d V Z O V D Z z M X h C d H E x V F h h W C 9 4 a W F O U X F 0 U V k w Y W F k N X B p Q l J J S k J 6 V n J p N T Z N S G 9 W Q 3 B Y d E 0 3 S T Z M W D Z l M y 9 2 e U 1 S d l p Y V X l s U m t o a z R 0 N j I 0 U W x a a k 0 w S 2 x R S z E 5 L 2 x i c G N r V 2 x w b X E 5 O X J H M U s 3 Y m x s S l R J c E V l T z N i V U R 0 Q 2 h W e F Z h V 0 0 5 U U F B S U F C S l J F R l U 4 W E V R e G 0 z Z G d I R m I x N k 5 I M 1 F Z W T g x N U h E R m k 1 R k J j Z V B k U m N 2 K 0 x N U 1 l R b n h H U G t 4 d F Z Z Z G U 0 V X B u Y n B B V 3 R U V T N n N 0 9 t S H B n T T k w M m 4 4 W T l S e E x U e D N E N U U 0 Z j Z C U 0 p H T l d t U G N J U z R 2 Q i 8 5 d T Q 3 d k t t e U R R U D R u Y V I 3 N z l J O U t T M n p s T D F r e X g 0 Q 2 9 p d 1 J G S k d w V E h H a n l G Q k J R S E F B Q 2 l y Z 3 A 4 Z 1 c y Y X R z S 0 h 1 U G x r N j Y 5 M j d T S k 4 4 Z m F V T F Q 1 S l N V V l F y M z c 3 c S s 2 M n Z P Z k U 5 U j d O M 2 5 Q Y y 8 3 M D Z G O V Q v b 3 h p Z W d K N E p R O E l x c V J w R 2 t y V 1 Z t a T U 0 c E N t Z 2 h w M m t x W T F o S n V V Z j A 0 b F Y 5 b j Z V a z F l S G l j b 3 R O U 2 N l e k 9 y W W M r L z J a U 0 l 0 T H l j c E Z i W E F U c D J W T U l j S G J W V k l r K z d O a 1 B 0 V 3 p z N E d S b G h h a l V G Q U N B a 1 Z p Q 0 Z u T S 9 n N l d w S 2 J a T W 5 J W T J n V U d h Y T F t Y W 1 t c G R 1 N l M w R k d O K 1 c 0 V z Y 3 c D R Z M T d H c n p y M W R i R 3 p 4 W H B m d W 1 Q Z m Z W c l N 0 W F F l T n Z Y M G Y r a m 1 J N k 9 s a l l D S 2 l H c W s w a D c r c H B l Z F B h Y z c r c H h h W W F w c G Z q a D d D T D B j U F B m V D V y U U p x N D l 4 b j g r R G o 2 Q V N 4 U 0 t T M V Q 2 b F V R a V F D d W l 5 Y W g 3 Z m J k U V F B Z l B Y S 1 l F e F l 2 d 1 p 2 d G V 1 Z 0 Z a W X F V a X F W b U x C d U 5 l S 3 p N b k J 3 e G l l S V R r c 0 Z v T H R 3 N 1 p 0 d D J 1 T y 9 5 e G Z 4 K 2 9 y d n N Y W G l O S V M 0 Z V R 6 M H N 4 R F I w O F h B U k V R M W t y S W t y c n F I U V B U W U t V d G l x M 3 N J e j Z 3 W j N Y d G p X R X Z W Q X J L a H M y Z F Y r W H h U W T J Q N E 9 U a 0 R V S V d j V z h s S l N N d l B o W X U x R G F i K 3 Z R N 2 5 Z N l B 4 U V k r K 2 1 O U z V H N W J 1 M z Q z R z N y N z R l d E F R V E 4 r d 0 h p V X l H Y j d v L 3 l w T W p Y U i 9 i S n F 6 W X d 0 M l g 3 M k 1 6 U k 9 t d 0 5 m U l d h Z W x 1 W H J o M n M v N k R N R D Z N U l B R Y m Z F Q 2 Z M O S 9 E M z R h T W J y S 3 o w Q k U x W U 9 C a V l o c U p M W U 9 w K 2 N S L z d u V 3 I z M V F D T 3 A 3 Z U 1 I Y l F i V 0 c w O W V E a H F C V l F P M H F Y Z U 5 D W E F 5 T z N M N k p N O U d S T 0 g w M 0 N w a 0 Y r U m p k d G d Q M l g 3 O E N X M 0 1 M S E p 6 e E N V T G N Q S 0 J V c W h x d G k w V E E 2 T F l k S U M y V j Q 1 T X R m M l A v a m F 2 N H N 2 K 3 I 2 T m t n V k 9 1 N k E 1 c z B S N C 8 2 a m R E T U x 3 Q U F O S X Z Z M 2 t s S l J v d T V u K 2 9 z Y X J 0 b n l p d z R X O X M 4 M V B l Q m l L b 0 h B e E 1 S R V J F O T A 3 W k 0 x S j Z t T 0 9 h b F R n S k h W b k t O O D J l e D Q 5 S j V 0 S z h U Z 2 9 X R G g 2 R k 5 Z Q k N j c l c w U W 1 a b 0 1 C M H N y c E 9 Y b E l p a 2 5 H e W V q N 2 d B Q W J N M H R B Q U R 2 Z H V p T V V H O G Z M R C t 3 Q j Q w O H Z Y V 3 V X O C 9 k c z B y a j h I S j R m Q X Y z R X R I V H d j Q k V S R V J F e j c z U C t n N 0 F s L z B I N l d 3 U G R L b U Z o S 3 h N d E p y M 0 9 R Q k F K Q k x o e l R i d H R h c E F M Z j B E M G R J L z h L b U 5 s W W l l T F F 4 T V J F U k U 5 R n d Z M H F J T j J n V F c w Y n V 2 c 2 5 X b V B P M G R j S G Z C V W l p V U N w Z 1 p H O F B D e E Z U d 1 d E V n Z S e W V F Z i 9 D W j h I N E h S e H l Z L 3 Z H R E I w M U V 6 e n d H S m l J a U l u b 3 V l R H M 0 Y X Q 1 e n F p b z d D N H N x S F c 5 c V p J U U d I b D d D K z Q y T j J U N m M 2 R G 5 C a F d 1 S m l J a U l p S W d F T U R B U k V S R V J F U k V K W U d B a U l p S W l J a U l T d 0 1 C R V J F U k V S R V F r Z 0 l H S m l J a U l p S W h J Q U F N V E V S R V J F U k d S Q U F Z b U l p S U R m S F F p Q k l z d i t E K z I 2 e F d W U 2 5 B c n l 3 c T N z e X l o V U l x c W Z Q N m R i R X Z F N X B s c m J Z d k p 0 Y 0 R P R 0 J k a 0 Z K c z h y b U U r c 3 Z C N 2 p v a k p G V z d Y Z k N I T k Z 1 Z F N i V k d x T U 9 4 N 2 N D c k p I d k V W b n B 1 S W l P a E o 0 a n B N U k V R R 1 d I L 1 R B L z Y y a F p q U y t P N G p Y M H N K W U 5 M a C t 0 Z 1 g 1 N H d B M n d J Y 0 d I a X l 5 d G V Z S D F F Y k I r S 2 R j R 0 x 3 T V h o W U Z R T U E x d D d 3 e E M v W H Z M R 3 A x M W s 0 b W t r Z m V a e V B x a 1 F 1 e H J p R E R X R n B Y S X F U Z z Q v Q l N L e l V P V 1 p C U k N E T 3 B O a m g x R 3 Z I N E d w U j h z Q n J 2 c m F y Q 1 N Z M W l z Y j B K b E V B Z 0 t z W j F w R E p E Z n Z k W D J P W E h N R n h a a F l i S T d Y S U Z I R j U 1 b 2 p K c 2 N E M V R H d j A 5 V T l H R D k 5 V X J X T n p w V V p J T H p K Q l V v R V o 3 d V d i S V R y W E F u R j U 1 b G p h L 3 F y Z T V 5 T W l v c H F Q Z 1 l t S U N F Q m l n U m 5 l T z F 3 Z j A 1 d E V v V V d 0 c k N x Z H U v S 0 t E N j V t V 2 1 O T 3 k x d X d O W l U 5 O F B p N V o y c G p Y N X d 6 d k t 5 T E V K V m p p Z m t S d G Z G U n N 6 c 0 c z N j l B S n N I U l J B Z U V P d W R x d 3 B J U 3 d N N V l G N 2 h i R n F P S m E z Y V Z 4 Z z h B U H F 1 N 1 Z Q b W M 4 d m 9 I S k d O c C s 2 d G E y M 2 J I d X F C Q U p z R z R o a k Y 2 d z B S R 3 N R a 2 l V d X p R e W k z T G 9 M Q 2 t 6 O G k 5 a l p G Z V p G a E Z M W G I w Z n A x d G Z t c z Y 2 M V Q 0 U k F D Y 0 x V c m d a V j J F S H I 2 c G F Q d F B H e F R J a k p B c k 5 k S 3 B o S W t B T 0 p o S m N U S E 5 G a z B m N H Z 0 T 1 J F V F B Q Z 1 l t S W l J Q U 1 v V U l 0 N 0 1 0 O G Z i K 1 J 0 a l k 2 e X p x M k 9 j Y m R O N i t P R 2 N z T 0 J z S W E 1 T l N w Q m F a U E R B d 0 x U d 1 h n R l Z Y Z m R E Y 0 5 S d n J 1 c C 9 I N V B E N l d I S E Z C N W J H Y 3 J 3 W G F s a j F h b C t j T T Z S e U 1 m b 0 h K R 2 0 y S F U 1 d 1 F t S y t H V W J X a l R j b 1 F G Z 2 F 5 M k Z o S k 5 m Y T V t U X V 4 W k N n Z X p y S D d v M X p 4 c T B z S z B 4 c U Z L M z N X c 3 N 1 K 1 d s O X p w V 3 E v d F B 5 N T A w U E d J c 1 Y 2 T 3 V m c k 5 r R 0 F E W W 1 w U U N B T F Z H M U l G Z U s w T j R q Q X d u N X V 0 U H N U T V F L d U R 3 Z 1 N Q M 1 U 2 V E t r Q W h X b X F H e E x M R H d m Z 0 Z 5 c E V W N E x T d F I 3 a k V J c F F n L 2 Z W T H d T a 0 F 3 b j h 4 S T R t M H Z o W m x r Q 1 k 3 R k N j M H g 4 b m p u Q 1 h I T F F 5 U 3 N k a m 1 a U 0 9 K c E o 0 V 0 l 1 a G J P R k Z L N F c y c 2 N T R W R I e m g 0 R 0 p p Q W l B a j N V U m Z 1 N T B H Y 1 A z a E d I a z N z Y l k y d W N N Y W o z Z 2 g v V X p L W G F Z Z U t n Q l R D V U s v T m I x S W 1 y Y k Z R Z 2 V X N m 9 R N F p P V H d m a m Z M U T g w Y 3 N y R j Z x N F h Z U 3 B S N F B 2 M l Y v R z J y Q k c r T y s r U G p H S m p m T m I 4 O W d P b m R x M i 8 2 U W t U a V F L d k J D U n J 0 c T I 1 N W d V Q S t Q M j Z G M z Y v N 3 Z Y Q T U v M m d h U 1 R H T j R 6 U j J 1 W n N Y c U t a N m x a Z W Z M N D V i b V Z a N m Q w S D Z B Y W 1 C d X M 2 Y U g x K z Z a O D J X c C 9 W b F o 2 L 2 I z c 0 F B T 1 p G M U 1 h O G l O b z Y x M j N v b E l 0 L y s 1 N n A 5 R G 1 h N j Z u c X l C U m k v S G p a R j h z d i t j T F p Y S W 9 m T z E 1 R 0 8 0 O U 1 3 V 3 M w Z E 1 w R k 4 1 O V V 3 Z j B B M E 1 Z d F V 6 Q X d F a E h S O D Q y Q m l Z a W 9 U Q 3 U z T E h 6 V y 9 E W S t P M V V I b y 9 l R l l t T 3 Z z e n B W R 0 x Y e n F i W j R j M j l q S 0 F H c z Z I e F o 4 U D B Z Q U V n c U 1 N W E V 3 d z F 3 T n N V T 3 J k M H l z Y k x 6 W l Z p W F Z W b E 1 K U X I 4 M H V V U 0 p o N X F n T i t 2 Z S t G R 2 h q V 1 d 0 T C t x b V d w W F V X U z J K Y z Z r M k t H S G J 5 c n N 5 c X B a R j F K d E V Y N 1 B F U j A 4 T X p B d 0 1 C R i 8 z L 2 J B c 1 V R S E x P d H d S W E J N Z F I w T X E 2 Q T l y Q k N I U F B T c T h Q N 1 B m e k V 1 d U p G c E R R Q T R j c z h S d D d N c z B j c 3 Z C U z M w a E o 0 N V o y c k R 1 Q 3 c 0 c G h h Y V F x c T R Y M F h L b F J s c E t s S 2 V W a 1 Z h N T U x T n N j T 3 M 0 e U d J e k x i R T h P Q U V m T m p z R G l 5 T j l m O F p F a E V S R 1 l L Q m l Z a W 9 u S k Y x N H h H U l l v Z C 9 v M T J 4 N G 9 x U D N p W V A w Y m t X R 0 w 0 b k R L V U t F W D d w Y 2 d r d m V X U U l Y b T l 6 c E J 0 b W 5 3 N U N U b 2 t 4 a H R h N W h 6 b X R i d X B V a 0 V 3 b E N x e m 9 m Q m 5 6 S W d L e D Z x b 1 B 1 b T V w a F N t T m 9 6 Q 3 F i c n p P c 2 F 1 d W V n T U F I T X p 1 V C 8 y Y k Y x R W J S b U l s W n J l O E J U K 2 J R c H h L Z H N D e F J L Q 3 Z m O H F q Z k N z Z V N S M z d B a 3 d L M W E 3 S V J P W l l h Z 0 x U R D V k O V l X R W t 4 M W V 0 Y m 1 v O W k 5 c F h F Y l Z o S W x G T m R Y d m 5 R R U 5 j U 0 x Q V j d D d G Z S V k 5 Y c S 9 L a 1 J s a H d O a E R y Y j N y Q z I 3 b 0 l m L 1 U 4 a D V Z R 3 Z v d D J Q Y 0 1 h V z Z M Y 2 R M Y S 9 V b T d L S X h F U n Z i Z 1 l t S W l J S 3 Z p N j d Y V T B j c z d G N k h w e G V 2 Z j c y U l J p Z W x n V W F 0 d m x D M D c x d X B G c G h k b W 4 2 K 0 J V a 2 o w Q W 9 K d F B L d H A 1 W k d C d m 5 M U G d m Y 0 5 j Y 2 p B Z 0 1 B b W J J O T N 3 M V p r Z y 9 I Y m R D e E 1 h e F d C Q V l C T E 1 K Q X J F N T V s a l k 2 U z c x a m 4 v M 0 h I S G 1 S U T d E S 2 x 6 R D M 0 M m h R L z V 4 T 2 9 4 V z F m Y S 9 P R l J H M E 9 v N 1 k 5 e n h x a 2 t l N H h y R 0 t N M 0 x B R 3 F k N H R N e X d M V D l D W l J 5 Q 3 c y Q m d C T U 9 0 d 0 E z W H h T M G R 2 d m Z o a m N I Z U 9 D e j A 3 V l F W c V J D V W J Y a T h P T U p s R X d G N m d N N n Z O d n R D d i t q W G J W M m M 3 Q V J F U k V B Q U 1 U R 1 V D b V V P Q j B j a U l 1 c H F V a X V i Q U F h W V d G a 0 N v N H h Z V 3 E x L 2 Z D d W V P U l d S c k x N Y V o r Y k t Y S E N J V X B R R l V C b V g w N k N H S V J N S 3 R w S k J h Y 0 R j U 2 V X Q m Z z a V h V e D Z Q N W I r M F R n M j N N Q k 9 K N 2 9 n Q S t Q a D B B c U Y r U E 5 1 d k Z Z Y 3 R G Z n E w d G J S c k V K d m p 3 Z E J B Y 3 p H V 1 k y a W R T N W p q c G t W R 1 F x V W V p Z H B 1 W n N M c 1 h J a 0 h p Z D d l c X B k T l B E O U w v R H R Q Q j h n R U h Q c F d a c k t z T k x I a G 1 Z M E R B R z k v T E 4 5 R T Q v T E Z X S U 5 N M F U y c n J m R D Z X V E R q Z E F r R j J C c G 5 x M j R H d 2 d m c n J z Q 3 d E b z Z K a 0 9 l M U 1 a Z m l t c n d 1 b m p i M X V J W G 4 3 Y W x i Z U s 3 M 1 A 5 Z X M w Y l g 1 N E 8 w a n B t M l N V L 2 5 Y Z T F 5 Z 3 V 5 T D h D K 1 Y 2 c m V I c j Z p T n l Q Z l F k T H R k W T k 4 S F V Q a 1 N l K z N u b y 9 M e T B N e l Y 5 M H F H e E V S T V R C U k p W S U x D L 0 h 6 b F l 2 W U Z Y T V g r Y k x x W D l P R l N N d G p E R X l H V m s 3 d T V s Z z g 4 R m l K U 0 l t S U l V Z X h Q O T R K S H p X T F J J a E R I d n B V Y 1 d x Y 3 A x V V I v d X g r S H B m V G J i Q X Z 6 a G t q N j h i a m J J b 2 R O d D F 4 d z h 2 Z W F a b 3 F s W U 9 a R k s v V 1 R r U k R w M X k 5 b F p y R 2 Y 3 Y l h l M z E 5 T G N B Q n d N b T h S R 2 N h S F h C L 0 t w M i t m V U R W Q T F N e j E y e X M 3 W F l C S D U w S X d j N W 9 G M n p y Z X d Z K z F 2 Z m Z S V k t I U X Z X V X Z N c V V Y e F Q z V U l J V E R p V T R W W H A 4 S D c 4 V W 5 j Q m t p Q T Z l R 2 V q c W 5 h Y j U v U E d K W U x S M X o 5 U 3 M w M l J u U U R 0 N V F 5 V E t i S k V 2 Z i 9 w L z N 4 Y V c 4 d T k 0 S W l J a E R F e W t R N j V V W U 5 Y V n k v a j E y b V V V b D V a V z k z Q 0 l u a m l o N 2 1 j L 1 h 2 Y U Z y M D B o Z X B a c l h y R H V w a W V 5 U 2 9 3 R n p 4 R 0 x s S E E w a z J K d H R 3 d W F i U l V i R X h p c W 9 W T X V H a n J s Q W d B K 1 A x V U h K a E l G U G 0 x e F d 4 T 1 l S Q U E r Y T N G Y j h Q d 2 w 3 Y S 9 w M 2 U 1 d H J U M T F U e D F R U l B v T 2 Z r a T N z e X p 4 W T F u b H A v e T I 4 b F F O S 3 R 6 e D l 2 N V F i T z E 5 U m x Q M W t w V T F l R E F 4 b 0 Y z M 3 o 1 M H V B d 0 F P S n p o a T V O N 0 c r T G 5 U W l U y S W F m R l h P d 1 E 3 N U 9 Q M 2 w x V i 9 G b z M v Y k E 5 T D Q 2 c j l u Y V o r Z z Z 5 a F V 5 N k d C e W R v d G 4 5 O E l o Z 2 h E b m x h M j R p S T Z Q b k V 3 R V J h O H F S U 1 R E O T Z D Q 2 V T N 3 E v R k l n T F F 5 T m t G c m Q w O D R H b G x E U W N 6 Y z V o S T l L O T d R d l R V S k 0 x N W J K Z l M x e T Y 3 V k N I Q 3 N r d C t h T 2 l V c T d Y L 3 Z 4 a F h a S l V Z Q z d i W X J t a D N q Q X R 1 W k Z s V m V V d 2 g 5 d m 5 v W G k 2 b z F Y W E l R L y t B S k h o Y k d 4 N i t E S D B I U j k y Q n p 1 b 3 h k c E 8 3 b m 1 t T j Y y V U 5 I b 1 E w Y 2 N u Q n J L W j M 4 T l d a S U V 3 L 1 d n O C 9 s W V V m O W J w S 3 B n W l V t T l M y U k x u Q n d r a X V h Y 0 N S a 0 c r T z V F S l R 2 R n B 1 L 2 F W O G 1 V V H J H Z F Z C c 1 V R d T F s b 2 5 x c m o w L 3 Q 5 d k p R O H h s a 2 N 4 M D J N b j h s M F d Q S l Y 3 Z l h Q M m Z z d D J i M n Z i U 2 8 0 a 0 l u c X h N V E N S U n F H c 0 Z H L 3 M v U S t S M m F y T 1 V t S 1 J D U D B E Y W 1 O c 2 c x Q z R X M W I 5 Q n o 2 a U p 5 b n Z D Y i t Q b j F K b 0 N r Q z F t T 3 V q M k J Y c m d x M V J 0 Y X A 4 W H Y r Q V p L M 0 F O S z F K R k Z 3 Z W N T e E N D b V V T Q U V C Y W t R b V d Y Z F I 5 V C t k V 1 d X V k k z e j R o K 3 F i O X Z S Z G V Y K 2 Q 3 O F h i O U 9 C e U 1 k O E x P R 0 J m O G N j T U x i N F R F U T J i Z 2 x E e j E r M D h 4 d V J i W U V l M k t J V U g z T k Z X c V h U R 3 F L b H l I c 2 d C V n F o Q k J L a G R y V l p q V V F Y S E p C W D h z d W V D d j l 4 N 3 B S Y X A v R G g 2 M E l Q S G o w c 1 h t R 3 F 5 R D Z 6 K 1 Z l e D J N a j h Q W k Z O V m F Y a F p H L 0 h H Q W l F Z 0 k v N F l r a l o r d l h 0 Q 0 V K W H R U T X l 4 d T N 3 b E 5 Y S 3 I r Z 3 g 3 U j g r Q n F o c W 8 2 R W 1 E N 2 F K M 2 4 x T l R 0 c n c y a D d 6 M n B C e T J p K 3 l q V X p T R 2 l j e T B x Z l I r c H F 1 O H F H V U l F N E 5 0 M k 4 v R H l s c G E 0 a z Y x N k g 2 b F l y Z 3 B 3 W m t i N k E 5 T 1 Z E Q n N N M n g y R 3 F C e E x u S H p 0 S 0 Q 0 K 0 V R d 1 R z U U l U e X F a S k t w U W l y T C 9 w Q 1 E r c l l v U 1 Z y W S t s c m l D V n J 6 Q m x s N m l l Z T J 5 R F d M U W 8 x N E o 4 W D V 3 e i 9 u Z E x 0 Y W h 1 Z E k 1 c X Z T Y 1 B T L z N y W W h F U j B m T 1 B n W W s w c n F h b k E x Q 0 Z w W F h k Z T h Q Y j J x Y W F S M F J V Z m Z h W H Z T Z l V W T S t p c W t L U 0 N r e m h i Q z d W V 1 R 1 c H V n Z z F x S E F 5 b C t M Y 2 t D T 2 F 6 M G 1 G W m d D Q T k w T H Z Z b X F Z N 3 J w V D Z z c V F V T 2 g 3 M U h i a m 5 s W k Z P R F R 3 Q k Z 6 T F F t R 2 h U R l g 1 T V N 0 W F l j b 3 F N Y 1 k v d D F V d D F R O G 5 P Q 0 x F S V E v V H d 5 S 3 g 2 S H d B a m l V N j R J d V d 0 K 0 J t c V R w L 1 k 2 U W J v b k 1 0 O E Z H e k 9 4 Q 0 x W S D h X T 1 Z K V k 9 G S X Z H Q X l v L 3 J 3 Q W 9 J d D N H c H F Y K z N O d T Z K U 0 w x M n F y c H Z L Z F M 3 V U R B T l I x e k h 1 a 1 p 5 U W l v c H F M Z 1 l t M G l F V W l M R z d m a V d H S l h t Z 0 o r Z W J Z Z H J j V 2 F 0 c 1 Z v T F p k Z 2 N I b n J i b n V q U T I z M 2 J H a D U x a 0 U y U n Q r M 3 B N a T F C R E N v c 0 l h U l p I W n F p b D N 2 a l l Q M T V 6 a W N Y Q X R W M E V y S 0 Z Y O X A w b T l s d E t N b z N X e D l X N H R T T 1 Z p Z F B E T X d O Z 0 d z V 2 p 0 b G 9 u b G w v e X c 3 S 0 l m K 2 d j a z Q 4 M j Z x b m J v S 1 l X b V d C Q V J D S G Z M W W 9 5 c 2 U 3 O U Z 1 c n F h W k Z N d U 1 O M 0 p W a z A x O X F u d 1 h w a X p 1 U l R P W m R N Z m Q 4 Z T Z 3 T m V t O E l s V y t J a U k 2 T m 5 H d 0 V S Y S t n Z l U 1 a l E 4 Z X F H V n l N V j R M N 3 d l U 3 V S a V R B N 1 Z y Y l p V S n F m R U N G a 2 x 4 a k N S U E J z V n B y Y 3 F X U 3 V x d k 5 Q S n F p c E t m Y 2 Z j S n p r Y 2 c 2 b W 5 D S 3 F E b l V n R T l Q Q k p 4 Y m l H T V F o e H l F Z F J x U V R U a n R i R H h q d H U 2 T z Z i a W t Y d F Z O M E F p K 1 Z p a k R 2 W U V K b k Z K d m p 0 N V F 0 Y U Z T c j F O Y 3 U v a T N R d X h S Y n V s c 1 Z h W W E y O D A 4 b j J 1 S k Z w c G J W R 0 V 4 R V J 2 W G d Z b U Y 1 d z V Y K 3 N F d 0 V Z M n l D M H V v W k N W T z B T Q z h 3 d z h W Q U R u R X U x e G F 1 M U V 6 V 0 x v N W F u b n V K V n F o R H B U T D F M T G p T R F d L U 0 V l d z E 2 M 3 l W U G F v V H d C Q 2 Z V c 2 l o N X J G V 3 h y V k c x S H F y W k J R Q W N M b H R M U 1 Y z b C t i c n R k Y T J X N T h a a U J i S 0 t q V E c y U V N 4 b U 5 Z M k V X S 1 J F Z 1 V 5 Q 2 R 3 N D B 3 c m x V V z B 3 S 2 p V W U h 6 d 3 l 0 Y T U 1 S 3 R n Y 0 F 6 W j l O c V V L R S 9 m S E 8 2 T 2 l a c m 5 j T U N x V U k 4 e U 1 D W V N S V 3 N u V T R F Z E V M a m 9 I c E J a Z G J j d j g z c X d G M m R 1 e U d S e S t r c k J K a i 9 I N 2 R D e X V 2 K 3 F C Q U p z R 3 J 0 U k 9 4 b 0 0 w T n Z j Z T Z X W l l n T X R z U 3 l 5 L z U 0 U 1 d Q R E l n Q U t B R G N 5 T F R H a V N S N y t O a 1 U 2 d T N 1 O X F q d i t U d 3 B 2 O S 9 3 U X J G Y 2 p Q N E J 5 U V l k c n d R Z 0 x 4 Y 1 d 6 N m V x M m x G T F J O c m h N Z E N 1 U U N l T U h F c H c w a 3 o v Q T F T a D V i M 3 c r c k F 3 a 3 N Q T V N B R 3 h T S W 5 v S E F 1 R T M z T 0 V o W k V j c m R 3 e U F l a X V E M l V r V n V M W H J o Y z E y N k 5 5 T E R I a F V B U G N 5 T F R D a U 9 B R V R B K 0 x 3 c m l E R F d F a 1 Z z T G N T S T d N W W 1 N Y 2 l I Z E N v R j B C L 0 1 1 Y W V H e U 9 k R U 5 t c 2 J G Z z Y v V 2 x G L z F 3 S W M w V 2 I 5 Y U 5 o N G R W e l F u Q V J F V D A r R E V 3 d m V B S 1 p Q Z W 5 w O V J 6 Y 0 t y R 2 t S Q l Z q M 3 Y 1 W n V p e X V S V U t T e V Z 3 T n B m a X E x W T N N U 0 J R d U d m N W h J Y l J 1 S n h 1 a m N V W C 9 M R z R R a X R x U z J N N V p n c X N 6 L 1 J 4 c 3 p z R 2 o y b H V S R z J E a j M w V T Z V V W 0 r U E d 5 T D R 6 R k N y e F o x N 0 R w Z T R V e U N l c X U 3 U W d U a V F M R 1 l s V m x C N E R P d T E 3 M U h m U H d T W F B 0 W j A 0 c k 1 0 V U t U R V p p S l c 1 a 1 d p R X F S M 3 R C V 3 k v c k l u e l Y 2 a V l j e k l S Y m V a Y 1 B V V i t l R H N L d E x F d E 1 D N H Z D N U Z C V n B 6 e V p R b 1 N k T V M 2 Y V l 4 c z Y 1 V 0 p o d S 9 z T C t S N V B j a 0 N J U X g 3 Y X V H Z W h v c 3 h p W T Z 5 O D R n T S 9 t M E o 4 M E R S U y t K d E J S R V F 2 Q k F h b U Y x e U o 0 d j d M M z g 3 b U Z 0 V T R F c U x x N F d G V m p G b E 5 J M k V z V W V D V m d H U k 5 v d 0 V o c m R 5 e W N H N 0 l V V V R u b U d 2 Y V g 0 c 0 F X Q m p M N F c x Z E J H T 3 h k b l Z K M 1 d Y d m 5 R Y X h C b z h w T X N j U 1 R W e U V 1 L 0 4 x O G t w S H N M M X c x N 1 p n K 3 p 4 M D h 0 S S 8 x Y X c 4 U j N N c D J y a G x v c j V U b n F i R G 5 E N E J 0 Z 1 d h N T d B M G x x T 2 x X e F p T Q 2 t 4 U n F o V E I y V n l K N X E 3 W m 1 x W U x B Q k E r N k F T c 3 l x M T N w T G E w L 1 Z X Z H R a a 0 9 E R H l K U X B r R X h Y S U p T a F V p b U V n V X N L L 2 l t a 2 M v Z H J 5 T X F 4 a z J X c T N C Z i t s e U N V b 0 F w U W 9 4 e E N L b F R n W H M 2 N 2 J Y Y 1 R m S F V q U E Z z a n d I T X h s K z Z u U V p Q a l p G T 2 c w e T F L Y U h S V 2 x h b G h N U j B m T k 5 w R l F x b j Q y M 2 s 2 b G F 0 T m 1 3 S H J s U z F R O U t V e H M z d z Z o N k R h c D V S R V N H e W F 2 Q 0 l x b 2 t M R j l t Q k R P S i 9 K b H B o V T Z B Z F Z t V j d F a 2 J 0 V y t u W n V I Y T F W M T d v S m 1 y M j F P N U x 4 S F J z M H d r R W x X Y 0 N j N E s w N H R P V 2 E 3 d G c 1 R k U 1 N T h Q S W 5 y T z Z h c 0 V F U k V S M F g z a T Z o N E F F U k V S R V J I U n M 0 c U J p W W l J a U l p S V N B Q U R F e E V S R V J F U m t R Q U d K a U l p b 2 h l U W l W a W k r Y n I 4 R W h O R V J L U 0 5 n W W 1 J a U 9 n R l Z N d n k v d n B Y a 2 R t N j Y x R z l p S 1 J 5 T m t F a E l s M E 1 U R V J F U k M r Z 3 R 1 N m V t c T k z e H R 4 R n F V S l J 5 Z E h Q a n p z c H l Y Q 1 l Q R V p u Z T J S c U 1 n S m 5 U Y 0 h 4 e U 5 0 V n Z 1 Y W 5 X L y 9 C d n h m U F A 0 N 2 h Q W k p 6 c 2 R I b 3 N l U n J u S W 5 X W F V B N 3 I 3 Z 0 l I Y i t k O D l E a n p D a k l 4 O X d k V z V G Z l V 2 e W 9 3 d 1 F B c E 9 Y b F l 1 T D Z O V G g x b D R 0 R D A 3 T 1 B i Y 1 d K a U l o Z V F P M D l 2 T 0 J 1 W l l Y R S 9 I e m N 5 Y z d D d 3 Z O b k 1 E M n N P W X p F e i t i d l V 2 V 0 Z u Q W M 1 K y t s Y y t E d T d H S F R z d W x Q S F l X R n F p c V k r V l Z 2 a j d V V G t i Z n h 3 Y 0 M 5 c X Y v N U d s Y 2 N I c U F K Y 2 k 3 b W Z R b U x n O T E y d V V D R H o r M V Y 2 O T Y w L 2 R S d 1 g 0 M l A x U H Z Q Z W E x Z H d L V D R P T G p Z M k R 6 W E 9 1 S X g w T E 5 t L 0 N 5 b D V P Z m g r e U V q Q j R 4 Y n U r U S 9 6 L 3 R 1 c X R h M U R j R j F z S G o 5 R m E 5 d D N l M 2 R p M D d r e n l D d 2 9 R T X Q z S m o 3 V W 1 J a W V G Z 1 l t S X F x U l J H S U x L Q l d G M V Q w T W 9 z Z E t K T F o 0 Y X Z j e W t V a n d j Y k 5 X b U h o b 0 g 1 U U E x d C s 4 a m p Q S l N l a m g 2 N D l B T z N 0 W U d S c y 9 r Z n N H M n p 2 Q z J z V G t v Y z d k O E 8 1 N z h I R j A w b n h X U W 9 r S j Y 5 W m d k c j l C Y 0 x H K 0 h 3 V G t D Z 1 Z h e i 8 v Y z R P d m 1 s e F R q d C t Q a H l D M H F n d H U w O F h x U F d U c m t E W X h v M V U 1 c m 0 w d 3 V 4 N n h O Z j h I Q 3 h C U m 1 4 c 2 J Z Z k Q 3 Q 2 9 Q c z E 5 d 3 V B c D c y R D F y Y T B K U 3 N l Z U o 0 N l h B a z l 3 e j l u V D J G b 2 k 5 W n d z c k x X M m I 4 a D R o U j h I W j B S N 0 9 h T 2 5 D T H R 2 e n V 0 V E 0 w Z 0 V Z d V J V M V N J M U 5 4 Y 3 Z k Z T N N a l Z E e j R h a H V C Q W J n M n V K Q 1 R D U j Z Q N E k 2 V 0 p q Z z l G d D I 2 T m Z h Q l B O d H A 4 T z c 5 Z T U z K z J V S l B 4 N S t n U z J U N X F P S V N 1 W F k 5 T z V N e G p Z c F B r R G 4 1 K 2 9 1 a k F 3 R V Z H T k p E T D F o c k x v W m 5 V U G c r a X h F c G 4 2 U E 5 Y N 3 Z l V G h o W S t i d D h i Y 0 1 5 Z W d C S E F u T 3 d 0 M 0 x w N T d v d m R j M 2 J V S G 1 y b T Z Q Z F M 1 U G 8 1 T 3 F P M W F T L 0 0 1 c j d n S T U y S 2 o 0 Z X Z v Q k k 5 e U F V V G Y 5 T U k 3 S 2 N r Q W d O a U 1 k S z N Q L 3 M 0 d S t P S G d Y d V F X R l d I V n l E R m 8 2 T 2 1 0 Z G Q 3 O G 5 k d X c 3 Z U k 1 Q k 5 k e T E 3 b m 1 O N 3 Y r e G R W N z h R Q 0 F k O W Y r Y X Z C e i 9 Q T G 1 P e n F C S 2 Z E R E t R S k g z e W N Y b U R a W n Z 2 c T I 1 b G c 0 M W h 3 T D E z e k 8 v S D R W R X J P e m N Q R G 1 O Y 2 d W Q 3 Z o O T h K N 0 8 r W H V u Z m 9 p b X Z 2 N 1 l m Q z R D M H p h c 2 U r Q T Q y a T M 0 U X U v M l J Z T 0 h Z M V R i O W x o e l B C e l p o W V d Z M C 8 5 V k F J Q z l 4 Z j M z N V d S e U 9 j Y i s 4 U X N t Z G U 2 R 1 p u N E I r T 2 J W b 1 p q e T E x c l U 5 L 0 J F S F Q z Z l k 2 S m 5 B U U 1 U R W R W S V J y W m R J V 1 Z n b 3 V l T W t X M l h w M z d Q M T R L Q z R X W n B p Y m t S S j V H W W 4 v L 1 U 3 M T l W O V Q 2 Z G d h U 2 N i S z F 0 R F Q 3 L 1 F P d H p x c D V x V G N Y S 2 p Q c n p n Z W t m W T l t Q n Z Y Q 3 h z Y 1 d x S X d l e D g v M F B J Q m F K V l B 0 d V h N W D J p K 2 Z 3 e m t 1 Z D B N d 3 Z R T 3 Y 4 S F p j d j R M d D l P L 0 Y y d T Q 3 N D V 0 V 2 h t d T F S Y W F t N E Z C K 0 x B V 0 h O Z E 1 Z d z g 1 O C 8 4 Z G V a a z J n V E d L U 3 p M M 0 w r N H N v Z U c w R G x G Y V l w W F h 1 a W Q 2 U E c 5 O G Q z N l F J V z c 5 c 0 p B U G p o M E Q 3 W V c x a G k r N l R w V 2 x Q L 2 t u T 3 o w V y 9 a S W h o W H F C Y X B w L 3 p k U 1 V u V 0 N x Z 0 F j T 1 Z l U E M 3 R n h X S j R x N 1 p h M j h 1 S H R t d j N F a l F W d j R 5 Q 1 B O U X B D O G h L c F J L V C 8 v d 2 R k d W F X b V B w e V R 3 R E F n T E J t T 0 J s M U d 3 T i 9 Y S U x 0 a z Z Z Y l B J V 1 M 2 R 2 x p W U N L a U d z b k U r U j J V W m 0 2 Q 1 F w c F k z V U 1 o Z W l 6 R U p o N H d j U m x i T G Z k K 3 l j T U x M V 3 U 1 N D h p O W V C e E x U R U J T U V F H a 0 N 2 a 1 R 1 W m U x a W V r a m 5 i L 2 p 2 W m t v b G F 2 R 0 5 u d j d S c H l M a m N H U H c w Y k J 5 O E d 4 M H Z Q V U l l R G Z p K 2 N 4 Y 3 Z W U G 1 z O U R W a T V E a H p v a C t L a F h m M 1 J l T k J k Z m J O K 0 V M L 2 9 O d 3 B u b 0 t J e G F 2 U U p 0 Q X V 2 Z 3 k 3 S k t p Z H F a N k N p T S 9 l T V h O U G N M d 0 Z j R E J t d n R P M 2 p q S 2 o 3 W S t E K 2 R 3 S F R z e m k y c 1 B u W V l Y L 1 F i Q k Z j Y l c 1 M 3 h P Y i 8 v Y U g v M m 5 2 W U 9 h T 3 p 0 c S 9 s O E 1 T N F d B S k N T b T R Q Z m p 4 L 0 J l M T I 2 S T l o T n U 0 S m p Z b V J V O X Y r c U Z 2 T j J G a F l J Z E Z F R n B O a U 1 k T F N l L 3 p u Y U J B W m h k c j l C Q 1 B W U 1 Z U L z N Y c n V N Z W Y 5 d D B 3 b E 1 n U z Y x W U d l a G 1 s S 2 F t c H V M R U R j U E F F Q k d Y a j d z L 1 N 5 a F V D b 3 h h K 1 A v Y 0 R F K 0 Z q d m Z u N m t K c F F B d 2 Y r Q V E z T X Z L U X Z m R k M 3 Q n E 1 Q m k w c n h Q e V N O O E x v c 2 V O Z 1 l t S W F p U 1 J 4 Q X B t W H Q r Z 0 1 H c D R k U S t G N k x F d z g v b 2 F J c k h s Z 3 c 5 O F F r d 2 t F b l R 4 O W t X W G N q O T B Q N H Y 4 b k p 5 U l U x U 0 l i M 2 I 5 a X d Q W H I 2 R n J 2 U V l Z d W 5 J N T J 0 Y 0 p 3 Y n N k T 3 F O a m N M M U t P L z d 0 d k h J U k F I R G 8 1 a l Y w R E s 0 S E h 3 Y 2 5 U T 3 Z X R z g 3 V z F s Z 3 g 0 a T I 4 O W R 0 S 0 p H U m x Z d G V W a X d q e j l z U D Z k e W J B V 0 h K L 3 p h c m p r Y m Z 4 K 2 9 y d j R X b n Z n S F Z q S n V o O W w w Z W Z y U m Z P b 2 x W Q W J Z e n I y R l Z y d T U y R m h V N l Z T a 2 h h W G k 2 K z N i M 0 R v U H V w L 1 h Z O E h H Y k d 4 b m k z U T J l Z G Z l c m d x W D Z H V j h L Y T R a V 3 l v T 2 Z q N k l T T j Q 5 L 0 h K N X M z b 0 1 2 Q 3 V Y a X p U W H N z S E R 3 T W N v V U N K d V c r S D J w b l B w b W o r V G 9 s T H d m T z F x c j N x R E l L O G 1 G a m J v R m h x N V l q T W l V W k N 3 Y 1 B S M 3 B l S H R M e j h y V E 8 v N m h Y U D N 5 M m J T T U c v T G d Z d T k v L 1 F L Z W l S M V N k R 0 p p S X F N Y V N X T G V C U m N B N k Z N Z l B a S 1 d K Y W l 5 e G l U d k 1 2 T D Z C e E x w T m R R L 2 x t U 2 V U e X p G N n p R c n N 1 W F l a d F d 4 c 3 N Y b k N G T F F P R E 1 M Z H R G V E 0 z N 2 t O Z z M 1 Y W l s N E 5 R c k Y 2 O U x 0 N n o 4 O H B L c 1 Q y U z Z w M 3 R N Y X Z X N E 5 w M 1 h w a H d h Q W h t d j F O Z l B 3 U V h N c 2 R X O D V I U U N R U 2 9 Y O V l V N T N w Y W l Z U 0 N l c l V j c 2 Z h d D h m R D B k S U t h W G w 1 a U l p S l F 2 Z j Z q Y l N x S m 1 v W D Q y U G h h Z S t B a F l P S F F h R l V h a D N q T U h t T V p v c m N t d U 9 x O T Q 3 a 0 N v V k 9 4 N 3 l L M j M 0 N W V n a W 5 Q N T Z q T T E x T 2 4 1 b m Q r N k J m Y U Z N c z N y Y 0 w 3 Z X V F b 0 g z U S 9 l c E 5 h V m t W V V Y x c F V s T z M r b T R m R k l M R E 1 6 L 0 Z 5 a U 1 I V V N 5 V E F n Q 0 t a V E t Z U D Z C c F I y c H V M a H p M R 2 s 5 a z V P Z k I w Y 2 9 L V F g z O X N X e m 9 t d 2 o 2 Y U t y Z 2 V U c 2 1 6 O E R R N X E w W m x 1 a V p 3 O E J F U k R X Y X h M b 0 5 M T 3 J z Z 1 R S d E p V c H o 5 a 0 5 a R X N 2 d W V m V E 1 F N G t 0 S U R M M W d a R n R G N W c 0 d n d P U n h L c T Z o M V F q R 0 V z a 3 F P Z m h p Y j Z o V G R D N 1 V a a W 1 C Y n E v c 3 d 0 V 2 p S e U Q 4 U j I 3 V n R x Z S s v Z m p S M k J s Y W 9 Z a X F S V H J 4 M H h B M z J X T D B E b W t Q c X h N e m Z E V D R Y M V l F W D R B d F d 4 c 3 N m S 0 5 0 N 0 g v e G x Y T T J 2 Z y 9 6 U D l 2 R y 9 x R W h x R n p j S D I w c m g y R V p u N E I y R C 9 0 S T g w M W x 4 L 2 N n N T h Q N z h l W l Q 3 N 1 M 2 d U F I c U F M Z T h G V S 9 v S k d Y T j l h U G 1 h Z z N V S j M 0 O E F 0 T j h J b k x 6 R U R v N 0 Z s Y U h m U D B i Z F B Y W W o w M U w x Z l R 5 R U w 5 R 1 F C R U l o R n F 1 O W J D a G J n W X J E N T J H U H V u Z m F T W m R p Y 3 J x e k N a V m d o T U d 5 S k 8 0 Y m Z q N F d q c E g 0 a V B l d l h I d U E 3 M z M 2 M 0 x M a X l F c m J s d 0 4 4 Z G l t U X g 1 e F V V W S t l d F B t b T F E V n k 3 S H h u S H Z 3 O G 5 L V 2 p N V m N r W D R B Y m p a M n F G d l d V Z T l x T F J V M 0 U 1 T z B s U z R p S j R s R E V 4 R V Z P T 0 p K R l l 3 c l R V V n B y V 0 V m M 0 5 K U k R X Z l V N T U R R K 1 F X R l d I c C 9 0 M F k x Y l k 5 d n R 1 N 0 U y R S t m d m o 5 c l h l e F l P Y z J i T D k 0 R G s 3 V 0 5 2 a W k z e U M 4 M G J v Z F R D U k d H T l M w Q l d a M D c 0 T 1 Y 0 U W V 3 S W V J V S 9 q a H h G Q n Z I d l k 5 T 0 l m V T A x M H p M e T h Y c V k 0 Y 3 h y R 1 Z i b m J B R X F B T G V n a 0 Z E O E 1 Z d l A r T D N F M G N 3 c 3 Z W T E R 6 M y t C L 2 w 2 M T N a O H Z X d T c z b j B T c 1 J p c l I 0 M U Z w M i s v d 3 B D V n k z R m c y c 2 V 3 T V R l S H R M U V V B R 0 J p c E 4 x Q y 9 y d l h o b U 5 v a T l i N F l 2 c 2 0 5 R j I y R U 9 2 S F R F U 1 B C b z B B Q V B l e U 1 s S E w x a z V 3 S E 1 Z U 0 N V N S 9 Q R W R y V z U 5 b E M y R m 1 i S X p 4 N j F i R H o 4 a 0 Z N N 3 I z e H F Y N F d C e T h j V T B U b U 5 h Z F B J c i 9 u V G 1 K N j N P K 2 Z l a n Z B Z E d U d 3 N C R V J F U k V O V U x G Z F p o S 1 N t V z R r W l N v Y V V p Z 3 B t O G R w c y s z Y l l T M W 1 S a 0 d o R F h I Z D N 0 V j N l U H F l M 2 h o N m Y 3 Z G 1 O U z V H L 2 8 z Y m d a a m l R U 3 g 2 Z W x h N T c z Z H J p T k d 0 R 3 F M c E p 4 c 2 5 X W U V Y L z Y 3 Q l F E d 1 F Z O C t n b V B 1 M 2 J B e E J q V n R n W T g z Y j B E Y j J z R U l x T k F G c n V J N E p X S 3 h U Z 0 1 J Z m R z c V V y Z j B W b H R 6 T E Z 5 c l J i a T l o U 1 Z X a n h x T G J 0 L 0 5 4 O F Q r Y k V p e U F B Q W d B R W x F U V Z U M W E v R E g y K 0 1 o R m F n d 0 F V Q l R Y M y 8 4 T z N r R 0 R 0 M j h o d l o x N m 1 x M l g 3 a 1 h q N j U x R 3 d p T 1 F 5 S V d h e X B t U 3 F V U 0 9 V V k Z V Q 2 d V T U R j e G d Z d U 5 M V G F l T z Q w W j N Y d W p V M 0 E 5 d l A v W F d r a m x w V E N S R 0 d I S D V R d m 9 I O X B F Y n h X T 3 F M b 3 h N Q k V S R W R F e j c r W l h D K 0 Z v W m E w M T V l N n p y U n Z 4 Z D h S S k h K d j F P W n p M T F Z 3 T E F I d W 1 6 S U t 2 a 3 p N Q W 9 L U z B G Q n Z Q b m N Z U H c w W n B O W E J 3 d G J I R j l r b l Q 0 V E I 1 R E J i d S t h L 1 M r N n V u a 3 F t Z G l Z N 0 M v M D R m e D h l O S s r d n R l b G Z l M T R P R 0 l Q e l d E V X h j d n d Z N z M 1 c 0 p V V m t v M k R K a E t w c j d C V H p 3 b m F D S 3 d t L 2 Q w R m 5 I e V J D T n Z Y M 3 h a Z i 9 C c 0 R R M W d W S 3 B S S W x N Q m d B d 0 x W d W t X T j l V U D M z V 2 5 q e U t 0 U 2 V Q N m 1 4 M 3 N M V E N M e V B I N E h S M E p N N 0 d S T 0 5 z e k Y w T W F k R U t 4 V E l a e k l 5 T j B T K z B D Y j d m d n h z M 2 t 1 N m h U Z T A 2 S 0 p T V z R I e H N E T 3 d 0 T E J D V m 1 v S W Z o b z J x O G p N U l B R M E 1 U R V J F U l B S T V c z Z n l H Q T d j d k l Z M W 8 4 Y k N i Z W 8 0 T E J u e U J s N X I x Z 2 9 q V 3 J Y R j Z t T 0 h N Z V d 2 d F Z n M 1 p v T G 0 r S l R j S F B S Z H R o R H p C N z Z P T j l 1 M G g 2 b V J F Z j U 0 Y X h 3 N k J 0 Z l R l c y t u d k o 5 S H Z J W E J 6 V n J x Y k 4 4 U W N V c G 5 V Z H B p b V F 3 V D F x O U J u V n J 1 b U 5 E c D V R Z U 8 z O T d D R W 5 Q N n Y 0 c D M x L z Z L V l V j U D R a M l h P Z 0 V B Y k M w c z R E M X p F c F J L S l J S S 1 p h W H Z Y d 0 g z R j Y 2 d E d O N n F v b n k z d k V L c E Z L W k d S c H F x V H N X c G R P V W w 1 V 1 R q a l Y 5 L 2 h M V 1 p P Z j U 1 O X o y O V k 1 V 0 l 4 W m l 3 Z m c x S 1 p E S z B D d 3 J H c U x i d D B k S S 9 F S 3 V P S E l L N W l R b U N h N 2 5 E M m R v Y U 9 5 N W R 3 S X p 1 d m V I d D R J a H p N W G V S V l Z n Q V g w Z G 5 O U F A x Z i t q b k l u c V N H S m l J a U l q b 2 1 m Y m J p U 0 5 v N k 9 r T l F G V X R r a X V V Q U l E Y X J y W H d h W j l Y T U 9 m Z k x Z a k 5 T S W V Q b 3 h P N k x K c U h 0 O X A x d 0 1 q V 0 w r S E R 6 W C t q Z F d B U W d s e m Q w R E c 0 W G 1 X M 3 F K S 3 B m N j l G Y k h v Y W R r K 1 p a W E J i O G N I T l d t T D l x Z U 9 Z O C s 5 b T l L a m Z D R j R P a m d q M T h r S G F r a F Z J e W M z Q n d C O F h 3 O W Z S R 2 Z N S H Z x N n p w b F J 5 V G p Z V z d O c U 9 U Z W Z P W U 8 0 c n J 6 M j I 1 O G d 2 S 2 R h c W J n b D E z V H Q 2 N X l Z b X J G O E R o V U t K N U p 4 c 0 R G M j V I T 0 0 2 Z H N H d 2 x t M W d V V 0 Z k c l g 4 b n o 5 Q T A 0 d 0 R V Z j E 0 S 1 d K c V l R a V F T W V h q T G R u Q 3 d W R F U 1 M l R m d E l 6 a G F X Y V B S N 0 Z r W T B h c X R w d k p H O U t 4 a F l D S W l J c U p u M X R F N 0 4 z R S t O a H F M W H g r a D J h W l V L a l Z m a j N t c E U 3 c l h i d 1 F m U n l j a 1 p H W G l m R 3 c w d X R W c m l O b j l C b U h 2 d F N z W X Y y N E 4 5 a z c 5 O E x H O U c 1 T 1 F s W W s 5 V n k v a m c 1 N T l F Z W J q c D d O Z k h l Y j A r W G J 3 V V B S Y n R n a D M w M U 8 x U X B H c m p T M z J U Z j B J Y z N a c 1 J z d D V u M k Z n a y t Z W T J m b 2 x L S l Z L L 0 g 3 a U t E Y W V P N D B P Z F V J U V B 2 T X o r R m Q 0 Q j B w d D J v W j F X d T h z R 2 Z Z c 0 d Z S W Q 3 e F J L S l E 3 Z n Z J N F Y 0 U W V 3 N y 9 v V j F Q Z n d 3 d F l K V X l F V 2 k 3 R m s z e T U 4 d X V V Z n p O K z V E V y s x N 1 l p e E h U c k R x Y X l O d U Z H R n l s T l d R V D R B d 0 5 K V U Z h d y s 3 Z k 9 L W n A r e n R R M 0 N i O T F B W W 5 Z V 1 h t L 2 V 1 a 3 B q S j N x Y U d K a U l p S W p v b W Z Y W j F u L 1 F L Y V F l R 2 5 o N E F W R D l r T D N y e W t V M D l 2 Y l Z l a C 9 w V W 5 3 Y 2 x 1 e m Z C U U R v M 3 F B U n p J e U 5 N Z W V W V j d I O D R G N W t G e F p v c W h w Q z N s M z d x O D d V T z M w O D d S M X c 4 c U 1 2 N E Z U d W 5 h b X R G O D V D Q k V B c 0 Z 1 U H Z p Q k 9 3 d D l D L 0 F I R 1 F x e H N 1 Z m J G Q W I x W E s z T V F F R X p 0 M W c 3 M k Z G Y j d a L 1 M v V 2 5 U e W 0 y V G U y Z l d l O D I 2 R 0 w z a z U 4 Y W g v M D Z J c 0 I 1 V n B 5 Y n o 0 Z m 9 k V T E 3 N S t 6 c D d I M z J t W D B h d G d Z Z 1 M 2 d V N N c k p 4 c W 9 q a D l B b U 1 B a U F L b 1 J H c G F Y Z 2 J F d z B q d D Y r a V g z W H J 5 Q T l Q d z l 1 d G 5 a W U 1 H Z 0 l S c m Z 0 b 0 F s R F M 0 Z T h n U T k 2 O U 1 I U y 9 i d X g v T 0 F l L 0 h C b 0 w 5 N W 8 x U T R U T z N l R H A 3 M E R J c U t q V U Z 3 c W c 0 T 2 x G Z G F l T 0 F v d k I w Z D B X V F F Q T j V P R T E 4 c 0 x u V D F M O C 9 X a l R E a 2 t l a E l Z b U l p S W l P a V p O Y k 4 3 W D Y y Z 3 N H R G c 2 L 2 g 0 e X d h M F h U Q m I 2 e m l S U 0 F S M 0 8 z d k 1 H L 0 M 2 S m x 6 M W F 0 Z 1 l Q U n F F R 2 x S Z C t x T G Z J S F N 2 M z B o b i s r N n J s L 0 Q 1 d G 8 x Y T I x d 3 F O S G 5 Z R U h F S 3 U 2 O W V B c U R x T 0 R m b m x j R 0 M 5 M U d I c F N 2 M z R u R W k 4 a l p p T T l K d 0 9 5 V V p W K z h s S U M w d k Y z V n F 1 V 0 Y w M n c 3 b 1 d y Y 0 J q T V J p N 0 x o O E F m d X V Y O E d L O E F P d 0 5 q T k h v S X N y U E I w Y z B D b T R u b G F i Y 2 h k c k c 2 M H B k U z R W b W 1 C N D J O b G o w N 2 t 6 M k h U d W p H W m J F e D g v e k 8 0 N 0 V B Q l F K S k 5 p O U p x V n V I b 3 Z I d F p t N X V n Y 1 V n O E R t e l J I d C 9 x T m R L c E d B T 0 J 1 W j Q r d k J 3 M 0 I 1 T T d k O E 0 z d U h W a D k 3 R E F j c k t 3 d 3 M z c 2 Z S T V R j e F N k Y k 5 n Q U F I Q z J 0 c 0 d 6 W W 1 3 a H g 4 O U M w T V N l c W F V V E s 4 b l Z 0 Z X V H M D N y Q U 9 l V k x W N n Q w e m 1 6 Y k h p T 0 Q 2 M V R 3 a U l p S 2 l K e W U v c E Z o c i 9 S O U F W W T F w N X V 1 d j g r N F F B T V J u W m l B a T V x N V c 5 Y W F p R X B r T V J U S V p G R W 9 G c k 1 6 T U R I c X Y 2 V U p j R E Q 3 Y S 9 E Y 0 N Y V n d S W E 1 z Z D l U M j g w T W p M Q j N Z V y t x Z k l w Z W J t N E d K O E x L N G x K a U F 5 S l F X a j I z V k F r N 0 l w Z 1 h H W k d Y Q 3 d 0 S V N W c V Z t b D k 1 V E o 1 U 2 l V b G t C Y U t v Z T V p Y k h P O F F s W m 1 V a k 1 6 d E t w M 2 h r a U p p T U 5 i c m I y b W h i b E N x V V N w U X E 1 d 2 U 5 N E V U M H J S S H B l c G 1 O Z 2 V z R X h N Q k V S R V J F U n F l Z 0 x U S l g z c n l R a U l p S W l J b n F C T V R B U k V S R V J F U k V K W U d B a U l p S W l J a U l T d 0 1 C R V J F U k V S R V F r Z 0 l H S m l J a U l p S W h J Q U F N V E V S R V J F U k d S Q U F Z b U l p S W l J a U l p Q V F 4 T V J F U k V S R V J F Q W h p W W l J a U l p S W l J Q k R B d 0 V S R V J F U k V S Q 1 d C Z 0 l p S W l J a U l p R X N E Q V J F U k V S R V J F S k l D Q m l Z a U l p S W l J U 0 F B R E V 4 R V J F U k V S a 1 F B R 0 p p S W l J a U l p S W d F T V R F U k V S R V J F U k F J W W 1 J a U l p S W l J a U F R d 0 1 C R V J F U k V S R V F s Z 1 l D S W l J a U l p S W h M Q X d F U k V S R V J F U k N T Q W d Z b U l p S W l J a U V n Q U F 4 T V J F U k V S R V p F Q U J p W W l J a U l p S W l J Q k R F e E V S R V J F U k V R Q 0 d K a U l p S W l J a U l n R U 1 E Q V J F U k V S R V J F S l l H Q W l J a U l p S W l J U 3 d N Q k V S R V J F U k V R a 2 d J R 0 p p S W l J a U l o S U F B T V R F U k V S R V J H U k F B W W 1 J a U l p S W l J a U F R e E 1 S R V J F U k V S R U F o a V l p S W l J a U l p S U J E Q X d F U k V S R V J F U k N X Q m d J a U l p S W l J a U V z R E F S R V J F U k V S R U p J Q 0 J p W W l J a U l p S V N B Q U R F e E V S R V J F U m t R Q U d K a U l p S W l J a U l n R U 1 U R V J F U k V S R V J B S V l t S W l J a U l p S W l B U X d N Q k V S R V J F U k V R b G d Z Q 0 l p S W l J a U l o T E F 3 R V J F U k V S R V J D U 0 F n W W 1 J a U l p S W l F Z 0 F B e E 1 S R V J F U k V a R U F C a V l p S W l J a U l p S U J E R X h F U k V S R V J F U U N H S m l J a U l p S W l J Z 0 V N R E F S R V J H O T R E Y W Z q O E R B S D V l Z 1 V G b 0 N B T W d w S 3 F 6 M G Z 5 V 2 x w U S s 4 W m s 1 U k l k W W N D O W Q 4 T H B I S n N P W l l P R X B r c 2 9 j Y V k w W k J Q d W J 1 M k l y O G t 1 S 0 h P c i t p d E x 4 Y 1 R G e S 9 C c W Z 1 U m o 2 V z Z 4 S F I 4 O H V v d W d k Q V J F U k U x V W V o V k d M a G 5 o M E l k S G F G a F l r c E F N R H Z n L 2 N x U G V l e l B n U H d m d G N l b F I 2 V G 1 w d U x h U n Z X W V Z U Y j l n Q 0 F m R 2 t K c G 0 x W W g 3 N k 5 t O E R V M k x q S z Q 0 e k x T T W V T L 2 J 1 U W t w Z U Q 3 N G V N R k R 4 d T R a N y 9 N T y s v c l Z y Y k 9 n V F h 4 Z W J 4 V T d T M m Z i Z D N K e m F k T z R Q T W d n S z B m R 2 R p b G N k R F J D O E 9 C a V l p S X F J W D J E O W 5 U K 0 Z 1 Y W l y V 3 Z U M U J z K z N t V n d 2 M U h y d n l 5 R U g 4 Y 0 h B d k 9 v W F U w O W w z S n l V W k x l W i t x c l B k W W Z J W X J j K z F Q O V F P T H F j L 2 5 v U G F y c l V B c U t w U 3 F i b T V l d T l 0 W l d x R 2 5 n M U R j U 0 U y Q n R j U 0 U y Q W k w Z j B S e H N Y R 0 J x U G J 0 a 2 U v M E N h Y W J U O G Q z b y t j b 2 t L d D Q y N m 5 K T 0 h Q M H l l d 2 Z k S j B E R m 0 1 S E p 2 T 2 5 j S E F K c z M x M 3 B l S W l J R 0 p p S W p v Q l Z V b 0 x j S G N I V n N 4 d m x O W C t E d T c 0 S E p D S E 9 w N 2 V N S E Z 4 b G J u M k s w W H p t T H A v d D F Z L 0 5 v S U 5 Q V D B G c n p t N l k v b k F B Q m l N O U l 4 K 0 9 l b G 1 z O D V S W V Y 0 K 2 J 2 N T J E d j F R O W l h V 3 d D Q V R z R G F m Q z R D M H p h c 2 U r Q z Q y e T M 0 U X U v M l J Z T 0 h Z M V R i O W x o e l B C e l p o W V d Z M C 8 5 V k F J Q z l o Y V h t R 0 p s Y 2 p y R i 8 v S U p K b m J 1 a G 1 W O E F 2 b m w x S 0 t i O H R S Y j F Q V H h S c D V i N 0 E r O U 5 S Q z h l Q m l Z a U l x S W 5 T Q 3 F Y S S 9 4 Z V B J N G x K a U M 1 b 0 F C U 2 h m e U o z T 2 V E c G k w U m J P O V F w W E 1 X N 1 B 3 W E V y R V l N N 3 Y z U V h 4 b U J y b 3 R Y b 0 I 1 c j d 5 b W 1 V Y W 4 5 d n V K S T V p K 1 l U M C s 3 Z j B L a H J k c V c r a z E x Z F d p a X A 4 e k N 2 S U J B S D d P T G 5 D M H R L c j B H c G 5 m c n d L Z 3 F s c F Z 2 T j Z W Z S 9 H N E Z C Z X J N N D d 5 b G F 4 c j l 4 T G d Z b T F U Z H Q 4 O D F I R j F B d 0 F v b F V w T S 9 2 T j M y S m x i W X V y T F B R R U F B O E t h N F d U V W J R e j h j U W 0 y V D V v T 2 Y y Z V h T c 2 R H U k M 4 Z U J p W W l J c U l u N U 1 p O W V N e U 5 P S W 5 F L 1 B 3 b m Z x K z h z b 1 l O a G p v W m R R Y y 9 I O T Z I V F J P b X d F Z 2 l 3 U 2 R i T n N E V D N n S E R X c l h S S E p O Y l Z J U 1 B O d i t G U D A r Z m d F U X N S b X B l T H J J S 0 M 3 U X F O b y t U b l l V R k F s M V V B U 2 s y S X g y d D U z K 0 9 O b 0 Z C b U 4 x d k V F S z l m Q U F B Z T Y 5 Z H h y e i 9 0 d W t F c G t D W F d y Q 3 p V R l d 1 V W 5 O e k V l T G 1 B U U R J e U 1 1 S H Z a O G x G R W 9 s W m 0 z O E h 5 N 0 d 4 M k x u K 3 p N a E Z v a z A 1 O D R m T 0 F U M 3 N y T F F m Z k V D c k J v N U J 1 M 3 J o R H l S N X l P a W 1 v b U J p W W l J N k F u N C s v W k 5 6 R D F 6 Q X N y c U h v a U F I W m Z P b z F T a F F Q L 2 w z M E d w V k k x e T I 2 U n B N S k V Z U V N h W D Q z K 2 5 U M k Q r e m 0 y U X l l W D R a O X g 3 S 0 N 5 U l l 0 Y W 0 v M k g 5 c W V P W T B y V U g z d T N Z U m U 5 N 1 J J b l p X U U N B M U x 4 Y 3 J j L 1 p o Y X I z a U Z K e W N n U T c 1 Y j B T M W d 5 d m h E V U R B U G c 0 T 2 1 I a i t Q Z n h 5 Z V l O N k x K d 0 x 0 N X M w e D R M Q n c r R F h L R 0 F p V V N p Y y s 2 W l Q r W m 9 2 a z d K e T R H e n R U V U F W V 1 h M e H R 3 Q 3 c x W X R S M l J L T W h Z T 0 h v N z B 2 R H l r N S t W c G 5 m O V J y M z c 0 Y k 5 0 R 0 R Q a H h N W G E v L 3 d H Y S t R V V k v c z B r b 3 V j Y U F 4 T V J F Z E Z q Z H V S Z X Z G W l l x b T F u a j U 2 K y 9 n a T B z N G Z s U T N T S U 0 w U 3 d 2 V 0 9 W a m g v Z n N T d D Z O d 3 F E U k N 6 R 2 F 6 O S 9 q e j Z o W V F q M T h z S D h u Z H V 3 O X V R e H B P V G 1 Z R U J Z T T h 3 Y j h C c W N 5 N m E z Z F F n T 3 d a Z i 9 i c 2 J z N 1 p 2 d 3 g 4 b W p X U F R h Y 0 x R U D B x N 0 c x U D l z W n F X Z j J 5 N l k v Y 0 N 4 c V Z 0 O X R 3 O E t 3 Z U d a b j J M b G t Z T W 9 s a 2 t C Q U 1 V e U d j e E 5 U Q 2 8 5 U H p V M 0 Y 0 N V d a W U V w U H c r T 1 Z s W m 8 2 d X V Q W l V Q Z l J O Q k h V d 1 h Q M n p G N U J v W T J i O D J 3 U k V S Y U d K a U l p S W d l S T Z s Y 2 p y a 1 J K e l Z o Y V Z o d 1 h V d 1 B h d z R q O G J P M T l L R 0 h 2 U U 0 4 N 0 I w d 2 Z 0 M X F X S m 1 a N G F 2 K 2 c y R n B h b 2 I 5 M T Y 4 a X p O c 1 g w N 3 I x U W 1 O d l g 2 M X p y T T N N O G U y c n c 5 Q z l m a U 5 N L 3 Z O M 3 J X b H R h d k h m T G d j Q V J L Y W 1 v T 0 8 z Y 3 p T Z k 1 3 d n k w V 2 o y T E Z 5 Y X Z R Q U 9 a Z T h 3 Z W M z U T M 4 N T d R O F F w L 0 h Z O E h D M z l B L 0 Z S c i 8 0 W T E 2 R 0 x a b D k y W W F H b W F Z U S t 4 V E l a O G 9 x T E 1 Q T F h u e l R i a H E 1 Y 2 p v M 2 o z b 2 V U b G J Y b S 9 h Z 1 Y 0 U W Z n W m 1 1 S H Z t V W Q 5 Y U x T V W 5 F N 0 9 V b F Q 0 U 0 l p V W 1 O Z 0 l p S W l l b 3 p D N z h W c j N s b X F i V 2 Y v V E l Z b H R R M F J w N 0 F o N G h R M l Q 1 Z 0 t H M 0 5 6 Q U 1 E d U t i T V F u N W t C d V V L Q k 9 5 b k p l c y 9 6 Z G 5 E Q y t j L 2 5 3 O V J J O T h j S V M x U F Z X a z R X W l Z V Z z l l Z m l V d F U w U E F 0 V F U 4 M D J J Z C s 5 T m h 4 R F c 3 V E d G O X M z b 2 U r e W h W Z y 9 a a U o 2 T k d n R U F M a V h s W W x h d G 5 h Q z V 4 c E x K S n J P Z k d w O W x p M k V t Y k V 4 e H E 5 Y k R U O G 5 G O H p v M 2 h 1 W D R t T n g 4 T V k x V F d C Y W Q v S W 8 v b m Z t S k s 3 U C t i Y l N z U k h S a T R l Q m l Z a U k 2 R E U 2 b H B p Z y t i c W 5 y L z h 6 R z V Z d X h z Z m k v Y i 8 r U U l p Y k J 3 N 2 Z 1 b z Q x e D h N U m 5 a Y U t 0 V y t Q e D h 2 Z n p V Z G 1 R Z V d O S 3 R T V m 1 p Z W x x Y T g v L 3 A w O E E 0 Z H V Y a 1 A 3 T 2 5 V M T I 2 L 2 N p M G Z Y d W c w R X o 1 T 0 l 4 W n J P Z W t x b E V q b E Z S V k F v R k R B M 0 1 Z R 0 x q U z A y b m p 1 T k d k M T d v M U 5 3 U G J 6 L z E x c E k 1 Y V V 3 a 1 J o a H g r V U w 2 Q i 9 h U k c v V m p J a G V i Q X h N U k V S R W o x R n l R W U h t N j B B N y s y b 2 N T Z V h p T X p N Z 0 Z v a 2 h F W X N S b D V H T 0 l O Z G F l T G x l Q T d q W j J T T n k v b U t 0 W X g w b W o 4 S F N J V z l n U k t 0 M m V x O T F K e V V a c 1 J u c G 1 x O E I 2 S H h X T H g 0 Y m 5 a Y U t 6 S E p k Q T J N e j B p R V d p U k R n N H F x e n l L M l F 0 U 2 V Q W X U z S m 9 6 c m J I U 3 l 0 O E 1 2 S U 1 U Z 2 R I W W 1 6 T W R F N E c z T V h R M X E w U X J G T U J q T m p Z L 1 F M Y l l M d j k r L 0 d q Y V I 3 Y U Z P N 0 R n c W x K V G d m R 3 d O N 0 N 3 d E V w Y W J n a D J H a k R M b y 9 F Y j F Z R 0 p p S W l J Z 2 V v L 0 x y T E Q y c E J n K 1 B R N i t H a l J I L z d U S 0 l I a 0 5 G c G Z 3 Q 3 R C V V h v N j M 0 K 2 V Y d j V t d D l I d n p 6 V W x p W W 1 D S m g 0 W E t k c V h U b E p l V m s 0 N D F m Z j R T M W 1 U b i t l Z m M 5 U 1 B S V T d p U m l N U 2 F z W D R N U 2 1 R e n R n b 0 l 4 c W 0 x N 3 R Q U V B 4 S 2 9 q a D J C d V l v T G d X d T V 3 d H J i R 2 p r c 1 h N S 0 4 3 Y j N n N 0 9 P S m N 6 R j F r R l J i Q T E 5 R V p 6 W H o 5 S C t i e G l l Z z V 4 O E J F U k V U M E F s S l B Q U 3 V T U 2 5 F N U l R N 2 5 Z c U 1 S R V h N W H J 6 U n V x b m 1 2 e D F E N n B 1 Z m R U V X V G c G F r c F h H M X N O Z H R p T T l M a F p H V X Q r Q T V U e F V W c T F Z N 2 V 1 W W t K N j l k Q W 9 W Q W l P U 2 N i U T F j d X g 3 a U 9 Y V E N z W l J 0 W W 1 H a G Y 2 O S 9 K T T d T b V F a Y V V s a 0 t 1 V U 1 E U 3 h C U W l r U W p E V z d i V E 5 K M 1 l O K z B q T 0 Z w W m 8 5 S H N X U m p S c X U x a k N Z O U U 5 U H h o W U N J a U l u b 0 I v W E h p S 0 Z h R U g 4 R H R s Q 1 J Z b X B x a X N i Y 3 Z t d m o 0 b 2 I 2 S D F 5 T m Q 5 M l p T S X B i c z M 0 V k 4 1 O D V n Y l B 2 T y t P c V Z 3 W n A 5 R T l h d H d k W E V l S X h v M V E 3 d n Z O U U p Y Z z d D c m R B V l N p V U 8 z N 3 l P R m V F S H N P L z Z G Z F Q z O E 1 M V 0 N W T W h G b 3 V 4 W k 4 4 d W Z M c m x I O H p m d V E x d n R l M k l z U j A 2 d z Z t c 2 p Y a k Z k O G F 5 e X Q 3 R l V v Z T B U L 3 U 4 b 3 R u b m J H M k Q 4 R n M z a 0 p p Z G h k Z W J 0 M z Z r N X l h a T U 1 Z E l x V j Z 0 a m w 1 S X J U Z X N R N T V V d G J i R n p L Y k 5 N U 0 s 0 Z m p X U G l J a W 9 a a H U x Y n l m T 2 x y M j N z N 3 B y R H p S e m R h d m 1 F Z W w z K 2 0 0 a 3 J 0 e U x S N n V B M m d o e D g 5 Q l V u Q X g 5 a n d n Q W Z o d j l y c V l h Z F R 6 e U 5 w W W Q y S U 4 5 M T Y v Q T N j N G V V N 3 Y y e E x C V 2 J i U V d 0 M D N Q e j h P c U l 3 Z n g 2 O U h E e U N r c V J O L 1 F K c G p Z N l d V M D l 2 Y U Z V c W x F V k Z v S 3 p z W k U 0 K 2 p 0 b T l o M y 9 R c l M 4 L 1 B n W m 1 1 S D k 3 c j J 3 T 2 k y S G J U Q 1 V H S j J G c G J 1 M z Q w L 1 R o e U J T Q 1 R D R z Y z Y V l X T G 5 i d k M w Z D B C R W R C U 0 t T M l Z 3 c 0 x U Q z J o T k h z Z X Z x S l Z p Y W 1 1 S m 1 V c U p C e i 9 X a 0 c x b 1 E w Y k 5 M c E t m V X p B b 1 R F U k h S Q z Z p R m Z 5 Q m E r Q W Z x Y k s v c 1 B h S 0 s z T 3 h V N 2 I z Z l h Q M H p 0 b D g 4 Q n k 4 S F J 5 d 2 F Q Q X h E V z J v S E p U V W 5 L M n Q 4 M k x N Z j N 1 L 1 N B M n V P a C t Q N 0 E z d X c 1 W H d F W m 5 i d m c 4 b G R 1 b U g w b X B X N G V p O G U x b W J t N k J 4 U 0 R 3 T 2 J O R W U z K 2 8 z M G R o c D B 0 N 1 B I M T R P R 1 l I T G 5 i d m h t O X c 2 c 1 B u W V l E b F p X b U 5 t O U R 5 S m k 3 d U t U T F J z Q U F J N l d W b G c y N 0 U y R X V I b E F X b H B x O E x N U k V h b X h 3 d l N D W T R X S m l P a n h x a W t W c H N m c F h H d z B i a W J k d y t C b X J X Q X N r U m g 4 W G 9 s T W h 0 O U 9 I R U d Y a 1 B v S W N I R k Z R b F l t R X J P e j B O a m J 0 M H J Y Q V l D W W p E U z Q y Z H B y M W 9 a U 0 t K V W 9 W Y 2 o x Q m p j a U l p R 3 N N Q k V S R W R G a j E 4 V E h E M D E 4 L 0 t w O G 5 x b X h N Y 2 E y N z Z 6 N T d H b n Z B R T k 3 a D R j Y W c 2 K 2 p z O V p u c 1 V q R X N F U k V q O F d 6 d V p v Z U V S R V J F U k h S T T R D Q m l Z a U l p S W l J U 0 F B R E V 4 R V J F U k V S a 1 F B R 0 p p S W l J a U l p S W d F T V R F U k V S R V J F U k F J W W 1 J a U l p S W l J a U F R d 0 1 C R V J F U k V S R V F s Z 1 l D S W l J a U l p S W h M Q X d F U k V S R V J F U k N T Q W d Z b U l p S W l J a U V n Q U F 4 T V J F U k V S R V p F Q U J p W W l J a U l p S W l J Q k R F e E V S R V J F U k V R Q 0 d K a U l p S W l J a U l n R U 1 E Q V J F U k V S R V J F S k 1 L c n V B U k F S U F N x b F B C L 1 N 0 S l V v e m R r S F p V a 2 N s S X J D N m g 0 U 1 Z S T 1 I y Q U l p V T I 4 W T J Y Y U Z p Z k 0 3 R U V t c 3 F u d E l S R V J V d 3 p F d 0 V W R 0 5 K c z g 3 a n V M N G 1 W Q k l F N n Q 3 S 1 B R T V V D b 0 t v U 3 k 2 Q 1 d u U l R a U m 1 i b 0 t a M X p l U V d M Z X A 3 b U V S R V Z F T n h p b D V S R l J q e W Z P T 2 9 6 Q n F P T U 1 T N m F X U U p x S X d h a m p r Z W N l c m V 5 a E V S R l N E T V R B U l V Z M m t s T 2 V q T 0 g 1 b W R R K 0 R h b 0 R p K 0 p s U X l 2 T 3 J l e G h F U k Z S R E 1 U Q V J V W T B r V F Z 2 S n l o S V p S Q 0 Z O a E R S d F p Y V V B n N G l J Y W l n R 0 p p S 3 F r V X B 6 O W x Y M 0 V L Z 0 d L Y z N a W D k x R E l D S 2 l H b 3 F C a V l o c U p H V k p Y S F V Q Z 1 d v U V p V b H N k U S t C a U l o c U t B W W 1 J c X F S M k R x Y 3 F v T C 9 2 Q k F S M G N O a V l D S W l J a U l p S W h M Q X d F U k V S R V J F U k N T Q W d Z b U l p S W l J a U V n Q U F 4 T V J F U k V S R V p F Q U J p W W l J a U l p S W l J Q k R F e E V S R V J F U k V R Q 0 d K a U l p S W l J a U l n R U 1 E Q V J F U k V S R V J F S l l H Q W l J a U l p S W l J U 3 d N Q k V S R l F t d T h R W U 1 i a 1 d U K 1 Z l c T Y 1 N l k 4 S F p 3 S 2 R 5 c j h x V U t r V D Q r N 1 k 3 b E Z V O D c 0 T m p J W G h q V C t N b k 1 p W W l J c U p u a V Z G M U Q 0 Q 0 k 2 R m 5 4 e T F W d k x M d m t o O W p S K z U v N H Z m N j g 1 W W 0 3 T 1 J h W T F U V H l p Z C t y T X Y r N z d Z R l B U Z 1 F q U H M 4 Y z A 1 d E V H W H p l b V J S N z N N M T V j T G d z V l l n U W 5 X d U I 2 e G 5 X e U N 3 e H h x a T Y 4 Z m p y d G 9 k Q j k 2 a G p s N C 9 H T G p r R 2 o 0 b U l p T 2 h K W U d B a U l o S n d M T k V C d z N h S F Z l b W N 1 Y T F 2 W W 5 o d 0 F 2 Y k d P U 0 9 6 M k V U d 3 V E e X A 2 c S 9 m Q j R X S D E 0 U H V h Y j c y V 2 Q y b F N t T X A 3 O E x R Y 0 R p W X l Y U z J E d 2 0 2 a D c 5 d n U y U D V K V C t F T 3 V l a W k z Z m F R O T h E Q U c 1 b l d l T F h h O T V J T G p S R F h K N D U 0 d k x N V W F v U U F R Q j h i U W 9 4 c W 0 0 O F B q Z 1 d Z d E M x U n R l T F k y Q 3 F S d G N T R T d E e D d H b E 0 3 O V l i b H F h b U Q z V 0 5 J c W t V Z z M 5 Z W l 2 a k 1 E R 3 d j L 3 o 0 Q 1 h X b 1 p k R j U r U 1 R G Z S 8 z a 1 p a d m J v Z z V l Q 2 d n R U F I M j c 2 Q 3 l t N U 9 W Z z l h d X h E a m V W W l Z L c F F Q U E F Z S X p F b k F 4 R l Z O d 1 l t S X F J S G 1 C N F d C U i t i d 2 t x U E t T N l Z Z T W F 4 d X B y U D M x L z B 3 N V Y w b X d k Z S s w S G h v W H h n R 2 x N L 1 Z t d m Y 3 e m U 4 W U N 4 V 1 l t a W R C S U d 6 U m Z q O W h p Y 1 V T a E Z N S m Z w L 0 1 E T V N L N 0 d v M 1 h Y M D N O W U N V N C 9 X e G U 3 K 3 A r R n V X Z n p B Y 1 F 0 e H R w Q W l O c z h D Y n B i R k 1 C R X J j R G Z I Q X Q 5 M 3 V J c T I 3 c G x 3 T k p O c V B j c 2 5 6 Z T h J W H V k U n d p R l Z Y W W x N Q m x O a l k 2 M X R 0 N U t U c 0 h U L 2 J v e n I w R V V u T U 9 r N 3 Z p S z V R b 0 Y z L 3 Z n R l o y U H V 3 d H p F Q k I 5 c y 9 B d C 9 q W j B F W T R u a 2 d l U F p k Z V V T V G t U Z G h v M j V P U U J B S 2 k v R l g y Z E 8 0 d F d t T F F 4 K 3 B s V k h E d U t E a m Y 4 e i t Q a n l N c j l m c G Z u Y V l m S 1 l o N 2 9 H Q V B 3 M D R p M k V l Z n N L N 2 0 4 e D k 5 T U h Y d V B p N 0 F Y d 2 R u Q j g 2 R E V R M G F O a l l D S 2 l G M X F 4 W E l 5 O X N j N E F n T n Z a b G d D Q T d Y Z G R B V U J U a 1 d u c m 5 v b k d M a m x J e k R l R H U 5 W D l N S E U z e H d K Z T F z V X d G a X V R S 3 p Y U 0 N r d z c r c D Z w O U w 0 Z E 4 3 W E c z U n l M S 2 s z L 3 F 4 Z 3 c x d D M w a E t P W l Z E Q j Q v Q m Z 0 a W x W W H Z U R W l P Q U d X e G 5 M Q j Y 5 Y X h 6 O G U 0 a G p I N D R a S X Z k c 2 E 0 N E 8 x N m N W a D h 3 Y i 9 T c 1 d R V n E z N V l M b i t j V 0 F T O E Y z b 1 h m L 1 U 0 Q n d E W U d l T 0 N 2 W E h P Y U 9 T V X F 4 V 1 c 2 T m 5 5 N W I r Y m N l e k 9 M V 3 l m T k I x b U R 3 a E J B Q k N Y b V l I d W l 4 Z m d 3 N T U 5 T W F K V k 8 3 M 0 h 5 T 1 J 5 d k x 2 M l Y r e T h j a E d y U m 8 2 Q n U 1 M D l Y d m 5 o T z R 4 Y i t 5 d C t I R E V h S n B M S 2 Y v e l l m U D R N Z 2 x 6 Z E V P c m x B d 0 R Z Y 2 o 0 Q 0 9 V V 0 Y 2 T j B v R E F V b E p Z T G 5 H W W 5 G V 2 t G T 0 l o Y m p 4 S W R m Y U I y V F U x U 0 l s N y t i a i 9 r R F g w Z W 4 0 S G 9 W N 2 h 1 Q n I z Z H Q x N 2 5 1 Q n o z N l l r Q l l N N T N 0 L 1 p j d l F x Z V F l c G p j d W J 2 Z T h W a W J t N k h 1 S n p Q M D d q d j k 4 U n d B d 0 5 s U D V 3 S U F F c k l 5 M F g v N U l w e j V a Q T d F S W p G a z h s S z B t d m U 1 N E x N U z B k U E R 3 R V J F T D d T c 1 l t T k 1 P d H h B Y T V 2 N j g 2 b l h q d U x M b H J m Z 1 p W M k V i W G R y W W V x U m V s a m Y 3 V H h h d W 1 V a H F j Q V V 2 Y m U z U U p C Z F B u N 3 F k Q m x P N W p K O D J m S V d t c n R t Q V F B d X B O c F d l d D h T d W R p Z z R 3 R G 9 u W m F t V U l w U V h D c U J z V m g v N V V p d U Z H S F J l W C t Z U 2 h T W U Z C c j l 3 S H R N Y W h T T n J 0 N X B h T 1 N V Q 3 d C W T h v R E F w R m I r T 0 l s S W l m Z E M 3 e H A w S G o w N 2 V q Z H N q S j h P N z h k Y n Y 2 M 0 F I M i t O a D Z T U 0 t X Q 0 Y w a E l N V z d r Y 1 J W S X B t d n N G N k Q w b X N 5 Q W Z v O W V z d 0 5 F N 3 Q 3 R G s 5 U k d h b 0 x I K z d R a 1 k 5 c 3 N Q R 0 x C O E 1 m N T R l e H d j T E s z M G 5 w K 1 F s W W w 5 M T Y 3 Z 3 k v N n Z h c m I 5 Z E V q M W k 0 W C t 5 e G R W K 2 l 3 d j E y d U l 2 O F p P M H R w V z I x V j d H b U J H U V Q 0 Q X d N M 1 d U b W V m a T d Y K 3 F y Q 0 x 0 W T N P c 1 p H c H l V a k t 5 Y 2 I 0 a m w x M T l w V 2 5 y b F k 1 V E I 2 R D B 4 L 1 A w U n g 3 S n l V W k F P R H Y 3 S 0 o x d k s r V E M 0 e k V Z c F R J Z E t m U U V s S D F Z R 0 F p b 2 h l Y W k 0 V V U 0 W U 5 P Q U F C K 3 Z l Y U 5 Q M j U 0 Y W o 2 N 1 d a W m d a T j E 0 U k 9 W W T R z U G p J U W g x e m t G V D E y e k 5 2 c S 9 i W H N l M E k v W F F h M X N M L 0 5 U c E N r Y l d q Z G R j d C 8 4 T z N k O U c 2 M l B J Y 2 Z x c V V B V X l D W l F B N 3 V a W T Z s U y t B R 0 R U S F R k R T V W a G l U U D F Z d U Z v S S 8 w W m V 6 V l N p M E l R b G 9 Y d V d K M V F o d T V W b G h h a X l a a E R u e T h K Z 2 V J S W p y b H V v Z m p q d T Z a c 0 t B R m g x M V F l c n J 2 b z h j R n o w N U l Y N S t P S D d J U 0 1 4 O W 8 5 Z j h P b l d E W m c z N E h X O X g 1 W E l a Q m k y O G d k R X B p W m o 0 L 2 d w c U Z Q T F h l Z V l v M 2 R 1 W X R 6 Y T F j Z 3 N 5 T W R 2 b z k 5 R m 4 w Y j M z d 0 h z R k Z J U F d 5 W k 1 4 Z k J W U D Z E d G d p L 3 d 6 Y X R E M G J 1 a G J x Z k Y x Y 2 N P U T Z G V W 9 t Z k R V Q U N x c X M v b G h E a X N H V F V X d 1 c 3 d W F E W H Z j L 3 d 3 Z k J U Y U I r b E 9 a e l d r U X Z Z b z d x U W s 2 M H l q Y X p O L 3 R 0 N W p 5 M C 9 y Z T l B M U F T Q W h L d 0 1 B R U p t U 0 R J b F l E S 2 0 4 O U 9 F S F N r U 1 B G U U 1 U R W I z U U p D S W x m T X Z l V D d J M V V m M U c x N 2 Z j K z B y S m h h W j R Z M D h v e k k z a y t M S G p G U m l K N 3 p m Z z d 1 T 1 h B b m Z M W W 9 6 Z U Y 0 c G h 1 e H R q U V p z Y k d G U T d T Y k 8 v c D I r c V R u V W 5 Q T U V S M z V 3 T G d M O X R J Y j V z Z V F 2 M m V o b 3 h x Q z I 3 N k l l Z E 1 T N T Y 5 M l d W c U g 0 d 1 Z B T D Q r N D Q 3 c G p U V 3 J 1 d 3 N 2 c W l x L 0 9 S S 2 p U W H R 5 O T B z U 3 J S Q 1 h Y S 2 h L V z V t M 3 Y 4 d H Y 2 Z F Z N U U x 0 Q 2 p T Z m I y Z F p 3 c 0 9 x d U 5 M c G Z C V n R p Y X F G b n k 3 N 2 F t M z c 3 R l F k e m R m c W d Q V 1 N S d 1 o 2 K 2 F V S 1 h z Z l F 4 a E Q w Z U x 6 Y X R B V k 8 z Y j J E b n c 4 Z l F G U G Z B S j N w W j B x b E V p T l g v N H d U V W J m e C s x d m o w Q 1 l 3 U 0 d 0 L 1 J r R S s 1 d n k 3 R 1 d 0 U E h r T 0 F z e X M y d l B z Z T Z y c n J O a l J w N l I r S W d 6 T S t 3 V n R y V n V D T l g z N U U x N 2 9 O T U w x Y k x 6 U X J x M V p s R k 9 U a m x 5 T 0 h B Q U F t R W l Q a 2 x 4 U m o 5 c m F O Y U Y 4 b k J Q M G F O M F Z P a 2 V y Z l R R Y 0 x L N 2 p i M l J 2 M G J P c E F v c W E r U m x K T 3 R z N i s x T H h j R 0 V J O W 5 V N m Y y S X g w R F A 1 N X F V S F h B W F R m W T J v O W 4 5 U H d p S j Q x R E V 4 R V J B S U t T e V V Z d G p z T U t Z V 2 0 r T H Z u T 1 U y b H h t Z D F G M H h x R k k z c F R h T F F 4 Q 1 V I L y 9 R O G k r R j d 3 d k R 4 a V J D M G R z L 1 N O R T J 3 T j V P a H J r T W V B R l d 3 K 2 Z t e U x 4 Y W V E O E N R T 2 9 u N H J N V X R t S l U x W W l p U V N i R D B v a i t N e F F w T U M 3 c 0 x z V W l w T 1 Y 5 S V d w R 3 F B N T l Z c E 1 U N m 0 1 N l k w R E F H S n V V Y U 9 5 V G 1 t d 0 V B L 3 I 1 O X Z 3 c l E w Q 2 x Y S 3 p B Z H Z l Z U k 2 V W Z 2 d j N m M V J r Z z g 1 c l M 2 Q l V E V n h X L 0 F m O D N R e V N z Z D M 3 Z S 9 h d k Q z Y k d h V E t F d 1 B V N 1 V u N z d P O U 9 h N W 5 X d V B R d 0 J Q d 3 R p N 1 N I T k 0 v S U J t Z H Z O T F J 6 e j l a N k R J N G 1 X U 1 B o a z U 1 Q n Q v M 1 F k W m 1 0 R U Z X e E l u S G R y M 0 t u Q z M z U S 9 p b G R P R l E r T G d G M n p 2 Q z J r U z R N K 0 9 E e k J 2 d 0 9 t c l o y S 0 Z Y Z z F D Z G Z T S 1 J D U D B i T j h Y U U Z x M 1 J 2 W D R q c l g z c l R 4 M 0 h 4 M X Y r U m w 1 e E 1 Y b z J D T V Y v b H k r Z z d Z T F p E N 3 p m b U p j N l l l M 0 p v O W g z L 1 F w b T l l e U x t Z D M 3 W U 1 t K 1 h j Z 3 Z 1 V j h 0 L 1 d q e j M w a k x 6 O E 9 t O F Z N Z T Z w b m t D b 1 Z n W T R V U E 4 v M z F V T m N F Z E t m N V B R c D F K Z X B 1 V 2 l x Y X p 2 a 1 l x V X R X Y U t i a 3 V V M G I v O W p 1 U T B R U G o 0 R 0 p E Q 1 p U S 0 p C V 1 Z J a T B 3 a 0 p J R l l i L 3 h w b m 9 T U W g r d 3 R k U H l E Z U h w M V V S W H E y Z E N H Z H p L W n B V M H Q 0 N n l M N E E v L 1 E 2 a S t n Y 0 M w M V l H b E 0 v V m 5 Q T 3 p T d 3 J 6 R D V W Q j N G N T V 2 a X Q 2 d 1 c w Y 3 N 0 Q 2 l W e U 1 E S m t K R H N V N z R 0 d H p n V W d 2 T n N H S T R B U V V s W W 8 x R l o x M j d o b X d N T k k v T F N j a F g 5 V T k 3 T l h h U 2 R o d z J 4 M S 8 z M 0 h I a U 9 E N z N m T E t U N V c 3 b U d h R G Z 2 O D J S e X U z T E s x c m R Q V k 9 3 N j c r c H d F Q V B i W n F k e C t 6 T m l u R k 8 v V m p z Z W g 4 Q U 5 x N F p l S z F v R V N E d m 0 5 a W t S S m l F W k J Z W U l i c m 1 k W m w y N k N w e k I x T 2 N P a z Z a Z z B B Q U N B Q V N V U k J W R V R m c 3 F C M E l O N U o 4 R H A 5 S 3 d s V E Q y T m x j Z 2 Z J a z I 0 K z F t c 2 F Z d W 1 G Y z A v d F h x d T c 5 a 0 F 6 V n p l R G o 1 Z k o 1 W W h K M T I 0 a j M 3 O X h V O F J s c X F h R 0 p l Z W 9 w c C 9 l V F U 5 R F R s R V J t d m o 0 Q W R D d D J Q Z z V P Y 1 B k e m g 2 T E J n O U h F M T g v e E t h b k c z U i 9 Y e W R u V E 9 y Y 0 R R d j M 3 T U R J M W k v a F J 0 S T l y Q X c v Z 0 R h Q l F U Z 2 V l U n N B M E w x K 0 l 6 V D A 5 T l l K S 0 V O V 0 x 0 T j d 6 Z k x U N E p S U U 5 Y M U l X N 0 p D N j V p T W d u e l U v b k F L Z m h 2 O U x 2 c U d O d E h h d C t a W U 9 L W n R X S 2 R 6 W F p G S S s z T l Z P d W M x b W o w T D h X W G Z V M 1 Y 0 O D N O e X h s O W p K e H Q 4 R F N L c V h n e E 1 W S 2 1 r Z 2 5 6 c 2 p v M 0 c v c m d Z W E V s U G c v T E J w e E E 5 R l N m c V A v N X J G c G M x W X V p K 3 R T V 0 t T O F g 0 c z h k N W h K Y T k x M 0 1 x U 1 h 2 N l Q w S y t t Y z Q y T T R r Q 3 A 1 T H M w Z E l 0 U z l P N V R n b G c y T z R 3 c E J l W n d O e E l q b E g 3 U W l G V G F M O V U z O F k 5 R T M r M H V B Q l B x e U t 0 N l c 4 O W Z G U F J 3 M W Q v a F V L O W F H e F g 3 e l F r R j V o a T Z R V i 9 E Q W h J M G p 0 O T d z Z k x 2 a k F T S 3 p H c W J w e l d k a n R U R 2 V 4 T W h h d F l F e H J G N E h D Q 0 V 6 N C 9 W U W R O W F h N U V l G c 2 d l R 3 h G V z Z Q d S 8 0 R D c 5 Z G x B T k s r V m h W R j E 0 e k h t U U N O S T V Z Y X Z L L 0 0 w R m h G K 1 V T W G x a Q n Z V M X J y b m t x O H I z W i 8 1 L 1 N v Y 2 1 6 V W I 0 c k p V V V p Y c W k 2 Z T l B N W E 4 L 2 d Z Q V l P W S 9 m O E x P d 2 h J V E 8 z W F R C S 2 F l Z X F w Z E F M Q m 8 4 S E M w c l Y x S D d 6 N D F 1 V n l 1 R 2 R Q R G t z b F Y v e j V W Y k l X d T d t e W 5 U M n h H R 2 d i K 3 V F V H p l Z X Z F Y V N p V n k 5 R m k 3 c W Z Z O E 8 1 N z h I R j B n c k d S Q k x K U z F i V X J o a S t Y O T U r Z m R h Y U l u a G N N V E t S W G R r a 0 p W b H k 1 a U w 5 d T N 6 Q m 9 Z V D J p b W l v b T F 3 S X J y L 3 J n M k Q w S H h P Y X B x a l p 5 c F F p d k J T V m l 4 M T F Y e k k y b 3 J m Z T h M V k Z 1 M k J L b C 8 3 Z j U 1 W C 9 J R n d H W T M r W U d a S E l 4 M 0 M y T F V T U 1 h Z T 2 t G U D V 4 S 3 R v Z S 9 i U 0 g r e j k 1 Z F I w Z D V i V z B B Z j B Z e U 0 z R j M 5 d 1 F D Z 1 F U M 0 Z v c V V R c F V h d E 5 T Z F c 0 R m I 0 N 2 E w c F V i Z G p a Y V d G a W 9 V Q 3 B U a U d v c U V K R 2 d J Y 1 h k M 2 0 0 e D h m M H d 5 W k R L U 0 N k S T B I O D l 2 T G R i S 3 Z E W m 5 K T 0 h z O S t 5 e n o 0 c 2 p N M 0 d O W H l X U 3 E r d 3 c 1 c m V K Z U h a R W x z N U l r V E Z u c X p X a k 4 1 R k 9 U W G d t S m h z M 2 J C b U Z E M D h H N l p V W V A x T H F o S j M 1 Y m x n N H F C Q 2 U x c j B Y Z i t o T 0 p G R G p 2 W W t w b U x s c E R C W W R p T U p m Y 3 h P M D Z Z S 2 1 x Q U g 4 b X U 2 T k l T N E 5 T S z Z 5 U T N t T E Z L L 0 d o O F B E c W g w S n Q v O E 5 k W T l M T E Q w U 2 l X M T V i a m g 1 W j F 5 Z j J 0 Y 1 h k c 0 k y T k t p d E w 5 d j F 1 M U 9 x e n I 5 Q W Z 6 d D d 1 S G F 1 S l h T N T J V c j Z 0 c m l z b j V P e l h t R 0 N 0 b z R P Z U M x K 0 R K O H Z 1 Q m Q z a k J v S E F F Z 3 V M c 1 R r R m E 5 a D I x U F B Z V X h R a U 1 G c k N R V U N L R l F x N U Z i M k x R V X h 3 T V Z W R z R 5 T U R R N 0 Q z R 0 d 4 W m k y U z Y r W G c y R 3 R n M X R y U k F W d l p 4 Y j M z N 1 F y T k R R V 3 A r T U t M U 1 F T N n V H c C 8 5 b m Q y M G F 1 U z F 6 V W Z x c W k y R 2 p k L z h S R 0 9 2 U E N x d H V q R H h M Z G Y x Y j h n R W Y z a k d E Q 1 J u b 1 R 5 V W l 3 K 3 V B O T F Q Z G E 2 a 0 l o R W N M T z B n c F B N R W h J U l Z 4 N m 4 v e C t L b T J S W W 0 r Y U 5 Z U H R t R E h a d V J F c T F M W G J m Z U J R Q T B D Q V h Z N 3 I v K 1 p T b H I 1 T D l z V D N Q R F h Y d E Z u Q 1 d 5 V k h i Y m 9 I V j A w L 3 B 6 T T h 4 W k x w Z k p W b 1 Z J b n h 4 S m d E Z k p Q d k R U d H F C T j h l b D R y Y X d F b T J x V 2 9 S V E U 2 Y j V W Z U o v U n l K U T F p e k Z m M k 9 6 a l Y 1 U G 9 S T G d X S m t q M 0 t 6 Y T R X U F R D a C t i V n N 3 T k x z T 3 F G R D l N O T Y v R X F N N U t m Z z F 5 T V o 0 N 0 Z B b D d h U W V l d X N C e T M w S D J M V m c 2 T W h P d V Z 1 M W 1 C V X N B c 0 M z W E h Z V k 5 N c n d Z V 1 l U a 0 t q d T h Q Z j R j W G p 3 U 2 l h Z m l v c k Q 3 c H F O N j c x Z l g z Q 3 N u R T N P M k x 0 Y l d 5 U G R o Y T B a N T l V d m g z d D N i d F B P W W x v M G U x N m M w d W Y 1 V z J W b j B 3 T W 5 L Y 0 1 s d l V 5 b 2 E 2 c z B h c 2 V v d T Z h V T N 0 R 1 c x N 3 h r L 0 N U S U x D e H p L V E 8 v e m N 4 d l M y T m F L b X V Z b W 8 r b H o 5 N n o 2 c X R k c k 5 M U n F 2 c X Q y U F l M Z U V j d V h Y b l Q 3 U X Q w O X R Q T 1 Z B R 2 p M d V l l N G U y a T N k Z D l Q U l A y S E F S U H B X S i t W a n R l U E h Z V l N y Z W 5 B a U F S Q 1 h C O G N n c G 4 r Z 1 l o M T g 0 R E V q Q l h h a W Y 0 S m p h Y 3 V 6 W F d p b k J 1 e D Q 0 W m p p S F J x e E h 2 S G c 1 S F N P W E l E Q U h Z U 0 J l d 2 t t a m x F T 2 Z W V z J K R G x p Y V V q T T d F c 1 B o d z N o W l J o Y z Q 0 N 3 Z r d n h 3 K 3 J w S j Q x Z X Y 2 e E Z p b z F a b m x o M X p o Y 3 F 0 U U J M W X J N d 1 A 2 S V l h c l d t M G w x e m h 4 Z 3 R D a E d h T 2 t T W U c x U 0 8 x Q n B i Z k h Z N k V E V n R F c n d 4 T H M x Z 2 t I S 3 c y Q m 1 O Y 2 p G b S t a K y 9 t L y 9 L N k h R Y 0 t Y S E M 0 L 3 V I N E 0 4 N U N Y Q z F s T 1 B K d U N n V U 5 G c m l z N n V T T H l v W T Z W N G 9 v a m N L b F F B Z m 5 R c k N W T j h x Z U 5 0 b 0 9 w c 1 N r U m 9 y c D U z R 2 h p e F A r T m 0 y Y X V k Z m R X b F Z h U D Z 1 O U 5 3 d W h G c X Z Y R H B k W G 1 l S 0 5 H b W J Z U j R Y S H V U O T h 0 Q W l 6 S W d h Y X Z L W X V Q U l U z U G o 1 Q n p y Y i t s S V N 2 S 1 N 1 V m 0 4 d U Z R R D R P a m x y c j F Q Z V V J O F J B V U g 0 Z l A 2 O U 9 z Z j B a Z U h h M H M 1 N V h H N T J t a E w 1 Z n M 0 d T J M d G t L W l F x R l l i N U J V Q 3 B V c 0 h 6 b V V m e D R l M T N Z Z j Z Z Q 2 N n c 0 w 0 V 3 J y W j M y U E Z O N n R y O W 5 X Z k V 1 U G 8 1 T 3 N M e U l Z a D V F Z F B F W U 1 K R l d l b T B O T m 1 k b m F S O V A 4 U E x C M G x G a j R X T m p h K 0 l z b 2 9 I T l h 0 b 0 J l e F B 6 Z U F C T m g v N 3 g v V U 1 R W k 5 l Q 0 J S R k Z X Q l l m R H B s S W l S Z E d a T 0 h w Z z R Q e G J Z b 2 Z I a G h j b 0 h k Z W g w c U l h W C t N U m F O Y z g 2 Z l c y a 0 t K O T Q 2 S D R Q V 0 V N T D F q Q V U z Q k J K b E l C V 2 V a S E w 5 b W V L R k Z J Y 0 l I a z F J Z z Z o R T B y V T c x Q l F C Y 0 g z e S t 3 K 1 V r N j h C S G s 4 O W k 0 Y T d o b U w 4 a k J o R k 9 U Z G h Y N k l J N 3 d v c 3 h K N 0 M 4 V C s 5 S m J 4 c m x Z c F M z U 0 E w R 2 M 2 d F M v S k J S Y T Q x M 3 h w O U R h Y 3 Y 1 M U N w S G F Z Z j J Q U n E v Y n J 6 Q j Y v Y m N i a V Z X S X Z Y d S 9 a Z X c 1 Z F N i V F N l V D R P W G d p Q U J u N H d V N X V o V F V W Q 0 9 y d k F 5 V H d p U C 8 4 V k V R U T R V W k F P a W t E V 2 F X b H l I Q z A r d W l G c T Q 5 V j Z K S m o r M U t x N U 9 L e G R o e S t n U y t P c k F I e W E r O U E z d E x 6 V n h D b 1 V D Q X R n N D V y d i 8 w Z l V U N S t P b 3 R u d H R U Y z N 1 N z B k R z R u b V h G T n o 3 K 0 R D Y U h z O H c r V V g 5 a X d F U m F X M 1 B Q c C t 6 Y 0 h U a 1 l p M k 5 H W G Z T R V d h S 0 J U c V V X W V B I Z m c 1 Q l Z i N D B 0 Y 3 h O M D F t R z Z L Y V F V V z N M Z D h V W k N L T n d z M n p F M 1 N E Y 3 d z U k N x O E 5 U d 0 h C U T F X c 0 x h U W d F d j Z 6 Y l l T U l d 3 d F Z E Q X h r S 0 p t N 2 V P d 1 B W Q l p Y a D F i R H F z e E V w S V J D c D A v Y 2 J 0 e k h m R D U 2 Y 0 R v R k F K S U J L Z G Y 4 N m t j Z 2 N j S 0 h K R 2 h H T V R 4 b n Z W N k R 6 Z k J L O G F M Q n V k a n B l T 1 J p Q z c z a G 9 4 Y n Z W N G Z l e W x x U X c z Z j B j T U 1 1 d X N Z U 2 x X b 3 J w T m d 1 W U 9 F V U l k O U l 0 Q U Z E W E x j R z F B Q l l h N z F h U F V 5 Q n B T N j J j b j Z U e i s 1 R l F n R G h Z N z Y y M 3 Z H U 2 p T N V h V M E 9 4 T W J U e V R p d n p P d m c 4 Q 0 1 2 L z N w W l N X N D d h d F B z U C s v T H l I Y T E r O G Z h T 0 Y 1 d l k x a X R j a m J r V n h V a U 5 0 R 2 p i M m 8 1 O W 1 m Z G c 3 a E h s N 2 F 3 R 2 g 3 O G 1 s O H Z H Y 0 h u c D g x R j g 3 V 0 5 q c H p m R z J r T W 5 4 O H g w T G M v Z D B Y Z U h E M V N u e C 8 3 e U 4 2 L z R k K 3 V I c 2 J 6 c F V V b z d L e F F X L y t X T S t 5 N G t U M D c 4 R 0 F p Y l M 2 L 3 Z E U E R R c k J r d G p S W U t o R V Z 6 c U Z T b 0 N u N H F L d 0 5 k Y 2 R i N D l Q U l l S a m s 5 N H h I M D V L d 2 Z W Y l J 1 T E p 1 Q 2 l V T n N 2 d z B K Q j h u Z C t k Q n d Z W F l H T z J K M T Z O R D h O Y j Q x U D F x d D d K e E N v N F N q d V F V M i t G Q l R 0 a k 1 E d X d I U G R F R m 1 L R 2 Z 3 V 2 0 r V l h x Q k E x e X B S Q X Z I d E V V V k g 5 M l J K Y m U 3 M m h L d F M x K 0 9 P Z X J m W H k 2 M G c 1 d k o 0 W G k 2 Z U h a S m h l Z m Z m Z T R a d E h R b k h w c n F O U U N n e U 5 I M 2 p a d E 9 G V G l w S D N z Y j l 1 S 0 4 4 Y n B C M l A z R F N x R W x k a j B z Z 0 1 q M 1 h Y V G x i c l N C W H R 1 c D M v T 2 t h d 0 0 z U D N k b H d o M m M 4 Z W l x V E 4 w O W 5 W O X o 5 U T l x b l Z V T l d u V 3 l U S j N B Z G w v M H V a V H h 5 R l h L a k N s a n l N e n F t N n Z z Y X F w R W R 2 U G 5 z Y W l x N m N E M E t R c l B 2 e m p 0 e G d m R W 9 a b n B s O E w 0 U H g 3 S X V o O G w y W U 5 p Y 1 l I d H k z Q W s 3 L z h p Q m M z L 0 l w b n B s K 0 x E M 2 R 2 e D l Z e m 1 y V G R Y e E 9 P W X B p d l A r N m R N T 1 Z p W H l J U i 9 Z T V l N S k V P U D F z N 3 Z E e D Z Q S U 1 s d X V L V k 5 N b X d L Q z R L U 2 V V T 1 d C U 2 R p e n Z D a X c w Z T V 5 R H R 3 S m 9 a S j N I Y j l s a T h t U m l L M 1 F X d S t I Q l N D b n h 0 V z V G Y 1 p Z Z l h F M E l S W C t h S U c 0 T E x N S 2 J i T 2 t n O V F 4 S T d p U U t 6 L 0 N 2 d 1 U 2 b 1 B 2 a n Z y a D J z R E t 2 R E k w R H h F T 1 o 5 Z n Z I V j V R a W p T Y T I w d 0 0 2 Q U N V M z N Q c j N W V D N T Y k J S e W N E c 1 R i T k J 3 S U J z S F J r S m 1 M Z D Y v Q j B Y Q l J X b n Z Y R H V r e F A z R G V v R U x l R k Z l d F Z 5 b n N 6 T V J S Z k o v c 2 o y c V V C a D B 1 Y z h Q R G V v V m c r T G c w Z V Z y c k h 2 V F B o S E 4 0 Z W 5 3 b z F O Q j F v W X d V Z 0 F 1 e G F l b j l 6 N l Y 4 a n Y 3 b 0 t I K z N l a m p Y e G h 4 R G 0 3 b 2 x m S D E 0 R X F 4 N 1 Y 5 c H l z T l F V Z 2 R w d z l E V 2 N i R 3 d n Z 1 F J d G N q d D h T a n N M W j J n Y X V 0 c n B w M j h i V 1 N Q c W 5 L R l F x Z k x S N 0 8 w W U d C a V B F e l h R b F B i V m F q Y i 9 P b k l T d F Z B Y U J R S U E v V G l S b 3 E v U z l 2 M 0 1 y M U N v M U Z v N m J o S l N T S X N 6 N z h p T T R X b H R q M W I w U D Q r O E 1 6 Y z J D c m p X c m J H U X k 3 V F h 2 R 2 p z U k t j V k Y r T 2 J n U G t S N i t l R D d R M 0 d J O F E v Q T Q x Z F B 4 N X p v R 0 h n N U 9 D S 3 p 2 T X p z T 1 V 3 Q U V P T G 1 i d G F v S H h G Z E h n e V l T T W Z q M F R H U X N y Q U R Y V U U 2 V k V L M E t Z U 3 d G Q 3 V S V l c r d F R i b m J X Z U N L c E h J S F B E N D B E M H R N V k t 3 R E F G L 2 J W b X k 4 T G h F U D d 4 c 0 t D N k V L b G E w U 0 x F O E l 4 Y T U 4 T i 9 q W X R 1 S 0 g 2 Y W N 3 M X J N R 3 R X M F d h Q m F L S U J h c X N T T m Z r N j V t W T Z F c E t 1 R m l L Y 2 R M b 3 p Q d 3 l O Q T h m S F k 2 R U d 2 U 2 Z M Q W w x e D F U Z k t x e E p D W W J w N n Z z O E d P c U x 6 e X M y d k h X d U Z R Q V F I c X R E Z G F r Z V d O Z G h q Z m F s R U x F d U 5 Y a n p Y R n B p S F R T Q k Z t N 2 J q c U s 3 O D c 2 N G N 2 a 0 F I e D R N Z 2 d m b n d y R U N M Z D Z q U G V x d 2 Q y U m h U a G E 2 b 1 N 2 a y 8 w e H h y T V d Q M D A v a V U z W k h s a D Z O Q U x q M T A z Q W F J O W F o R H M y d 2 N a Q 0 N i R l F E W k Z B R F F 1 a E N p S 2 h H b U t C R 2 d x M U F P M E t J Z H F W U X J R c l J X a F h D a U Z Y Q 2 J F N E p o d k 9 N c m 5 C O T J s a n R p Z W V p a H R z Y 0 I 4 Q S t L K 2 F a b k E 3 M T J L N l B O S k t T e k J w e G F 1 d 0 V J d n h u N m t 6 c 1 h q R 3 R Y c k J F c U F a U V h y O D Z 1 b F l m Z V F n U H Q y N 0 U 0 Q m 1 6 b z Z I d l F O Z X U z R 2 U z d k h t c k p H V W t K d U 5 S V C 8 v Y 0 V s Z V I w K z V s U l V v c U s 3 Q 2 E 5 Z n J 0 N j B u Z 1 V D Q S 8 y M W N w M T F Z R m d D Z W 5 E W V R B S k J l W G 9 y N 0 o x M E Z i M G N u R k 5 Y V 0 l O a l Z I U i 9 k Y 1 R k Y 2 J H e n h h K 0 p S c k V 1 T U I 2 Q X B O R E V s Z k p E T 2 R W K y 8 2 V F p Z U 2 l T N E t X W U V y a D h X Q 3 d j c k s 1 M z l w c W 9 K O X B 6 R E J B Q 0 Y 3 M z V t V n J s M U l y b z h C T 3 F l W S t 4 M F J S b n o y M D l v N 3 R D a 3 c x a G F p Q k Y v N j E y Y 3 Q w U U R R d U 9 w d 0 V 0 e W 5 Z S k d T M H o 4 L 1 h 5 e G d S S H V k Z G p R T 1 p m b W R K V W R v a n N Y c n U z T 2 Y 5 V T B M S X J P M V F 1 a 0 Z D b 0 I y c F Z D N 0 N w d 3 c 2 d n h Z W G h p V 0 M 0 V 1 J o Y k J R c W h D U 2 J N T V k z K 2 J v S E 8 4 a F Z D R j M y Y 2 Z 4 M 0 R Y Z X I z b n l H d X d 3 a H N K b 1 R o U z Z v a j F z N C 9 q M X d 3 d i 9 K T H V q Z C t 1 M V J 6 L 3 d 6 b G Z M S X Z Y Z E V w R E h a c n g x U E F j e k E 0 c 0 5 6 Z z Y z T n d o d 3 E 4 W j N s a V Q 1 b 0 9 j Z W l z T W N X b k E 1 a m 1 K Y U p L T H N X R G 5 j S 3 l a Y 1 Z K Y i t D S y 8 w U k k v c G Z y a V N L a 2 p p c H R r Y U Z P S U l G Y 0 p v R k w z L 2 5 j a H h x M G V H N j l M M U Q 3 Z W x 1 Z U d S L 2 N O U m R 3 d F J 4 Q m c x N E t D U m t z Y 0 s r d D c r d G E 4 M E p J K 2 4 y T k l m N V F W W D N Y T n J I O T F X Z k c 0 a k Z R T T g v W F h 6 d E c 1 R 0 E y d H J Y a D c r M l l z S E R j S j R S N W V K b y 9 O c W F 6 Q V Q w Z i 9 4 c U t w T T d R a l d G M X F X N X B 4 S W o 4 W E U w S W p J Q l h y M 3 R k V n F G U 0 l T e i t I Y U Y 5 L 3 V K Z 2 9 T S F N 5 S U E v R C 9 R S U 0 3 b E 9 y M V d o b 2 E 0 V 1 Z S Q W 9 M a 1 F o V l R Z M W 9 h b S t E V X F t Q 3 J V e W 1 y W W h Y M 2 R 3 R X F W Z 0 1 H N m x N N 3 h v M X p V M m 9 i V 2 t C M U d y N E 9 q d E R J d U w 5 W j Z M L 0 x 3 U U d o b k 1 a T U Y z a F J 2 N n l H b T J k S z V s S H V i a m d s N W x 6 K z d s R l J P Y T V W Q U d U V W k z Q X N x U G h V R U V B U j Z r Y 2 Q w V V c 2 Y V d q O W J U N D c 4 R z R 4 c m N T T X d P T U w 5 T F o x Q 0 h X a m g 0 Q m 1 o U z h y N V A 5 S V Z j S 2 9 W S U x Z Q 3 R S N E d y Z k t n V D J r c 0 p X M 1 N h Q n M w d 0 9 w V n F B M D V W M m l I S F R C R m R 5 c F J B d k h R M 0 h 0 W U V W b U 9 S Z G J Y W W F i W E t W S G F R a U p j S W N O U V V i T 2 x S Q 1 d B a D d Y N X h h c F J a Q X J o S 2 d R e W 1 F U W k y Q U V J Q l l x S U p R b 0 N u T 0 l C U 2 9 k U X B p Q U V C M n Z U V z I 1 Y n J o N 3 N p a V h p c 1 I v a E 1 Z T U J F U l V X O E 1 C V X k 4 S l h L R l U z Y n I z M 2 h h V y 9 k Z l E 0 a j Z p V W l n e H V z R 2 l o Z V k 4 d j d F b E Y 2 U D Z S N H N B W n A 1 U D Q 4 T X l l L 1 Q 4 d 0 R R c H J l S k J H c H R z Q V J v R m 5 0 Z E 1 T R z F 6 O W N i M G 1 Q R X p K e G d D Z W d x Z W E 0 c G U y N n V Z U H R t T F B x S G d o U W l J c U x M a F h V c n I z R H F i b F B Q Y l N 5 N E 1 C N F J F U k V S V V h j T W 1 L N X c z U U 1 t R m 5 z Z 0 l p S W l J d E x G Z 0 l t S W l J a U l p T W d J Q m t 4 R V J F U k V S R V J H T U d B a U l p S W l J a U l 5 Z 2 d F V E V S R V J F U k d S R V F 5 W W l J a U l p S W l J a k d E Q V J F U k V S R V J F W k F R R E p p S W l J a U l p S W l N W U 1 C S F J n Q 1 F R V 3 Z W M 0 U y Z 0 E 0 Z m V G a U l n d U Z B T W 1 J a H F R Q k Z L L y 9 t N E N E U 0 F D c V g 5 L 0 4 0 R 0 l p Q V l v Q m t 4 R U 5 D Q 0 o 3 Y S 9 w N 3 l i U U F D S z J u O W J m V F N B a W 9 n R 0 t B U k 1 S R F V n U z E 0 Y 2 d s S G o x Z H p O b 0 F C Q k t 2 Q 0 Z 4 Z T d p L 2 0 w R k V S Q U 1 V Q X l Z a U d w Q U V J a H Z J Z k 4 v c D c y Y l F B Q 0 R 6 W F F H Q j B M c S 9 t M E Z F U k F N V U F 5 W W l H c k J F d H V O a E Z i e U d J M D F r a 0 Z E a U J h d m d O U k R a a n U v d n B o Q V I w U U F t N 3 U 4 R 0 V C R m R E S k h 0 Z U Z p R j c 0 U z g 4 a H N v N n Z k Q T N a N F B 0 Y X F s d j V 0 R i 9 V U W d 0 S U p B N m c r e C 9 U U k l Y Q i t D U U d U V D M w M G l J c U l C a m d F V E V R M T R B c E V O c E I 3 U F F P c n h U S D g z a F l p S W l Q N m Z Z V W 9 l R V J F U k V S R 1 J F U X l Z a U l p S W l J a U l q R 0 R B U k V S R V J F U k V a Q V F E S m l J a U l p S W l J a U 1 Z T U J F U k V S R V J F U m 5 C Z 0 l t S W l J a U l p T W d J Q m t 4 R V J F U k V S R V J H T U d B a U l p S W l J a U l 5 Z 2 d F V E V S R V J F U k d S R V F 5 W W l J a U l p S W l J a k d E Q V J F U k V S R V J F W k F R R E p p S W l J a U l p S W l N W U 1 C R V J F U k V S R V J u Q m d J b U l p S W l J a U 1 n S U J r e E V S R V J F U k V S R 0 1 H Q W l J a U l p Z z l v N k 9 2 c T d D Z i 9 2 d F N z V U t L b X I 3 Z T l t R U p F S k R K a U l p S W d 1 S V l s U X B Q M j V l W U F F S E p u b F p Y R D Z 6 N E 0 2 M j F S c U 5 V W X N Y N H F 2 R H V 6 d D A 3 W F V h a l h r U 2 d X Y T I 5 d F I z Z H l F N H R v Y V p K U 1 g 0 a 1 I r T H V M U 1 U 3 S D V a Q k o r T 0 J 5 S G Q z Z j h o Z i 8 r d m h a U H J Q M 2 V y T 3 Y r Y 1 N J U l h 4 M 1 l p L 3 J X b G o 2 M T U x S T R u c C t M V 1 I r d F F F S n V 0 d D Y r e H J a V 1 h Q W H V j b X c 1 Z G V L Q 3 J 2 M 0 F E O S 9 n e m 0 4 K 2 c x S 2 w 2 d E 4 1 S l h X M X l D d 3 Y w M n N M Z 3 k r a V M w L 2 M z d z B n S W l M N i 8 4 V E Q y b H I 3 Y z F a Z E x h Y j Q r U F Z q Y T B 3 c n J L b U d W R 3 k 0 S z N B d 1 B S V W x k Y l V Z R n h K c T F y V m N u M 2 9 Z S 3 J V Y W F y W G E 2 R E Z T Q 3 d 2 W V N L U 3 d r Y 2 x n S z d P R X Z h V W w 3 Q z J 0 V U 5 u W U F G Z G J P N l B u Z m J S N 0 8 1 Y i 9 0 U k V p Z 1 F D M k 1 o b m 1 q e G 5 m Y T N z V U t o W G N u b m 9 Z R G x a V 0 V B c E 0 z e C 9 1 V U N y a F l H V 0 Y w N i s 4 Y l h E L z J 2 a k R P R l d Z a n l C W E 4 3 M T l 1 M U t T Y 2 J x d 0 F H N T J 4 d H R 2 e X B Q V F p t T F d S e X R 3 T 0 N z R G s 4 S W l 6 R D d 2 a 3 o w N z h O M m h B e m p 6 N m d w N D J q c 0 F B T D d Z d n h z c n R t O U J 6 U 2 N y T D Z n d F J H U V l B e V l p S X F K T G F J S 1 h E L z d J e W d B Q W J N d k x 3 V D J E a G t B c y 9 I Y 2 1 k S H k 4 W n d m S z Z 1 d X d i T z d O Z X Z 0 K 0 9 I S V F V Z D Y r R 0 d w b X d L Z F V x Z k R r d E p t N F l m a E l T T V F p U 0 1 R V 2 t J c k Z r R m x Z U U t G V T R 1 L 0 1 k R X d K S H d S W F c 5 c y t 0 Y k V y V 0 h y L z F 2 b F F x R l I 0 N n R j Z k F j Q 3 N v Q W t B S E N 5 d E l S Y U p U Q j d U S W 0 4 M 3 V x K 3 B 2 U T I v S j h Y a n p 0 S G o 0 R 0 t q M y 9 a M W l m R U l j S F p G a E t l W D N 1 a V h q V l F H a 1 Z D b 0 4 z c G 5 5 Q T J m d l c 5 M F g 2 e C 9 J S F l 2 Z m x I N 1 d L R l M 0 W T h U a V p n W k Z h M E 5 s a 3 h w N i t p Q X p N S 2 k x K 0 9 J e U R B R 1 R F U k V S S m Z R W k c 5 Z m V O b l l v S 1 N w Q 1 p s M X R Y a n Z S Q U t X e E l 6 N l Z 3 W k 5 o V F h W Q 1 B Q d z F O d G V V b G V M Y l d k T 1 F x R l N t Z X p z Z j N u W G Z i a H Q 1 R m p 0 W X o 4 b k Y w V D c 2 Z 2 R Z b W V W b G V Q a k h i L 0 h u b 2 l W d 3 R R M D N x M j F 5 c F F M U C 9 Q b 1 R m a z A 0 a X Z m b X p j Z H R J O G Z D V W l K Q l h V c 0 x G d j M 4 Q T l M S 1 N 2 R H l u S n R n M F V z d 3 R Q N n h w d 3 l P R E h X M 0 4 v V X N u d m x 0 a m Q 3 M j d x L z k r M E 5 4 K 1 A 1 U W 5 Q W n h 6 U 2 N y V V Z K W G k z M X B L V k N x V k F o O D d r b T k 4 M 2 M 5 O H d K R 0 J B V G g y T k x s Z X Z 0 M m 5 E M k 5 a W n Z Y Y S 9 j Z H o 4 L 0 Z Z M n R X W W N 0 L y 9 n d T N I c U 5 0 U F l P Z E R j Z V B v Y X F w R V E 5 T n Z 0 c m s 2 d 0 k w d 2 R X d F g z M E 1 O M X M 3 Z k h 2 U F E 3 M G V U M F Q 2 R 0 R B U k V S R m R R a E t S Q 0 V 0 S G p z V V Q r M 2 R E R F d C d D J q a 2 t s S l Z p V m t B U V F o d 2 N Z W E 9 a N 3 Z S S E 9 E c k R W a U x w M H p t c H B j W F l m U z R a b i s v Y k J V Q V R J T V Q 2 Q n l M R 1 B 4 Q W U 5 Z z V Z L z l o V F d M S n V M U n l 0 c l B H L z Y y N 0 V 3 e j k r a T B G Z T N u a G t 5 a l J N V 3 Z F Y W J H V 1 d l d G M w R l d E T i 9 m U T l n O X V Q T F Y y T 1 V I Y 1 A 3 Z U 9 V a 2 l J O H Z 1 W j c 1 R l p W N H B l S E Y w R 2 x V a U 4 y K 1 Z K c 2 Z m S l p M S m t 4 R z U 3 M j l s a X l i a T M y c D Z Y Z y 9 W c 1 h Z S F J R a U 5 I b m 5 Q S E J X e E Q y R X F 4 M k t C V U d Y d 3 N B U E g z T n R i Z 3 V l c m o y O F Y r b l Q r T E Q z Z H N B Q U o v d j N 3 M U h L M n Y 4 d V d n S l J O M m V v N n l o R H R k L y t q N H N S S n B 1 V n R k c n E y M X B 4 c 3 V i M X V P M U c y N k J 1 N T I 5 e n I 3 e W h u b 0 F R S 0 N M S 3 l v Y k c v S H p z Y 0 4 0 L 2 N a Y j l R S k N 0 V n F O V C 9 i c 1 J L e C 9 J Q 2 F H O X A 3 Q z k v e j Z Y M 0 F v T X g x d j N I U m J y O G N T a 1 d F T W 1 J a U l p Q z Z 4 U 2 Q 2 K 1 d E c H F I T j V J T 0 F J M W d N e T Z X b V N l T 2 4 1 W m 4 z U F Z O Y k 1 3 M G w x L 3 R N a V l r c n B h R k 5 Y V z R Q Z E h u N F J h R G R 6 N j F j Y z R 0 b l E 1 c X B v Y W N k U G 5 I K 0 N O b T I 1 R G 1 M c 2 5 x c G 9 h T V M w e U N x S H V I b W h z Y T h W Z 2 I x O T R P V G d D Q U t 5 b F V y M 3 J H a H B O e W E r d X d x M W Z m W X d 2 R n R 5 S F d Q O U F 2 Z j M r T G k 0 Q U 5 F V U x Q d G 1 6 R T U v c z N Z R W h Q b j d Z d S t S R m h M a D V v R U 9 w U k p p N 0 I r W j k r U k V P U H Z j e T V v K 1 p n Q m o v U U R 5 M l p o V m 1 m Y l F D T T Z L R z R z b H B z e k R H U U 9 D M D g 1 a 1 h M b m l F Q 1 F C O E h K M H c z Q z l B K y 9 o V V F U N E F U W U N 6 K 3 Z C Q l B E b H R K a U k 4 d l h U T 2 t Y V E 9 D N U 9 J d X h V Q W F X L 0 h 2 Q z g v U m 5 G d E R a N m R l W j N K O X R R M k 4 r S E h J d 2 R S V W x l T F Z m Y y t y Q k 0 w Y l R 5 W m h O V F N Z c n c w N T B h V D F 3 Q 0 F G Z H U z W U 5 X a E E x Z z R i a E l l b l R L d D E r T 0 p 5 R E F H V E V S R V J K Z k J i V 0 V S O E x T M n h o d U p S M U h T M U 5 U Z n p k R 3 p O L 1 V z b k t 4 d G N I W E V Z R 1 J W b E F Q U W p I Y T h z W F V U d k I y Z G N O Z l l p V 2 l W e T V G W l h v Y m g v Z 0 Z R c W x R b 3 F x d E Z r S X N i b X R z M W M z N X N w V E s 5 N j N Z Z k t l c k p 4 O U h K N l A 3 Z m s 0 N 2 h o U T I v b 3 E y a k E v Z F B u S U s 3 e D A 2 Q 1 d n M X R K Y m p u c j c w Z W N l b m 5 V R n l y c V F J b k Z v c n c 1 W U w 3 R V o r V G l S W G J 0 K 0 R h a j F i Z z F l d H Z 3 Y n J F Z U 9 S V 1 Z R S U F S R U l o S n E 1 N E Z R S U l U T D R Y S 3 J V S 0 N x V V N Q a 3 V l Q U F D c 3 Z 2 O F J U S T J N T W 5 u T 0 Q 0 Z m p J T E 9 3 d 0 N O V H B 1 c n R V e W l W Q U F C S j V 3 a F R U W E 1 U N 3 Z q b U 0 y U 1 V s V 0 x y V T g v Q z E 4 a 1 p S N 0 1 6 a l Y 1 N 1 N z U W d m S C 9 m S T F q N D N a Z D R j U F Z L Z k h m U F F 4 Q U p o V 2 l W e T d G c z g z b 0 E 2 U F U x d m J W d E 0 5 N 2 Q 4 U m R 1 a k J t S j k y O W J Z U E p Z S W p L T k F S T V J F Z E Z s T X N u Y k Y y T T h 2 S E N 3 d U J D S F N v c F E y d H d N d V V w N V d a N 0 x W c U k v M m 1 O S 2 R t V U Z w a 1 l P a G t D Z z I v R i s 0 Z H E 1 c U c 5 d G h Z V k l o S D J w S 1 J B T G h Z a j F E M F J l Z F J Y Y U 9 6 b 3 d 5 T X Y 3 Z k 1 E V U k 0 M n Q 2 M U k 5 e T E z b l Y x Y 0 J B S X B x Y S 9 U M m R R V l F J V z d 1 b U J N Z G d 4 Z X V u W X Y z Z G 0 3 R n V M Z V d H V 3 o z a X U x Y m R C N 1 h m T E l T d D Q 4 Y W g 5 K 1 Q 0 b k h y a U R G W U 5 I V k d I O T Z G Q y 9 m c 3 p E b T R m d G d J Z k x o N 0 9 5 Y U h S M k p 5 V 0 t S M m 4 2 T H p N N W F J e G F o d m J j S E 1 E M W V n c 0 x Z Y T Z 4 N z V E N F o 0 K z V w M S 9 a b F I w Z m o 0 a m 9 W N G Z P M z N X U D d Y U n J 3 e T k y Y T h 2 Z j F Q b E p w U k 5 u e l J 6 e j l n Y m Z 4 a H p C O H p B U i 9 k Z m h l R U F 0 U E J G U k d a e G 9 D S m l J a m 9 N c E t J U k p q b U Y 0 Q n A z Z E s 2 L 2 c x Z W 1 Y c 3 p L a H N i Z G J h Z H l N L 0 Y 0 Y X d N Y m R D e D R V U U N K b 1 Z G d 2 t v a V J X S n V O c H l 0 Y m V E c j V J e k V 6 d l d J Y k d T Y U V h Y X V O W V R F b l d 0 U W p Y N 2 p K W V B Q K 2 R p Y V Z Y c m J 1 a 3 B n R C 9 j T D B L Y S t 2 V F B 2 V H J 3 e j c w N m p i W T l M V D h X Z E t 6 L 0 R J N U 0 x Y V d Z e U N 3 d m N O W G F p e m p H W j V X V V k v Y 1 p M Y 0 x L M j B Y M i s 1 a W J Z V z F y c H p E b F N x b F N v Y j I w e F d J N j d v c k Z C S j h p c m F H d 0 F B Q W d F Q W 9 T N m U r Q m t R U j V X S F R x Q V B Z c z E 2 W U 9 B c G t 3 N U F F a k Z Z d G h i V 3 V H T z B X T X h 4 T n R Q W j g 3 U j l j T k h Z T 3 F n O D Z O W T Q w T E N V U H I r R j V C M m 0 r T j I r N m l 4 c U c 5 d H d Z V F F j Q n p O e n N U b i s z Y m g w Y X V 1 M G M 0 N U 0 r Y m 5 Z M G Z 3 M 0 t 3 N W V H N 1 d Y S l B I R V p G N U d E Q V J F U k Z k b 1 Z 4 d G J W S F Y x S W h O S j V N Q U F O U G V m e E 5 o N 3 A 1 W U 5 I V U d z a X N y c 1 B s a 2 t y Y X l X b H g 2 S 3 N h R m h n S F F s T m 9 H Q U 5 2 T 2 d L b G R v V m 1 n d D N z M X Q 4 L 2 0 z N H M 3 U j Q 4 R G 9 B b E l x c H N h N F d o d G 8 1 M l A 4 L 0 9 4 S T J Z d l d 0 d m R M d 2 x I O F B R d l A r R 1 J x N m F a T l k 4 b j Y 2 M F B k U j Q 3 L 2 V k Q j d I c m 1 C W j N V d 0 s 3 Z 3 l w Q V Y y L y 9 F a X U x L 0 d 0 d 2 5 F Z 3 F 4 N n Q 2 S G N m V z d y K 0 9 P Y n o 3 R D N z V k x Z V 2 R w Q 2 J s Q 0 F R Q 1 F p R F h 2 e D l Q W F h L d D l i b k 5 a U 2 F R b 2 V 1 O H p Q R H h a a y 9 M M z F L O C 9 J c 3 p E R T g v U G 1 x c 1 h N S 2 5 W Y X F 3 N k Z J Y 3 Y 5 d T h C Q U t 4 O T h I S E 1 q S W 8 y K z d t S X l E U U d U R V J F U k Z l Z 3 B M d 2 N y T m k r Q l h I c D U 2 R G 9 I Q 0 h h d k d n e E p v U 0 V R N l Z X N C t s Z m Y w U 1 V 0 e S t 1 R 3 p v Y 2 J S M G Q y S H J t c E h i V X A 3 N j F G V U t C Q U 5 h Z G F Z R D F y Y T B B Q U h z c k s 0 U F B W V n h Y a T J H d l B J K y 8 v d k 5 m a k F z S k 0 5 b X V W c m t j U m J V M V J 2 Z m J T R 1 c 0 Z i t J V X p C O D l Y a n Z 5 N C s z b 0 N D c 2 p L W W 1 q W H R j U G h H N z k 2 b U 5 0 Q l R 0 Q V V 5 W F B t U G R 2 W F l C N 0 o w e l d Q d j c r V U J 3 V 3 J 6 d G Z J T U x S e W h x c j d u M F l N e j U 0 Q z A r c y 9 S N C 9 Q d k F Z N U 4 x R 2 1 M b z d 0 b l E 1 V k d v V k Z x e j h I R j R P V G 5 q d j F 2 b D Z 6 N 2 N 0 K 1 J S Z S 9 Y T U Q 1 a 1 R I N k d 5 L 2 Y r S l Z l S F R L T k o w U k t B R D R P e k 1 O c i 8 z N U I 0 N 2 4 1 O E t o O C 8 x b n N F U j B h V E Z n S W l J a X V n S m x W c F F o d m F 3 R W k y Z G N o O U d C d 2 J q c G l 3 K z F L V 1 A v M j d n T 0 N U b l o y U H Z m c F J B S U J G a D k 1 Q 0 F F Q W d G b U R 4 M E d B R 2 h v Y l l X M V Z L Y W Q v O V E x c j h i R H l D S 3 E 4 c z R S S 0 l t N D k y N 0 g 4 Z n h j b y t Y S H U v d n l 3 Q j d 0 e j c 4 O H R B Z 3 p v b 1 l h U E M 3 a G Y 3 c F Y r N X o r O H l E V 1 B m S 2 s y U 0 5 N N W h q d U Y 0 R F h i c m d W M W x J S j F H b z E y a n M w c j d k b m N O U D F u R i 9 l Z F Q r d S s v a G Q 3 R X c 1 a l N l d V B q L 2 4 2 c m Z F b z N o e j Z 5 Y k 1 H U m F E V C s 1 Y 3 F I T n U x O X l u c n V B V 0 F G N y 9 h e U 0 r M k x V T m d T N n U r T 2 1 C e D N D M n V G Q n Z q b G N Y d F Z x d E 4 x K 0 5 p T X p E Z 0 l t S W l P Z 0 t k T 1 B 3 a 2 J o d D V G Z 0 l C U U t k T 1 R y T H Q y e k V s L 3 Q z N D l N N 0 Y y S 3 d s d z h x R 3 h 2 d z d v N i 8 4 U G p W M T J p T F B O U T B O O E h P O G 5 6 Q m g 4 e U t N Z 2 d F Q W d T N n V C c D h y d k l H e m J 3 Z k Y x d G J z O X Q z O X J W M 3 R P W E x q Y W x 1 Y m t M b 0 M w K 2 J Q Q 1 o 4 N l d L O W J k Z C t 0 R U p u Y l N a V n R 5 R G t R b l d 2 b H R j a W w w T X F G a H N 0 d G p B a U l B a W Z 6 c j h I a i 8 3 M E h S c m I y d k R Z V m R m Z 3 R T M S 8 0 U H R E Y 1 h q M H F t d n c y d l c z N k 1 5 e E 1 1 Y W U 4 W l B o N S t T Q 0 8 4 Z U 1 o M W d v e E 5 u a V F x U E h 6 d n h v Q l d Z T U h v c G 5 w b C 9 i O X h k S G R J V m p 3 R V J F U k h R R m t o b F p R T m Z Y e V F t d l h u O E w 1 b y t a Q U l W S 2 h R Z F h y N F N y c l I y Z W 5 E c F R l M H h 0 U 3 p Q c 3 V s W E l P N T Z Y a T B B W F Y 5 a D B s a G 0 z a 2 t o M T F n N 2 F t M 2 9 X Q V B C T j N G N D h k d F Y w K 0 R n N n d V S W t N c H B H Z H l t N D J k b n B w Z E 1 C b W h H b W J V O D l w e l B D V k 4 v Y W d q K 0 9 K M T Z 5 N T I 1 c W I 0 T m x M N H N J e n h z e E d n S U F E L y 8 w S F Q 3 W n N 3 T 1 d F Z 2 w r Z n V p S l B x W F Q r V G c 2 N G U 1 e E U z c y 9 F R U J X Z V J s Q 1 h O M 0 5 2 a l l S b m N l Q W l Z a U l p T F R 1 R 2 E 4 S k 1 K U X F G U j c 1 O F Z 1 Y 0 t T c k F q c W V m M T B r d l N 5 O H J o W n V 0 S F F C T n F 0 Z k 9 s R E 8 0 T 2 1 L d 2 R u L 1 J l N T l w Z j E 0 Y m Z 4 a W Y 3 O X V G b T J O S D R V Q j Z L c j Q 5 d U I 4 M 3 h v e k V v c W t 6 Z E k 2 N 2 x F S z Z q V H E 5 N U R Q b G 9 3 Q U F J Q U J K U k V G V X N Y V 1 Q z d j d w S D d 4 b G N B V G 5 q Y T J i O E 5 F Z G Q r T z Z v Y 0 8 x M n h h d l c 2 T X p a O G t j U m J Y V n N M Y z B Q S j l M c F Z Z a k 1 U Y 2 J X M D Z m d 0 8 5 S j h a Q l p X Q 0 R D d 3 d z b k M v T H c 0 Z T d 0 S 0 t t c n h k V E l L U G c 3 d S 9 U c E 9 U V U U y d W Z v U H J w V j F k U 0 k y c F p t Q k x z e F l D S z Z F Q X l Z a U l p S V N F Z G R T d 3 N l W E w w U 1 N Y a z V X U C 9 Z V T h p d X F N Q 2 h 6 S F R Z e W l 5 U l d s c U 0 z Z W V T c 1 d 6 T 1 R R Q 0 E 3 V 2 R Q b z d D b U d q Z k d q T l N l b j F O W m d k M 2 5 r c k U y L 2 p C U 1 N v c n c 2 S l J w V 0 g 3 R F B B R E F Y M m R P N H A z d F d 6 R D V u Z V d Z R 1 R V V V M y W m N w e T B u M 2 w z V X k 4 O W V j U H Q 3 V n N i c n p s Q 1 Z Q R k 9 l b X p V W E 4 z V j d i W C t j U 0 5 T c G 1 2 Z D c w a k h z U 2 p t R D J V T 0 h J O F R O S G F Y M W R W a D V j R C 9 H Z H h h M 2 F K R z M 0 M W h P R n M 0 V U Z l S l l U a G F P W m 1 l a X Z y V U Z J V z R l Z U d U S 0 5 O d z l i a E t j c l c w U W 4 1 T 0 Z i K 0 w y W X V u R 2 R W a X l i a T N j N 0 9 3 U j V l M k R R Q m R Y K 0 R 1 N z R Q R 3 J w d m M 2 Q j h u T F F U T 0 g 3 T n U v O T J O S 2 V D U U V F R U N o V W 1 M V m 9 R T U F n T E h C b 1 d h O V p p T F N 4 W U N K a U l p S W R P e E t P W V B D b W 1 w d F l Q S E 9 q a T E 0 Z T V z b V N K Q 0 t 4 Y m g 5 N U Z n O F B F V 3 p C d E p Q U i 8 v R 1 V C O C 9 U Q X F M d 0 R P L 3 J j S F d N e W R R M m R n S W 1 Z V U Z a Z z B a a G 8 v d n V G c 2 5 J S m 9 U S F l Q c m h n N 0 h I e W N T O G V i V 1 R a a j Y z a H R Z K y t B V G 1 E V k V O e F Z 0 e T M v K 3 F 4 M 0 Z N c W E r d F F Y V F A z a E x a N X Z Q a 2 l k T W 5 t T W x r Z U t x Z D E 4 M 2 V j e U h 0 O S t G Z V N O R 0 F 3 R G N i T z E w Z 3 F 1 Z W J m S j J j T V N H N H d u W W N E e E J 1 e T N X U H h D d n p M M F p B S 0 J X Q X k v K 3 N R N z U x W l V Z R V J D R U o 2 W k 9 4 O H l v Y U F 6 M j h 0 R z V 6 c G l n R U l 3 S k N r R m p X e X Z p T X R K d 0 t D T U 5 4 L 0 5 6 O F Z 0 Q 1 B K N l k y b n V 3 Q k F E e l J v e k J u b k 5 u c 1 d 6 e m V t M 2 h D U U J 3 c 2 J I R m M 3 U G 1 N b U F p d W t B Q 3 R W c X Q 3 d T l H V V A 4 W j l 2 U D N V S 2 8 w W D R I Y n d 5 T 3 d k T 1 M 0 Z m 0 0 U k V S S D k w O W 8 3 T 3 B C Y 1 h J Z 1 J B V U h h Y l V x V l N p Z H R U Y V Z X b z B P c G h F U W s w d W 0 4 V n p Z M m 9 M U y t E a 0 4 5 L 0 h B Z z d S e U 8 1 V 1 p q W k V B U X h n Y U g 5 a n F Q c D B P c H h M c k V v N 2 h 0 M U R p S U 8 1 O H J 2 N 2 9 L Y T Q 0 Z X d u K 2 1 6 Z E F X b V R D b X J h T U R u K z N i a F p 0 a V J p T E k x Z T F D W H J w S k J U W F Z j T E s y M X M 3 T k 1 x W k R x V V N M d k I x e W h S S 1 d F Z 3 U 5 N C t 0 Y l c v V G 1 k W m x M c l Z a R E R X a F Q 3 R l J x T m Y 2 M z h U Z k 1 p S X J H N U x E S V B s K 1 B p R X d U R 0 x n N 3 d Z R H B D c 2 V B a V l p S W l J a E l 3 M U R B M U h 2 T l N p S W l J a U l p b 2 l z V U F 5 W W l J a U l p S W l J a k d E Q V J F U k V S R V J F W n d Z Q 0 p p S W l J a U l q S U N B W k 1 S R V J F U k V S R V J q Q m d J a U l p S W l J a U 1 v S U J F e E V S R V J F U m t S R U 1 t S W l J a U l p S W l J e G d 3 R V J F U k V S R V J H U U V B e V l p S W l J a U l p S W p H R E F S R V J F U k V S R V p 3 W U N K a U l p S W l J a k l D Q V p N U k V S R V J F U k V S a k J n S W l J a U l p S W l N b 0 l C R X h F U k V S R V J r U k V N b U l p S W l J a U l p S X h n d 0 V S R V J F U k V S R 1 F F Q X l Z a U l p S W l J a U l q R 0 R B U k V S R V J F U k V a d 1 l D S m l J a U l p S W p J Q 0 F a T V J F U k V S R V J F U m p C Z 0 l p S W l J a U l p T W 9 J Q k V 4 R V J F U k V S a 1 J F T W 1 J a U l p S W l J a U l 4 Z 3 d F U k V S R V J F U k d R R U F 5 W W l J a U l p S W l J a k d E Q V J F U k V S R V J F W n d Z Q 0 p p S W l J a U l q S U N B W k 1 S R V J F U k V S R V J q Q m d J a U l p S W l J a U 1 v S U J F e E V S R V J F U m t S R U 1 t S W l J a U l p S W l J e G d 3 R V J F U k V S R V J H U U V B e V l p S W l J a U l p S W p H R E F S R V J F U k V S R V p 3 W U N K a U l p S W l J a k l D Q V p N U k V S R V J F U k V S a k J n S W l J a U l p S W l N b 0 l C R X h F U k V S R V J r U k h p L 2 0 0 Q U V k S E Z V a X V i S U s v O E J v c j Y z V k M z R j B D d G F 1 b n Z K a E V S R V F F Q U J F S X J D S 1 I r R U 5 0 Z k E 0 b n J R e E N J Y l B x N 1 N k U k h E S m l J Y U V C V E 5 o N U d X K 0 d 6 V U 1 s T C t y c 3 B S R V J F Z X R T c U Z x a G I w e U J 2 V F l P a V p n T m t 2 d T l B W k R 1 K 3 Y 1 d E Z m Y 0 N V U E N J Y X N K U 0 5 o O U d T d l l E Q k V o R V J E U W d x Z V F s Y X N o Z E E y W G k 0 d j V 0 Q 2 Z j Q 0 F p W W d H S k x X e U N X M k Z 6 L 1 o z T T R p S W l Q c X N y Z k J a c U p W T i 9 k M E 1 N a E 1 E S m l J Y W t P U 1 Y z M 0 J r a V l p S U J p U 1 Z 2 Q V R 5 e W 0 v N n V 4 b G t K Z 1 p N U k R R Z 0 t l c D M 5 M 2 N U a U l p S U x w a W l m a z k v T j R I T X h J Q 0 p p Q V l r Z F h 0 Q m Z 6 Z U J p S W p v Z 3 F u Y j g v d T d D V 1 F t Q m t 4 R U 5 D Q 3 h k R G d S R V E x a y 9 I O X M 0 R 0 R B U k V S R V J F U k V a Q V F E S m l J a U l p S W l J a U 1 Z T U J F U k V S R V J F U m 5 C Z 0 l t S W l J a U l p T W d J Q m t 4 R V J F U k V S R V J H T U d B a U l p S W l J a U l 5 Z 2 d F V E V S R V J F U k d S R V F 5 W W l J a U l p S W l J a k d E Q V J F U k V S R V J F W k F R R E p p S W l N N X l z d E V k e G s r e X l Y Z i 9 M T X d G N E p 5 a 0 V D c F h n c 2 o y S E t Y W H R G c 2 h y c 0 x y c 3 o 2 T l F D Y k F t e l F l b k t 1 M H U r Y l Z m U E J L S k Q w O E d Y Z k x y R G d S S F N 4 M 3 h T N 3 I z U C 9 K Y 2 o r d 2 J p d X Y r S E h W Q j U x N 3 F 6 N m h W S V V K N n J R M H l h c T J o V X Z m O W R 5 Z X p 6 a H I 1 a l p Z N j I v S W F y T E F 0 e n c z V m J a S k w x Y 3 d C N V d L K 1 M z S E Z 6 a W I v a n B 5 c 3 R N Z n h D d n Q r K 3 p 0 b n J 1 b z J D V 3 J i T G Z x N 0 d m U X Z J d T d 2 Q m h B U i 9 k c 2 x s a n Z n b H E w a k 1 O e T F I d X R u S j B F c 1 Z K c z h 2 b E V 1 U m t t e m Z u Q W x G Y W t R W U 5 l a X Q v M U F r V F B l V G d x Q n A z V T d u b z d K Q V d E N i t w Z k R 0 M m Y 5 O E 9 u c F F P V G Z 0 K 2 V 5 U G s 5 T m 1 3 U n Z K b 2 J D M z d Z R l c 2 O V B n R k J 3 N l Y 3 c j J q U n Z C T m 0 z N E 9 u a E 9 X W W R Y O T B t U V o y U l R s R 3 d m V E 5 x M m l 5 U V V X d l Q 2 M 1 h j c k 5 v U l p O K 0 N C c m t Z Z i t a N E d E e G 1 R V V F S a n B R N j R W a V p R N i 9 Y R y t s Z W h 3 b G V O Y j B l M T B X a E V 1 Q 1 Y r S E J r M V Z z a j F x M E 9 Z W T d O W n A 5 N 0 l k S n J i W k J U Z j J I Q m R W O C 9 J M V B V Q U J Z Z G l N T H V B b G N F M n p k a j c 4 M U g r M 3 l O d H h K R H N i Z l F C V W R 1 U F F S d m 1 6 W U F 3 R S t w U H Z n M n h R O G J a a W Z C V 1 N h L z Z I W m V p S U g 0 W F d w W E N 2 S G 9 2 c U d 3 d G x E Z z Z L M k h E U D Z k Z k R z e E J B b m x E b 2 k v N 1 J E Y 3 J k c U 5 Y c X R S T G t a R n E 3 V F g 1 M 1 N 6 Y k l l d F J L R z N m V 3 V 1 T z R R Q 0 5 X W U Z W S m p k L 3 U 0 K 1 B o V 0 l I O C 8 1 N H N B d F J 3 e i t 6 Y V l y R H d N b U l x S m V q S F N 2 d 3 d 6 L 1 N 1 e k 1 k O F d Y W n d L d 2 F G a X V 5 Z V A z R k x y a X F i a k J l d H V q W F J y d z U 5 d 0 V u V z B L b F F C d k p Z W k N L b E t o d E Z t S 3 I 4 N z Q 5 M 3 I 5 Z j h L a E V p Z k 0 z e E h U c D N Q Z U d K Z U d C U k Z G S m 8 5 e H M y c k h n M U g 1 K 0 N i W k g y Z X J i V E h V c G N I c z Y 1 Y z B 5 L 0 R r Z 1 N n c 2 l j M 0 d h S S 9 h U H J Y d G 0 y U i 9 u S z J 4 e G Z J e D Z i Q 1 h k Z 0 F B V n A 3 M X c 1 Z G 5 B Z 3 d l b j M v Z k h p U 1 d P K 0 N o d m R H O V h u d m h v R U s 4 T m l Z Z G x h M V N M R D B T W W Z D W U J S R k Z P R k x p a U U 5 U E I 4 T E R S R W V 4 c k V X S 1 I 0 Z m 0 2 W F Z 5 U z V w a 3 F E S X g 0 b k Z 6 U 0 N u Z V N B e k Y 4 b 1 F 3 L 0 R j M j I r a H h v U T d O c 0 J R c m U z b E Z G K z V T Z j B h b X Z K R V F p d D B G c n Z D M W J V V j J 2 V F h l U 2 d 6 R m l 5 T X p 6 W D Y r N W c 0 U i 9 p N X h 3 a k R Y Q m 0 y d 3 B B Y X d M Z D h O W H R a d G l I V 3 Y 2 M V A 3 Q W N C L z F i U S t u O V B k R G N G b C t I a n k y U U g 1 W G R x U j c 0 Y m 1 E a E V l S F p w b k 1 G a X F i c E 1 n c 2 R 3 Q l l 6 M X J U U V p M Q U x B M X p 4 M 1 B I W W 8 w Z V F 3 Q X J K a V F p d H Z E a W 5 X M i 9 a W H J q a W Z q b 2 h C a T M 0 e X J m S 3 N n R T Z s N n Z V N T N D c F V B Z i t X N F k 3 U m 5 M W U 1 s M G 1 M Q V J F U l h 2 Q z I 1 N 2 t p c H R q V j V q T F d G Q W x a a U p j c G F w S G c 3 S 2 N U b 2 N j K 1 B 5 T U p r N 3 l w c 3 V p N V J a L 3 V 5 K 0 h B N H l 2 U T d n Z S t k Q 0 V a Y X J R M 2 V I S m V L N U d v N 2 Z I d 3 F F R m Y 3 V m 1 H d 2 M r T 0 Z 2 W m h M Y k V s T U 5 2 e D c 2 V F M w S 1 V U N D c 2 R k I y c 2 R Q e G t W a F U 3 Y m h 1 K 1 B k e l R F a n J h d j d p R m V I U 2 9 D T U 9 t c z h z Q 2 N h N j J j b k l k e X h x Z G Z 6 Q V d C M 2 d T d m V U Z 3 F C c l V T Q m l s Y U p Y b W Y 4 O E s y S H R U O S 9 j O V l Q c T g v N U F n Q m 0 r R m N p L z c 0 O W F P N F F Z Z E J Q V i t H R m t a b D R a R W k r e n J r Q n E 2 Y k J 1 c l B U R 0 d 6 Z n J E Z E M 5 O T d 4 W U h 4 N k 9 s Q m 4 y N 0 h i L 3 p i Y V Z t T W Q 3 c y 9 P Q k d K d F d 1 O X B V Z 2 V M b l h H d z J O b m 8 v a T F 6 R S t C c T J Z N H h 2 M D A w Z V o w T E h X b T h Y S j l S V C s 4 Z E Q 4 Y k t z L z R Z N V Y 2 S E 5 U T l A 0 R D l 4 V W Z n N j J S L 1 d G a 2 8 4 T 2 N 5 O D B h d m R C Y T Z R S z R X N E l i a F V 1 K z F B a 1 F 0 S 2 1 t U l l P S 2 d R V m E y O X A r U l p X e W h o M V N N Q W R i R 1 U 0 N D R l b l h n Q T J G W G d p d l J h R 3 l 5 S 0 5 u e E R w U H Y z W k t C O G w 0 Y T Z O S 0 J C c n V s S y 9 w e m 1 E U X V o Q 2 5 P R H l y V G J B T U N 1 Y 3 d S b 1 k 3 W U h s R 2 9 C S m 5 0 W G 8 2 a k p V d T k 2 R X F F S 2 J q M E N x W X l G K z R 3 K 2 Y 5 a n F x L 1 c y Z l p Q c 2 p 6 Y 1 R R e E h 1 M k l T Z l o 1 M 1 F D W l l T e W g y d 0 s 5 O V Y 1 L 2 p w L 3 B X Y T c x Q 2 F q M 1 p i Z n F N b H F 0 c 2 t t R 0 J a b z d P O X l 3 a j N P a 1 N Z K 2 I y b S 9 6 O F l N Q k h S R l c 5 U G d h d F p I W H d B Q n Y 4 R D d l N z V F V m x 3 a 2 5 X Z 3 Z F V 0 p y N U l E O E 5 L b 0 R M a F l 5 c U Z R Q y t E V U k 3 M 2 5 R S k V 6 d m p v V G d H b C t s W m d m V V l 6 b W p q S W N M W F h F d y 9 1 R 1 l 2 T 2 N 4 T X V l R H R T b U Z H b z d F Q m w x M W d D Q V A z U G N B U U J P b m N I Z E J L O G F E S G V y U j B t V E R G N m R k K 0 V C S U t m Z U N y N j J i Y k F R c X R B Z 0 Y r c 0 V U R j J N Z F F 6 T j B k V z U 3 T T d m d G h W Z l h Y M E d D M 2 J H W U 9 H d T R k Z z B K O E h r S F h a Q T A w b D Z Z d j h R U 0 V V c S 9 I R E 5 L W V E 2 N k t j W S t k a T B h b i s y c z l C U D c r b E t 5 L 0 9 6 Y m R Y W j N 0 d 2 h n a H F B a l l G e k x w Z j F z N U 8 w U D Z 2 V U F x a l Z n T W h J a W 1 p N 1 V n a X h R S z J 6 U D l p K 0 d T c T F B U G N O T G p C N H p 1 N E N W N V F h U 0 N j M T E r W D Z q T G 9 v V k F M O D c y Z 0 V m a 2 4 z U n J S T E E x W m R j d 3 B T a 1 F x Z l R E N k x C e n F p O G N H S k l G U z N X Z U R s V V J t O X B z N n V U Z k 9 C U k t U Q 2 p j R m w y b T N m c D J p Q z V k W G 5 m T F d C c 3 l u U G p j a k N Z M F B 6 Z E x h N V d y W m p p W U d S b W N J b V M 2 V F g y a G p j Q j B B d k d M c m N M c 1 Y z Q 1 F D R 3 J K b W l j K 3 l r M z h m c l B P N E s v S D d M M E F S c G J 5 Y U c 0 c z N F V U w z b k d P c l N n Q z A 5 U n V B T k J V V 0 c x T G R i N E 5 u R G t k a V I 1 N G J 4 W G p Y N C t 1 b 3 p l c W w 2 e V Z W M l d I b l d Y e n V h V 0 5 3 a 2 c 2 Z D F P M G E 1 M X h r Y 3 p k d W M 0 N E h O Q n R J a V h 4 N m R 3 W U R w Q 3 N T Q W l Z a W 8 w O F h N M y t r N X F w S l d h N H R O M l I 1 N G R V d z Z B S 0 M y e l F K T z N l N m F K N V U 3 N E 5 G O V F 4 S G g x S V J Q S n A 4 R m 9 M b G I v Z D I w M D d o K 3 k w Z 3 M y R E V j Y T J l Z T B B W X V s M E 5 0 b X d V V 0 h S a W l z N j N y Y 2 Z 4 d G Y r T z F N Z W 5 3 d F c z R j V o d 1 B Q S E 5 3 T U 5 i T 0 9 J R X h u c l V v Y l p i a X V q O U h J O H l o Q 1 Y 5 Z W Z R W X V s a D E 0 Y l V 3 N l J y b n J w b U I x N 3 h o b T F G b 2 p y d G d a R D B i c G R 0 U y 9 U Z k h E V 0 k 5 Y X Z S R z F y c z V s V D J N O W E v S H l x Q X k 4 S E I r T y s z W V B 3 L 3 J a U 1 h w M y t M d W N x T E R I U G J 1 R 1 F 3 M 2 c 2 N m x u T U 5 5 d D N 1 e j N w c n V m T X p S M 3 p z Z D c 2 c j Y r c m 5 s c X p w W j k r N H h P V n R o Z l V E c 0 F U W H B v b D l j V F F y S H l y T C 9 S N z Y z L 3 F t b T R i M 0 F C b G 8 z T z B O d T N i S F F H M n B W Q 1 N I d W t L e V d V T 2 N K U z N L S T k z N V N 1 L 1 N L Q k d q b j M 3 d F Z 1 d j F 5 Z l V X b X p G R T h j R 0 l L a 2 N n Z U 0 4 N n p C T j F Q U G Q 0 c W x J a F c r b l h Z Y V Q r d 2 Z n d F h u Z k p G Y W J Z d V B K c C 9 W Z G 8 1 N 3 l x c X p S a 0 s 1 Q T J Z R l Z N Q 2 g 4 L 2 Z 5 W k l V O T R v c W R N Y 1 d u R 2 p l S G x P Q z N E R z h j S 2 5 I Q 3 A x T 1 N q Y l p w a 0 Z Q L 2 R w e i 9 E Z D h s Q U l o M G F z V H N I d k 9 G d H V h N U l i V k d N M 0 o v c 0 5 n W k d i W F d t Q j F Z a n R F R 1 V o M l h K N F R D d 2 t D d 1 p z N E k w N V p j Z H l 3 N 0 d v N 2 F k Z 3 M 4 R V o y T F o y S n l J Q k t v M G F v U V F T c F M 2 Y z J U U E h M c k l l M X I 2 d T d s M F J t N D M 4 a U 5 o Q z R Y b T N K S k F 4 Y 0 R K a U t p S H Q 1 T U R F V 0 R Y S X l I b 3 Z J U l p I O C t I V T J 1 R k d M d 2 1 p a 0 l z V y 9 H O W h 1 T 2 1 i e E d a W X N F W X F G Y W 0 x c F U w e W J S c H V R Z E x u S E N R M 3 V I d 3 N P N k h U O U 1 Q d 2 x y a S 9 P Z H l S Q 0 h a b n c z N 1 R U d T J U M E 1 O L z Q x R W w 5 U F B X U D I z Y 3 p x T m d t K 1 B l d U h T Z D d W R 0 9 2 W i s v d 1 J O e X M 1 N G 0 0 N U F n R D R M c 1 V Q U D Z i N m F C O T d X c m R q N G F C Q 1 p O Z G I 0 N F h E a 1 J q b V d v O F J u U j B k V C t 0 M n J K a H d E b 3 N Q R H N i c 3 p h U H g 1 Z F h K V 0 R p b z B P a n p 4 S m M 2 N H F G O V F 5 R V d x R E V u c U Z 3 N z R s R F J J d F d r M E N T R V l 1 R 2 d R a X l K e W R a N U w 0 e F p P S 2 d R a W V V T z J K T H J q c S t U L 1 E w V 0 V N a H R z T U t D b l R G U X F B V D R k d H B w V F B L d T d 2 V z Z o d X p N Z D h Q d k d W N j R k M 0 F C Q k F J M V h v N F B o N X V s S E J a Q 0 Z m N 0 0 4 W U F B U U t 6 Y i t R N 2 d 5 U X A 3 W k 5 W Y m F 4 K 2 5 H Z 2 o 2 Y n Z o c j V B V z F C U U N P b E R x a H Z F V X p H V D Z y Y z F S d 1 k 3 Y W 4 w Z U 9 6 N j Z 4 M T l 0 L 1 l t W D c y Z G x J S U R w Y z R Z Z U 4 x a W R x U k d K V m F n T n d H S z B 6 M X J R S U F v N k 5 R R z d J O F V k O X V v Z D B 2 T W x E d z d G S i 9 S b j l r Z W V L V l k y R 2 9 i N 2 Z B b m V I R l d E N D J U V z h F U 1 N w U z R l d X B a L 0 J t W W d o V 2 5 2 W E h O U n Z I N H V u a D J i a D N V S 0 h l c 1 N 2 U C t n R 0 F 6 Z z J K T n h O R E l S Y X E 4 Y 3 F Z Z E F U Y X R T Q y t 6 Q W 1 I U 2 9 D N V F l V k c y M 1 U 1 R F p U d k V n Q 0 V P e m J y e m I z T X F y Z l d C a 3 l m b n d t Q W x W a U o x O G V t R 2 J 3 S j l I c G l L Q 1 F H N W h x W k 0 4 S V U 1 d E N N U 0 t j b U x J N 0 p S a 3 h u d 0 s x V U M v R H c z c U d R c T R S W U 0 r T k V y N k 9 O U k w x a H d F U k V W N 3 l Y U m 1 Y b 2 R P a j h i V n Z 3 M 2 9 r U S 9 K Y m h o Z G t C R l h n b U p o d E I 5 a T F R U V J N M E t R M l V M K z U 1 a m N v M k N a e G t j Z 2 l n S 1 g z Y 3 B o V E N T U 2 J I e X J O K 2 V D c 3 h G R 0 d P e l Z n e j R 3 U m N M U F h U N 3 N a N D F t T D E 5 R k 8 0 Z j A 4 M D V 2 d z V D a X V u b n N Z V W 4 5 N D c v S i t j Q 3 N R U D U z e X h O d D B i W i t i S D l Y c T h T S 0 R X V G 1 x M m w y Z z Z N Z D B u T 1 p l M V N I S D N 6 b U d 3 R k N 2 e H h W W E p P c D J P T 1 l I b D h M S n V 3 M z I 3 a D J I K 2 p 1 R j R l M 3 d x Y m d u d D d J e V B U O F h 5 c 1 d s U V E x T j k 3 K z J r V U F 4 e W F z V F h V O C 9 v c E d l N V d i V m p 6 M D F I c 1 R 3 a E R L d F M v T E E x M X g y d m p r b k h y S U F L N 1 R X T V d U S G h I S 0 p k R z R 4 M j Z n U H R X c k F r S m h 1 a E R r M l k 2 R z I 2 U 3 B p a H U 4 W k t 0 U U N y V X Z 6 d 2 R s S U l o c m c w N E 5 u W W J G a U t s Z m d y e D E x Y m J 0 c F I y b 0 Z s W T l K M V V z a S t U Z k h E W D d u d U p w K 3 Z l N 0 E 5 Y T l O b 1 h C O W N w c D B i T l d 2 V G F K U G 5 m b l h H S D N F O T V w V V l L a k R T S m E 3 W V d l Z j R y a z V 1 a k Z z O X Z q d 1 R n U G R Q Q k 9 P N U V W a 0 F O R 2 1 a e l I w a T d j a U R z Z E d F Q T B V d X F H K z N N T H E v e T Z Y N G p G S n J i U E R L c 1 h E R W x 6 b 0 N B R 2 I 0 V j J D a W R 6 V j J G Y m d h U E w 3 c n R k M F V V b 2 8 v c 2 p 6 e G V r S V l m a m p u a T h l a j g z Q l R T Q 2 x r S W h V S 0 d 5 M n h Q c 3 R M N T V 6 Z k 0 3 M l F V T z Z B T z h L T E V Y a V J F L z F U Y T J 4 T m p r U 1 l P M G 9 4 V U w 1 T H Z k b F Q 0 S X I 0 V W t j O E 9 q V F A 2 S W k 1 U 2 k z U U c r M E V n S D J k b F E v V G E 2 M 3 h a b U l v Z n J q b U Z B U 2 R m M z Z 2 M 2 p B V 0 F C R H U y S V M x T T A v b 2 5 Q Z l M w U W p F R l R 0 a j Z j a k 1 Q Z 2 R M M m Q y Q z F D N 0 d x d k h S b F l N Q k U 1 b X R R N l Z D W l d z T E t s d G F J R m R k d m l w T F J P W X d Y R C 9 x d 3 J o W X l u V U N s L 2 t S e F p n V F Z J N z N U Z 1 R q c D F R Z k h D b D F 4 T 0 Z i R D J z R E p V T j N R b n R l b z d K R m 9 w M k R W T n V t S 1 Y z d E p P M U F j c F V k W m d a V T R M Y X d F c 1 Q r T X N s a 3 V 6 N l l s S U t k K 1 c 0 W V k 4 W m 9 F U U N N O T Z y Q i t r e F B 6 U E N y T k 9 0 N F U x b 1 V J c 3 p m R V l Q e U Z p b C t 1 L 2 E 0 d H F x V i 8 2 c H B X Q l N k a X l X e D J Z a D F x O G Z 2 M X l a a H d j N F l M R D B T a V h G Z X R m Q 3 l i b 0 9 s V 0 l u Y V p o a 2 U z V G N V a D B x Y 2 N N K 2 d R d n h 2 V k N a U 3 F t M X d y T X d S Y z R Q S 0 l P c E 1 r N 0 d U S 1 B E d W h I T z R Q c W d N e n g y S 3 h D U D d o d U x h Z 0 F x O F B p N 0 4 1 Q n d 1 Y X d z b E h v e k t O N 2 9 m T U Q 1 Q z B 0 T 0 t D Y W 5 h b j N m b X U y S m Z v U X R h T 2 t U W W 1 1 d U d F V z U x Z U h m a U 9 i U X F o R 2 h W Q 0 x I b n B x T l F x U V Z R c W d X d 0 V H c S t C N j B L a 2 J a Y V d F b X p E R E 1 E S 3 Z C N V p 4 c l h 4 b X h Q Y k 9 t Y 0 Y 3 W W t O d H Z n L 0 J W b m 1 S e U R u R F F w a W I y b G h m N D Q 0 N l Q y N T R 0 S m 8 1 c n V W N G x i U T B 2 d 1 Z i S S 9 K d n R V W T R 4 S E x m N 3 U 3 Q X l Q O W R R R U w 4 V k 5 N b X p K Z G R j c m R H R 3 V p L z J N V n A v e n h T d k h 3 a U F V Y U 9 Z R 3 Z w M F V n c D M 1 Y n R p W j c y Y l c 4 M i t h a z R o M 2 p 3 Z m p j S W t U W G p n Y 0 N i b F N p S H N H R m V L a l U w R T Y 2 d 0 J W d D B u d z J y R X d P T W s 2 O E d 4 c 2 x 0 N T F h d G 9 N b D U 2 W G l s U U d S M F J k T G V W W U d L a y 8 0 d H F W b 3 J Z a 3 h 2 Q W N w d m R P Q k 9 z O E h p a m Z w Z D d Z U 3 p z d 3 l i c 2 F q d y 9 O U T N H V H p H Q 2 F w R U o x L 3 Z j S k F J Y T U x b V B w e U V 6 d F B L b H R l V z R v Y k x S R W Z x T 2 x k Z 1 I w N m N o T U R I U F Z U K 0 Z j R m g r T 3 R X b m V 1 R H V 5 Q 0 E 5 Z H d I Z T N L e E R y e m x B M V B y c X l N R 0 F p a z B x Y m 0 3 Q W p Q e G Q 3 Q 3 Z L U V h G W F p E N n Z E R U J s M k p P c l N Y L 0 9 2 W E h m c 0 x Y V E J F O U Y 1 Q 0 x a d n h t d G o w b k Z 6 U 0 N r c V c 2 U 3 d G Q 3 R S M l Z r M X k 5 c U 1 z c 3 l W c l Z L N G R N N X R x Z W x j N j h k U n B o b V J r S W x V c U d 5 V j R J M X h 4 a 2 R R Q U h U T 3 B U R H Z M a T Z n N l F T b j N I W E E 3 T 0 9 O S 1 d x e W h J O U 5 L K 2 F G b H N E V l V v N V l F L 0 5 L d 2 h 5 Y j h m d n N K T 1 R X V z h I T F d 0 T V J X b m 5 X S H g r Y 0 N J S 0 5 S S U V m c H A v Q 1 Z U N m F E c z Z h T k I r c 3 o v V F N x V X J X W l l K W E R Y Y m V l Q X d 2 S G 9 u Q T V t d 1 B I Q z E x e F B K e G F a Z 1 R x R W 1 I T X Z l d W Z F N j l W Y S 9 I O X B 4 e j A 3 M G p W T l F v d z c 1 Q 0 Y 5 a E t G U G g 5 O W 5 H R S 9 I Q T F K d m F Z e E 4 1 V F Z 3 Q U p B R 1 h O V X N T N j F X d n Z h c z h M T G N H O D B C S U F 3 S z h a a G l 1 V F p k V G E 2 T z B i N 0 5 T S U l X Y V d Y R G Q w U j l 3 Y 3 I 0 e E p 4 K 0 Z T S n p 3 Z E 5 4 Z z d i N H p I O W p 3 M 0 J O b T N h R W Z N O W h X N T R L M 0 V V R V E 0 T n B r M X d u b X B Q N l B F T y 8 3 R 2 5 r S V h 2 R G d 5 Q z V G T 2 p a a l R 4 O V E 0 S D V 0 V y 9 E e n p C T T V V M l d G M 2 d T c 1 d E a X B F V X J r R E 5 t U j Z Z c n B m c F h h V X l r a 2 1 4 N 3 p R R W d 4 M W F U Q T R B a k w 4 N T h r R 3 I 5 O V Z B c n d u R j h 0 M m c w c 0 R k S 1 d v R 1 Z z M m 9 H Z k F O S k M r U z Z h T W R L L 0 R U e k 5 P N H N V a m t k a V c 2 N G J O Y 3 h Q Z z M 2 M k F T b G Z 3 M m 5 V a m F 2 S G Z n N 0 U r V T V Q N j k w Y V A 0 a E Q z N 1 I 2 b T g 3 a H J m L z U 5 Z T Z C U U N m R E N r V W l z e S 9 E Q 0 x h R 2 x l T T N F Q 0 h W d n V p K 1 J 3 S G x M Q k R C Z 0 l p U H E y d H Z 4 Z G Z J c C 9 K c V J D b 1 d x Y j J z W U V B M V V L Z F c y M k p 6 d G d V M 1 p I c G d U V 0 k 0 b H N k b U k 3 d G J S N k Z y a z F G N 2 F l M n B H W m F z R T Z i V T J P d i 9 a M 3 J v d E Z r d G l z N 0 V v T 2 h l d W x u T H R m O G d I a T U x e H J z W k c 1 M D U r Z n F N b E d 1 V G l m M n p o e k R h b E V B Q X d j O U 1 Z d E N t R S t I b l d D U X p y Z k 8 x Z D Z W Q m R p c H B r Z X R 0 a 0 l o W G l T e D B 4 e H J N V 3 l W V z J t Q n R V a G h k S F p 1 b V V o M j Z R a T J G d G 9 Z Q 0 J L U z h B T k 5 Y b V B w b D h G b E 4 5 c X J E M G F B V G F G V U x 0 U G 1 N V j k 3 N D R F N E F B d X h a Y z I y M 0 M r W m 8 w S D l T M l d 4 Z z l 4 O X p G Y 3 J 2 d W V E O F l W W U R I a G h x K 1 Z 2 Z k 9 0 R W 9 0 U U V X c l Z C c z Q 5 b V J z W F p s R E p V N D R W T 0 t r c z I x U m R L N U 9 K M W V s a H R I M 3 p k Q W R j W E 5 Z V 3 l q e C 9 z U V U z T E U 5 R m c v c 2 l j Y n h D b n V k a 3 R 4 M 2 h C V m p W W W 9 m W G o 0 Y W d i M D N I O V V a Q V R E a 1 V u O U d 6 a k k 1 Z n V v M k N 0 S z l t b U Z m R E h W c D B L N z N 0 U 3 c r S E J L U k N p K 0 5 6 d E F H V E F K b 0 p 2 d 2 I 4 O U h r R k l Q Y i 9 X e D F V L 2 U 2 T 3 Y 3 R 1 B x Z S t H R 2 p m c F l 4 Y W E z e l J Z M D J 6 a k Z y Z D R F d F R T T U 1 M R C t 3 W m h r M 1 h K V 2 h I N X p w V W 1 0 O X p T Z W Y z N j d s W S 9 j c U R 2 Y W x x b G V D S k E w T n d 0 T l F S d D R X V j R P M 3 h x W m Z r Y 3 l E c X d v Q 0 o 5 Q 1 N V b D J M e H d Y M m 9 h O W N 0 Q l N z U m l l Q m 1 h U V V u b V N V a 0 l x R 1 J z N G t H c n V k R 1 p H R m V h Q W 5 l T 3 h H T X p U a 2 U y S m J u a G o v b k p t c F R Y T H J L T G Z l M j Z D S U F Q Q k d k a X h h R j d w L 1 k 1 d z V G U W l a U 0 l x Z m V D b C t l Q 2 N E d D R j V 0 l k Y X Z I d 1 d J b n J F N z F 4 Y 0 x J S W 0 x c T E z Y 3 B m b G l m N l l V e j h 3 O W N 0 Z 2 5 M Z V E x V y t P Y X N Q d z R W T 3 l H L 1 V i T X V p b E l 0 d 0 c x a E p m Z 3 J 4 M T N 2 N 2 0 2 W G p k b W V S a W V I N T k r M 0 I 0 O U g 1 M k Z 2 b 1 F 2 V 3 B 1 d m U 2 Z T Z x Z X R l e l k 5 V 2 x x N U 4 w Z l h B W k p 2 b F V 3 N 0 Z i c 0 d V b y 9 V a W h F d U R U M D R F W T Z 0 S 2 d z M z l y b m p 0 c T J 5 M k 1 s b S 9 1 S z V s S W F W Y T F 3 b 3 B X Q 1 J R c U F W N D l G b 1 p Y a j R W c H Q 4 O E 9 M T W N Y V j J u U 3 F y c V B S Z 0 d H V T U w T T N k R 1 d L N F d 3 T U x J Q X A 2 a z B x d D Z N O W F 6 R n d r R 0 Y r T 0 d j T D h S Q 0 5 l N k 1 P R C 9 h S m h h c T h m e U l M R H k w Z H l o K 0 9 P Z W p W K 0 d 3 c D h 2 N U d l M 0 l j e k 5 Z O U t B M 2 t Z N U 5 t T m t 0 V U J 2 a z F J Z 2 J n a 3 Y x U 3 N T Y l l 1 N W N I W G x u e D k v R 2 p N S W x 2 U m x v M z Z W e k 5 i W T R W M k 4 2 T G J 0 W X Q z b z h Q e U l U c n l l R V l j b m Z n L 0 h s M V d l M D d R R 2 d u Y 1 B r W n R X T 3 N p c X B X Z X U w c l p p U W l u Q 0 h K c 3 p i R 2 9 2 c U 5 n b W V p T T d W V 1 d 4 W G p V c 1 R 3 Q k l 4 W U N J Z D Y 3 U F M 4 Z n F 4 b z F D c U 5 Y K z R S Q U l o c m c 4 T 3 d V e i 9 R T V M 2 Z V V B a U V 2 V n p D N G s w R 2 s 5 Z G 5 1 c 0 c y Y m Z n a T Z 1 U 2 N T e X l D S C 9 s d W 1 1 R E p R R E k 3 S 3 d r W m M 2 a z h K N l Z 0 U l F x Z 1 N a Z 0 V x c 2 d G Q U R y T X I w Z 0 V 5 c 1 I 2 M W F Q Q 1 Y 0 M V d I b l d I N G 5 s R H R w S 1 l Y c 0 t Y R E h a d S 9 x e V Z u Y 3 F i c E p o Y l p v M 2 d 1 M m J N Z G k 1 R V N u V n R 0 a D l v M m F T Z F l O Y 2 p P b i s 1 K 2 R D Z l p Y c 2 o r M T V i c W h y d D R D e l R J N 2 F k Z 3 V z b m 4 3 S 1 l N Y 3 p 1 O T R L S z B 3 c z d t d H N Y L 2 U 3 e W 8 2 O U x G d 0 t R R n Z o e T F E a G p M N 2 9 Y c j Y 4 c T Z E R G h a Q 0 p W R H J 6 b 1 F E Z 3 B h U G h a c V Z 3 O X F a Z U x 0 W m V w M n V 0 c k N I T 2 p m a G 9 j b 3 I y Y 1 U 5 Z D V i R D N G N 2 x v M H l J T n V U V z B C R C t j O D R W V X B J S k N w W H N 6 Y k x w L 0 J R W T d O K 0 x 6 M D R H N E s 3 S k l a e U Z R Y z F 5 c X o y a D d 2 c H Z a Y T Z W M W Q w T n d t V T d B d E R n M k c y N F g y U l p q V 2 p v M C 9 6 O V d 0 a 3 J 3 N l N u O U 5 a W F N P M G R j R E 8 z c m F h Q j l s d 3 l s S n h w Y X d Q c U J x Q U x z S z N U Q n R q d z M v S m p x a T d z a k M 5 R 2 h N a j Q z O U t j W k p 4 S H F Z T G h L Y U 5 m a X k 2 R 0 9 6 U W k w Y j h H c l k 5 T z F L Y n l B W m c 3 W X Z i d U c 0 Y T N 4 c W R y c W V V U V h p Z 0 V U Y V J V M k 5 1 T F g 5 U E 0 1 d n h P O G Z M Q j A x R m o 0 M k p p K 2 E w U T A w T D E z U E 5 q Z 2 R u d E p o O D Y r U F l X Y U Z K N V R s W F p H e n d t M G I 5 R 1 p k M V R T T E V O a W 1 Z T j I w V m V a U 0 l V Q X V 4 W k V P V G R p V j c 0 Y l h o d W J q b E V l Z F J B T D F U a F M 2 b 2 h K M 3 R W S X E 3 V k J j W l B N N k 9 U d 1 N 5 W E t 1 U k U 3 Y m p p R 1 N L Z E d 2 S G M 4 R 0 N u V j U z L 1 g 3 U 1 F L M k h W V 2 h j c X B 0 O E t H T E U 4 c 0 h a b U p a Z k h o d U N t a 0 R K d H o z U E Z k a W g 5 V 1 R 6 K 3 B k O T F y Q X l y M D d s U z N L W V V Z L 0 5 O V n V D b T R G T z l P U E t l e j c 2 b 0 4 0 N U J U Y j l Y b j l w L 3 R i R y t 3 L 2 N W V k 5 a d S t j W X p K L 1 o r Z U R q U n J V V k V I Y V l m Z X h Q Q V h E a 2 Z B c X R 1 S V E w b X p E S W 5 s R G p y S G x M Z E k 5 Y m I x V k 5 r a W h Y T m 5 S N y 9 u M m x t O U N i S n Z N U m t 3 d l p X a 0 t h Z m R x a E R p a W Y x U l d E O D d T U n V v Y T l Q V j F P a H p z Q V J j d X M r b 1 M x L 1 d T a k 0 w S 3 R M Y k l y b 1 h v N n M 0 U k c 2 R G x k N T h w T z V N N 2 V z e V V M O U x 2 U k V B Z U h k a U t x W n Z I S V B N T 3 M z d m Z K d F N F M m p L e E l h T D Z Y a G F t L z d N Y k N 3 V T J O Q n R F V j V B Y z R O c T B Z R W 9 u Y k x z U k J l R E F S T n B 4 W m V k N y t U Z E h U a 1 l p M k 5 H U V N q Z 1 l E Y j k v M m R P W j d n N 1 E 2 d S 9 k N W 5 z W F E y b F N v Q 0 R 4 Y z Q 0 V V d t U D R p W k 5 H d D l M b l d r e X N z N D d 1 N 0 1 E e T d F a U t R U m 5 x d X d R N 2 R L Q U N N Y 2 1 4 S m R w N W d Y d E x u Q 0 Z T S 0 R H M W I 0 W D N q R X h o N z I w U T J l T 2 t T R 3 R D a E V l M 3 o 4 R V F Y W X R X Q k J S a E d Y e D R a Q 0 p s S G h o U k J h Z V B q Z 1 k z N m I 0 N F F F e n F 0 S E Z G V G x E b 1 J M b 0 x K Y l p H N l Z h b 0 s y b V o 4 a W V 6 a m t v S S 9 w d 3 p k S m 1 L V n d 0 N V R v a m Q 1 d X V T O V Q r L 0 V l M k I 3 Y j A r S H d Y U k J U a H Z z R 0 c x N W t 5 T m V l a l Z T R 0 N T a T N R R 1 J Y W W t P V 0 p E V m 0 2 N l l 4 Y m M 5 M n h 0 W m Z 5 M F h t T m x o a n V x c G 1 I a 2 4 z U F h q U j F p S E g 5 b H B H U W l O V D R h Y 1 l K d V B T W T Y 5 Y W h F b U x w a 1 F o c 3 p Q Y k F F M G J t Q 1 F I Q W o 2 a y s r T H Z Z Q 1 E 4 T U x v Q k F v R m 1 m Y U 1 Y e E V D d 2 R t Y W s 5 W m 9 5 S G V W V W F E Y m x V b j F G L 0 1 w Y U 8 1 b U l w e C 9 F N 0 R t b 2 Z s N 1 p v Z n R l Z k h K Y U R a M k w w M T U z c U d u R z V r T F M z Z 2 Z C Z E 1 w Z V B U U 3 Y y M z N 4 R W 0 5 c m M w c U V a M V R R V W t Q Z F d H d D J Z R j Q 5 R U l x b m N B Z j h i b G F F M 3 V y U W 1 6 Y W Z Y O D V j Z W l j R F N J N W V 5 R m l z T m R B e V l T R X Z a V 2 R 4 a G J s Q U l s c 1 N P W n Q 0 d l h U R j Z 1 M n Z k S U J k a j N 0 W V J T S 3 U x d 1 d 0 a j B r M H U w Z 2 9 B Q z N j T n g v R U t l N H p 6 c k 1 G R F V m a 1 k 3 V k V I S 3 d z R m x o O E x n M l Z u c C t B c W 5 5 c X N T Q X J C M 2 d J W F J M c z B J T W F 0 R G o r b i s 2 Q k 5 L Y 1 N X S E h l T T h h e U Z n e G x w Y W Q x V n R V c n d i W W 9 m S m 5 y V l l M e V g 2 Y l d I e k t G U 0 M 3 R D Q 3 M E h J c X J m R 2 x y a 0 p P a D N Z b T B K S 3 N T W F h I V z h r a E 1 M T n N 0 M 2 s 0 c D R x d F F D Z m 5 R N k V w V m l w a 3 g 3 V m 0 v a z d Z a E R s M 0 l q L 2 p k S 2 Z r R i 9 V W k l u T k 9 S N G g 3 R F p V Q U F B Z 0 F F b E V R V l F J Z F d q V 1 d R Z X B O O S t m O D h P N k R D K 3 N 1 e l l K V H c v U H d S V H Z h a m h i e X J X c G h j U G Q 2 d k g 4 a V B P b H B V L 2 V H U W R M c 1 F v V n J S S 2 R 5 b D V 5 c F J B L 3 B m b m c 3 M 2 1 I N F d v a 3 h h d X B N M F d y K z Z o Q X o r R H I 2 Z z F q Y 1 h O S U t S N l B 6 d E 0 1 M T F G N i 9 w b 0 Z q W m F v Y j d k Q W V P Y 0 N 4 b U t o R 2 c 3 U 0 R 2 d 3 c v U l J 1 M 1 J h T E c v O G F p Y y t u S k d z N 2 h s b D E x b m p t N E d D a z F 0 c m c w e W x u Y 1 Y y Z z R j L 2 1 W S 1 V k W G s 4 S W c 3 Z E 5 H N T Z K e V l a S X F N Y W V B a G V z V F B i S G V N O G F z e X J q b V h J c F B x T X d S L 1 B Q d T F 5 T U Z Z U 3 c 2 c E V l M T d Y N G E 0 R G R o U l d u T U 9 Y Z i 9 s M 3 F x K z d 6 U U p z N z U z c G F k b n M v Q S s x Y X N P c W F V M U N v Q k 5 x Q 0 h X T i t t N G d s T W R t N E 9 i U V V p V 1 V P c 0 p F b 0 V P b W t u N j Y z L 0 Z n W W Z z d n d 3 c n p R R W 9 Q e j d z d 0 p o S j R l b n F O V G x k S E 4 4 d k t O V E 5 M Q X d J Q 0 p k U G p a M n V I b D B l T V p M Q k Y x U 3 E y e H h l U D d v N U J k Y n c y U l F J M W w 4 Z U U 0 V U 9 5 T U J 3 W V h H Q T F L M 3 B s d 0 R z N H k z V H Z r Y V o z e l p M b z Z C W k Z P V G Z D e W J 0 T V d r c m g z V U N I d U g x e U k z S G 9 y c E 5 m Y V l H R m t x d j Z G Z S 9 I S j Z V Q 3 N Q d W V M b j g x Y 3 V O W V V o V X F B c C t L a X N E W F h I V y t Q V D B X R W 8 z N 0 g 1 T U 5 K S 2 J o K 3 k w Z z h H U m V G M G 1 Z W k h o c V N i L 0 J 2 e D V 1 S m 9 U a F R a W W V u a H V k b z A v e k 1 V Z G d v T T d p O V h T b k V r M 0 d E M G E 0 V T R q L 0 Q 5 T y 9 r b T F M Z k x r W n R 1 d 1 V r S W p X a 0 l o W G V Q U k d N a 2 1 Z W k R z O D d E S 0 Z B a l N m M k Q w R m V v e V g r b k p N S W 9 V Q U 5 K M W t I W G 8 0 U H g 1 c F V I M n k 3 N F p q M m Z U a G E 1 b 2 p Y a m 9 Y a F h J M H Q z c D l v d U l w Y W c x e V R v b V Z q b 1 h u T m N i Y 2 N n W U 8 w U X k 4 U X R w Z D J J T m k r R 1 d v Q U x 4 M k p R S U 5 j a k U r b W 5 K O F A w b F g x T E 5 a T m Q 1 U W 0 w S z R G R z Y 5 T H d 2 M j d v M 0 h M M W h G W U V G a 0 V x V W l G N z F O O D R X b m R q Z z J 6 a z d T Z H p a N X l H N n h 3 M y s 1 a G 1 x S U 1 V N U s x R m N 2 Z W 5 Y Z 0 8 4 N 2 F P d 0 g 4 U E R j T E J X N D d v Z E d L N 3 F N M F k r T G x V b j l H L 3 d m M W 1 y d W Q x c k V 5 V E N o Z m x i R j R K N z c 3 N E 4 z K 1 h M b F p Y S 2 1 Q M 0 F O U l d v a 0 J o b 3 l W Z W l R L 0 g 3 N 0 9 U d E N Q V G R o S U Z 6 b G J i N H N t N E t D d 2 R s Y W x k a 3 d u U S 9 N M T Z P V D R D Y T l P O E 1 j T y 9 R b T h P V 0 p l d U c y V E d S d l J t Q l Z R Z z F x M U 9 1 d 1 l V R V F D d z F C b n B l R H c 2 Q m x J V 2 R p Q k N U c j B W b m o 4 Y 2 l l d i t I S V g 4 U m l 1 O E 9 E S V R S M j g 3 a F B z R 0 Y r Q m 9 x U 1 B 1 M 0 J H R G 1 a d E d Z M E 9 X c D g 0 a W 1 J R G 0 3 b W 5 Q Z E t M S 0 Z r M H h B W n R 1 Q W N Q T 0 c r T z E 4 M 2 1 D N 0 Z z U V l O Z U N U Z G 1 l R U F u V W 1 O V 0 h r W m d 1 a z d 4 c V l D d F J Y U F R D d F N W T k 1 0 e T J Q U l p i Y 3 Q y e E t E b 1 h k N F F i W H J E U l F k c U J O V E 5 P d 3 R P N k h X O G 1 o b U x l M W h F b z d L e T J C d 0 J O S F d J c y 9 u c 3 d W c D c x d z J p U F d x T W x w T H Z T N 2 h y b D U r L 2 h 0 U 2 1 G S 0 d 1 U k l h Q k h n W T J T W m h u d T J C N k x w S E l I e k F z d E 1 U a X k x V l U y d k 9 m b k F n Q m x M V E l J Q l d w N F d i Y 2 h v Z H d C U 2 V V T 3 V D Z X l V S H Z P U 1 B j N k p G Z l o 0 Z m Z N O D Z s T 2 Q w Y 1 V R U 0 F B W G 8 w L 1 g 2 M X N z b m M x Y m d v c H h m c E 1 U M j N h V 1 U v V m J i c W Q z Q U M 3 R n B P a m h n S U F J c U V h b T N N O H R P b V p B U E J I b G l j a 0 l o V W 1 H Q W p R Z l d 4 Y T h j c V l k R m h i S 0 x I N m 5 D K y t T Z m F I V k t U Q 2 0 r T l N q W F p 3 M D J 0 d E 1 H L 3 J D R l M z U 2 Z E c T J I U 2 R k Y l p H d X R m a H R i R n B X R F B q c E 1 G Z 3 F i U l p p d U p t b W J h a W 1 T R 1 g 4 a k 1 h S 0 J y b F l z U V Z 1 Y 0 R E c X Y y e W p J c j l X N z l M W F R a b G U 4 Q i 8 x V F N k Z i t Z V z Z U a F E 1 Q U l B T 2 l P M W Y r Y T Q 0 O V Z q W V p n W F Z x S 1 R 4 a X N R Y U 5 h Y m U z R m t K b D V Q Q 0 1 X W G 5 S V T M 2 O W 9 0 Y 1 B l d T R W a W I 1 b z I 1 U W V Y N C 9 L c X p l d W 0 4 R X B F S 3 R 0 M y s v d D R T V 2 1 w d z V Q T 3 J x O D l n b 3 J m K y s v U H Z D T i t w d j N D R T Z R c l g v U S t B V k N 6 Q 1 R Q K y t 6 Z V V n K 3 Y 4 a 3 Q 4 R U t j V V h P M k p i b m h v U X l S N m d C a k h L d n d 5 d G o w a k h Z V 1 Z N d D c r W F J H W G c 4 T 2 c v Z m 5 m W E Q 2 b F F m U E h O d 0 1 O N D d F W X d I Q n h m Z 2 p 2 Q m l i U 2 V 6 U V M 1 R 2 F i T U 1 N c k V T Y l F v U n Z r d 0 9 n R m l v U m x t e k R N b F Z k a 2 J i c 0 N u Y k E r N 1 c 3 Z G l X Z D M 0 Z V F 0 Z D Z U Y j J a N W x l S n N 3 c 0 9 t U D E 2 T z F S Q 3 R D b U V z Q l F y a 1 Z W d n J R M 3 l k a G E 0 S X F u Y 0 F Z O F B 6 Z X U x N 0 x P d m J T c z J Y c G V J a C 9 j T m h Z V l F C U S 9 y Z G p U S X h W a V g 2 W V d 2 a y 8 x U j B T T E Z G S j l x Z k h I V k d h T n p V a 0 l k b X B G W l o 0 M z c 5 M F J y V T R G T 1 Z 0 c E R v U k l n e G x Y e n V M Y m R R d E 9 K T y t 1 U D V n N F I 1 b 1 Z x M W x v e H h O T z Z I V m w x M X Z q c 2 R D Q W 1 l V m R E Q U V B R n p X a m h r V k p I Q k 5 x M V F D S l M 0 W j J r R U R o S 0 8 z V G U z O X Z E a S 9 I e H F V Q j h j Q 0 l Z T n d T W F F T c F N J Y 1 N o R 2 J l S E Z X T k 5 t b W E r V D F k b m F 0 b m 9 E T 3 d 2 Z E 1 I T D h l R V k 3 M V V E U z d F U 1 R S M W l 5 R V J L S 0 5 R Q y 9 K N 2 g x Z m t l d G V G Q W t U T 3 E y e V J v V V l q U X B o R D l I M 3 Y z S G Q 1 V T l Z Y 0 I v T T F v M H I w M 2 8 1 U n V O c F M 5 U V R h Q 0 R K b U N v T W l T S V N D S 2 l 2 N U V F Q V V S Q n l v a U t G T k V s Q 1 h J W G l L e V p G T j J O N l Y 3 d D N T b F N l N 3 Z q N 2 F 4 S V V s M 1 N R d n Y 1 M 2 w 4 V E 0 2 O T k 5 e H Z T c 1 c r U G V l Z W c y e W x C R m 1 G M D Z 4 T 1 J 6 d G c 5 c W t t e U 0 2 W G F G Y V Z X L 3 F 2 R C 9 Z T i 9 o Z m 5 Z d T F 3 T W Q 0 V 1 E 3 M W l O Y U 5 B N l h r b X V K U m d n M z l p N 0 h I M G d S T 2 l N c z F n W W F M Q 3 E 0 M G Z J R W N w d 2 E 0 U U 4 0 d z c z Q X F 1 N W 5 u b 1 h D Y 0 Z M W j N T M G N n K 0 U v V 3 R j d U J v c H N E M V J H c 2 s 1 a F F z d 1 R 4 Z X o v Z l d 5 d 0 h h Y l V X c m t a b E t W S W p O T W 9 W Q 0 p V W j d O O T N u b X F y a n o r a H h O W F V U M F U x M z Z p R l h K Y 1 l R c j d n e W 5 T O E F V S 2 x G b X Y 4 b X J p V F l B S U R X R C 9 t M T R Y d X B p T G R 0 b H M 1 a U V D Y 2 Z P b X F t S 1 F J R j R m a U 5 V M D F n T G x V V n J o W X F J R H p k S E t l a U h X Q X V W Y U d E V z h G L 1 Y v d k N Y V E Q z N 3 l i b 1 h U O F J i N 1 V L a F Z J d H d y W E V n c S t Q a m F 3 Z 0 p F N X B H b 2 x I K 1 J J M G N z a k V r U W R P Z U 8 5 T W d P W j d l b j V n c U 4 2 U j d 2 S C t E N 1 c r M 3 c y T k R C Z V h s U y t C V k N 6 Q X B I Q l J I Z 0 F s L 3 J L Q W 5 s N E 1 U T S s 2 W W 5 N c j N D M H N 1 Y 2 d E U F h N U 2 M y U l l l R F l B M X h L d E 5 U O W d t S W p W N k 4 4 Z 0 F S T W F S Z W w 5 N E 4 z Q l Z J R z N X N G R n U 3 R O S S 9 C R G t n W T I z N i t H a k M 3 N V l k Y z B U U H p 4 M 0 E r M W N V e E d W Y V l Z Q m Y y Z y 9 z R H l s Y V N T T 1 B I R F M 3 R 0 p m a 3 V M e j d N c 2 F t T W 9 y T m t 1 T 0 x y O T M w c n d 2 Z W p E L 2 x V W l J h T 1 d j c n J W c G I w b G N 6 U E 9 3 W T h B b D V L b k V l U G p J R k g x M n Q 0 Z E N K W W F M Z V I 0 K z d Y U U h Z L 3 l p U z V 6 b X U 2 Q j F D S 0 l m b W V K U 3 Z D M H V G U D Q y M 0 1 K R W h h R m V z U m p t S F l 2 b 1 I 2 Y m 9 0 Y X N E c 3 B V U 0 9 K a 3 A 4 S E d I d X h q b W J Y a H Z u Q m 5 O d 2 5 F a n l R c G Z Y b T J J T D Y 4 M j F E c G 1 Z Y U x D M j R H a E 9 C a m h q S X Z 4 d G 5 p d l R i R G 1 o M G V n N E l l a G N m N F B z U 2 F v Q V M 3 R T J X b V d l W i 9 a U E J 6 S G 8 1 e V F r Q 1 B Y b k d z c n o 4 Z m J y V U 9 3 N F h a O X h H Y k o w Z E F t R z Y 4 Z W J h N z V E Q U R n Y i 9 j S W d j N X B l U E Z B Y T F 3 d C 9 L R z R P R E 9 w Q 3 B r S 0 t l N m 5 X c 0 p H b m c 5 M 3 k x e W 9 C U k Z 1 S k Z u a l V J U X p k b 1 l V a k R q T 2 F C N k J 6 W G Z x W X Q x T k Q w U m x t a 0 Z B d 2 Z N b j d W M V R N Y n Q 1 T 0 F a N n h t c y t 4 O X V C S W Z n e j N B V U h J N X l 4 T j h 4 R j g v M G 1 G U X M 0 T 2 Z 3 c 1 J 2 a k d R Q 2 9 X U 3 Z 3 Y U Z 1 Z H V r W X N y Q 1 R Z U V V Q R G Z S b H V Y T k o w Z 1 Z C M S 9 S d m 9 V W D R 5 a U 5 J Y j J F Y X R x U 1 R r e X J M N 1 J B Q 1 p p T l N Z M k t 0 d j B 2 Z X g 4 Q 1 J w d D Z R R 1 p S Q T B U c 2 F B S l B N V k h Q R 3 J E O T F M U n M z O E Z 6 e H B x L z l r a z V z a T F B c E 5 V T E 9 C T 2 l p V k N I M X U 1 c n A 1 V k R q N 3 V j R m V 6 M T F t Z 1 V 6 c G 1 O Q X Z I N 0 J i a G V Q M W t V e H l P Z E F Z Q W V O b G t h U z J F T T Y 5 V k d N S X p 6 U E h D d m p h U V M 5 V F k x T 2 R x c F o r N 2 U 5 e W F v Q V p Z V l d 3 W m V K b E V q W T V 1 b F g 4 K 2 x H b 2 Z r U 0 N V W l R Z e V B h M m F i Z D J B b 2 0 r Q l F C Y 1 h i T 3 c 5 M E 1 n V k V a V k 5 a a G 4 y T W l t c k N V Z G E 0 b m F L S l R x N H B h S k g z V 1 Q w c X B l b 0 5 Y V 2 p O T W 0 1 T W 5 4 M 3 Z R S C t q Y m Z G c m 9 H W E l K T 2 9 v V k N K Y 2 Z T Q k V 4 U n F N U V N o N E J t Q m x q V n N M e E N W S U 1 L S D U v e W d o Z 2 g y Y 2 d Y R 0 J 6 d 3 N k Z G 5 s T j A 4 M 1 J 1 O T Z p U 1 V 1 M 3 Z E T m R V L 1 V 0 O H B C Z j Q 4 R X Z h T U V G Y k h w Z G o y W V N O U V k 2 a F d u Z D Z y W T Q v T F Z Z b 1 N u b T J t V 0 x C Y W g 0 S U g 1 K 2 x Z N U 1 C R 3 J r Y X N T N D Q 5 U V Y 4 M G 9 V b k d a Q 2 l s V W d r a G 5 5 c E 5 h R U d t b W t o V n Z F L 0 R m e U 1 E Q k N H Z G N U c k N G S U F E d W x y a 1 k 0 U k 1 E Y T V r U z U y T H R r S 0 d R d 3 M 0 M E h 6 W X l K V 3 p s K 2 J D V D U r d j k r a n p J T k 1 O T G g x c m g 3 Z F l o Y U 9 P U 2 h u M W h y c G p j S k J M a E d R W F R S S n M 3 W n F D T l N 4 b z Z 1 c V Z v a F Q x O T h s U m l Y R S t 5 e H A x a 0 s 0 a E V n c z d v V V Z X c T Z q K 2 o 0 c m J j c l l 0 T D h i W T Z l L z J V N U 8 x L 0 d p S F F P U T J q Z k d Q M E h u L 2 x h Q X Y w c U p 0 a z h H d X k r V T V k b k h 6 b 2 l B M j l T O T c w V F F B d z V W a H p O S E h N e E J z b F B L K z E 2 c G 9 u V G t V N 2 F K Y k F I b l V 3 R V B G W m N p Z 0 x W N E 5 z N j V L R 3 h S M 3 V h Y j U y d G V W N 0 t T T E R I S l l t e W p M d H R T V 2 d J Q 3 p t c W l S U X F r V 1 F T Z F F s N 3 J t V 2 x D T k R T c T R K c E d J Q k h 0 W T V l b G Z O R E V z M 2 g 3 M n A 3 d k 5 j N V R I c V F D Q W 1 O S X J D Z 0 1 m K 1 h y d W J h b 2 5 q R H d x b U R N c W x h b l I x V D Y 3 e U t a Z F d M U 3 E v O G l C V k x a R k l k L 1 N B Z 2 V r W l Z 6 d 3 d k Y T V U Q j k v M z Z H d m t p b 2 p L c G l v R G s w S W x y c E l m N 0 x t c l B G V V Z m a S 9 W T G t Y V D U y c k t V d W p G O F h 1 c F p t T m d x b m 4 w Q l N a T 3 l Y d m 0 v Z m V Y d X d r W G U 2 Q m 5 W R l d O Z 3 Z D S E V x b 3 E v R j Z x W F l v V 1 k 2 a U o r T D F F V k h s Y 0 p Z O D B T d G d m a 2 9 p S W l J a m 9 t Y 1 R B U k V S R V J F U k V a Q U F E R X h F U k V S R V J r U U V N V E V S R V J F U k V S Q V l 3 T U J F U k V S R V J F U m 5 B d 0 V S R V J F U k V S R 1 F B Q X h N U k V S R V J F W k V C R E V 4 R V J F U k V S R V F H T U R B U l V h M G t F c H N i d X d R a U l x S U s 0 L y 9 I Y W c 4 R 0 p p S 3 F s V V R 5 K 3 N Z d W d Z a U l x T U p F Y 2 c 5 a m w w Q m x 4 T U J F U k x X U z F L Y T N z V X N n S W l L c U 1 L b E 5 M M k 9 Y U U d Y R X d F U k V 0 W k x N Y V F y R U 1 u Z G p s M E Z F U k Z S d V l s a 2 R 5 S n l u R 3 J z T U t p T U d K a U t x b F V R U 1 M 1 a l c r O H p Z W l J B U k V a V 2 J h Y j N s R U l r d G p G M E d s U k V E R X h I V l d o S 3 J U a k Q z K 3 B r a l R V U k V W Q 3 V J W m U 0 d z k v b 1 p F c X R P e G k 2 R n l r R n E 3 Q U t J a U N w R F l 0 V U o 1 b j Z I b 1 V o Y 0 M y W D Z N U W g 1 a 1 J E V T J j W X V p N G l J Q 0 V E Q m F u Z 2 l 1 U W V r T n I w Z 2 M 1 b 0 N r Y 1 R T M k N W U k 9 U R X d F V k d 0 S j V K W V F 1 N D Z E M 0 x Y Z W N Z d W h Z a U l p S j R 5 b k p K S F J F U k V S R V J r Q U F N V E V S R V J F U k d S Q V F 4 T V J F U k V S R V J F Q m p B d 0 V S R V J F U k V S R 2 N E Q V J F U k V S R V J F W k F B R E V 4 R V J F U k V S a 1 F F T V R F U k V S R V J F U k F Z d 0 1 C R V J F U k V S R V J u Q X d F U k V S R V J F U k d R Q U F 4 T V J F U k V S R V p F Q k R F e E V S R V J F U k V R R 0 1 E Q V J F U k V S R V J F W n d N Q k V S R V J F U k V S a 0 F B T V R F U k V S R V J H U k F R e E 1 S R V J F U k V S R U J q Q X d F U k V S R V J F U k d j R E F S R V J F U k V S R V p B Q U R F e E V S R V J F U m t R R U 1 U R V J F U k V S R V J B W X d N Q k V S R V J F U k V S b k F 3 R V J F U k V S R V J H U U F B e E 1 S R V J F U k V a R U J E R X h F U k V S R V J F U U d N R E F S R V J F U k V S R V p 3 T U J F U k V S R V J F U m t B Q U 1 U R V J F U k V S R 1 J B U X h N U k V S R V J F U k V C b 2 d F U V J D T V h V U m x a T 2 J t N E 5 z V F I z R G d 4 a l d F S n l V a V c 1 R m 4 3 S k x v R 1 d B d W s 4 U F Q w U W t E b X J Y Q X p K N T l Z R 1 Z x W n V 5 U 2 l J a U l p S 2 l T U k N L U l N L Z X R O Z 2 V t V S 9 m d V l O W X Z H L 0 V 3 T m N Y W X B k Q X p y S z Z k U G I 0 W k 9 4 S G Q v Q U t N W F F v U k V S R V J W Y 0 p U R l p o T z N i d U R v Z D k 5 W W V 3 e W l E U j J 6 N X l I Y n I 0 T V R V U k V S R V M x b G I 3 Q V Z D d W Z Z Y 3 J N e m N H c 1 h 6 W W F 1 d 3 d p T G J P M m J r U m 1 i b z Z 4 e X l B a U l p S 2 l L b F F y Q T l P M 0 o 0 N X d H a D d W T 0 E 5 V F U v R H R p U 1 B H T G 9 P S W l J a U l x b E N 0 R E V 3 S G J s d 3 p k Z 2 x F Z W g w T X V t N 3 N F b 2 l J a U l p b 0 N 0 W E t 3 Q l N l b E d q c 0 V v a j B D a z l L T U h Z S l J F U k V S R l N G Y W 1 W Z z R 0 T G h W R k 5 s N W Z G N 2 s 0 a U l p T 2 h w V W l z R E V 4 R V J F U k V S M F p Q Q X d F U k V S R V J F U k d R Q U F 4 T V J F U k V S R V p F Q k R F e E V S R V J F U k V R R 0 1 E Q V J F U k d S a m 5 5 V n l 0 Z 2 x F Q k h W Q 0 Z K a k Y w Q k V S R l J i M 1 l w N W l C M l h M b U I r M y t k a E l a Z V h l S z R n Q 0 1 o V 0 t I V G F 6 V 1 V 5 S 0 p S S 3 h H Z G 1 s S G g 5 S F Z z N 1 N N U l A 1 d m V j O F J u c D Z M M 3 l F M 3 c 2 Z k R R R 0 5 t d j V S T z V K U k Z S V E 1 U Q V J F U k d W U V Y 1 K 1 B 1 U W 1 K b H B 0 O S t K a T h m V 3 h R N W p l d l p k T 1 l I c j g v S k N F Z U x S Y i t v R k 9 2 e G N X T G t G O F J q b 0 d m L 0 4 1 a W Z j U C 9 2 U k x P R m h Z b 3 Z t a W Q 1 Q 2 J u N j k x N 0 9 D Y 0 J i Q 1 V 5 K 0 g v L 3 Z 3 U y s 3 a X d j Q W w 4 W E Z 4 T F B B Y 0 F Y S 3 h 0 N E 9 Q a W h v L z I 3 a 0 s v S n M y Z l d G Q W p J c X F K R 0 p p S W l J a E t z W G p m T H Z 3 V G Z B O T d a O D J I N l d P a F N a O E h L Y 2 5 v O S t V e X Z E d G d N T V o z N k t K M T d O S U h T e l d 2 V 3 k 5 W k N B R G 8 2 T z J M M k p X c m N T O C t G d D A v V z R M U V p W L 0 I z R V F H Q U h p W W 1 v S T J I N z h Q U z F s Q k l O d j E r b H l v Q l V I V F I 3 d W x I M E N s V m 1 2 Z V g v b n d F M W l a b X V u V T V Q U H V Y S j A y c H p s V H R h N 1 Z 4 M m 5 P V k w z d E s w Z U 9 3 e X V k d T V W N E x S S F I w N E N C a V l p S W p D N H l N d 0 1 I S T h K d 1 B 6 V U Z x W G 0 1 M V h J U G Z 6 c 0 h M R 2 p k c m t M W F B 0 K 3 N K Y j c v N n h n b W J m d 0 J t e W U 5 W H V L S V M 3 W W l E e S t 0 L 1 J Z N U N n W G F l b n J w S E c v b z V L e l R K a G F K S U R j e H d m V 2 9 T T l M z Z D R D Z H V Z W G 1 X S z R 5 S D N L c F Z E T m E 1 Z V h z V W 1 L d G R 1 W V d z R E V 6 T C t 0 S H c z c 0 R o K 0 N G R m 9 H Y T k w c T F D b E t 4 U k 9 z Y 0 F R T H l s R X F Z U 3 Y 4 T G k 4 N 1 c x b V c r Q n h G U m J j Y k F S R V J F U n Z N b 1 B 4 L 0 x M c D N I M 3 R C Z 0 N L V 2 Z i a l N 0 U E R 5 e G F z d 0 V U T j M 4 S X o 3 W T h 4 c y t H V F p h N z N s N S t m b D R h Z T E z Q 0 V t S X c 0 N 1 g 1 O E x Q M W I z T T k w a k x 6 c 2 J L d y 9 z e H N r M T d K R D N L a E t t S k N V e E 5 a R G h 5 N n d i c T J q d V V 1 W i t 3 e E F S W X l r M 0 x m T D Z M d G J W b W 1 s N X d m Q n c 2 Z m J v S U t h d l d h W j B U S E I r S G J z c 1 g 2 N 1 F U R V Q w T E d K a U l p T W d v V W 5 O e k 1 l b l l R U V N u c F J x N 2 x E S V o w Y m 9 k e m 9 j R l k 4 M W Z 4 O U c 2 Z 1 J l R 3 R X c W p k V n d R Q k V 4 W X Z 3 W m 5 R K z l q M D Z U c D Z P V H R x N 2 V m N F B n N G 5 i Y X d 4 Q V M 4 c 2 4 0 T l R F M W t l S 0 5 Y Z j N 4 N z R n a V d I O X d M Q U R D U l N M Q n E 3 Q V R O d V o 4 Z S t B T X J E d j F w c 0 0 3 b l B s O X E 4 S m c r N T B O R D h N Y T J 6 V n B 0 O X J N b j Z 6 M j N l U H V C T 1 F 2 U X Z x R j N 1 Z T V G U k Z R Y k 1 U Q V J F Z E V U c H h M V W 1 I M 3 F t Q 1 l z U 1 V S a U R Q W H l R V E 1 u S j d o Y l d F R X N x d n A 3 V 3 N s S 1 h z V 3 V M R D R a T m h x d T F y W V k y T F N G e m p H U l N J U W h M V n R q Y k x 1 T z Z O Z W t 1 Y 0 U r S G w v N F F h R l N Z d m F X V F R D W H k v S G I 5 R G R n S V p k a l J z L 2 V H Q j d Z Q m t x V k d t N j J 0 b H B U N 0 d M U z B q Q 2 d h U X N z Z k g 0 S U F L R F R w N H N B Q U E 2 V 1 Z y a X d j Q W 0 4 b k Y w Z 0 Z v b X c 2 O H B G d k x a e H J X W l V L R G c r R G g 2 T 2 p q c j F O S y 9 2 Z 1 R t O S t 3 T U F J c E 9 U T U h M T j E 3 a X d j S W 5 X T 2 Z y Y T Y 1 V m o x S X V J c U R a a l l D S W l v a W R 1 Z D J n d 3 J p V W 1 B Q U F j V E 0 y d 3 J s Y y 8 r T m p h R 2 J r c V h m a 3 F G U 0 t T R X J Y Y W h y U n N q U W N w e V F D Q X V Q U T B B R U J Z V W l M U 2 M z S V E 2 T 0 V K U U h j V X F m a k t k T V d u d G R u U G 5 n e V p S S X E 5 c y t h a j N s c 3 p F V k R D S 2 5 l e E s x Z E R i b U t D M l B S V U 5 L L 3 J n U U M z T 2 d D Q T h P V m Z 3 O H J V R E t F S j h R Q 2 c r W G R S Y m N W c m l V e E s w Z 1 N x S W 1 Z b U p q b 3 I 1 e j I r R 3 F D S l Z L T H p P W W l J b m h V T V R F U k U 5 T V J 0 d l h 0 Y j g v c W R O d T F y W k Z n Q 2 d O a j B O T D F M Z 1 Q 5 d X d G Z k x T e n h l M n J N L 1 J V d V M 3 N T Q 1 R D U 2 T z J v d E N 4 S 1 N s Y X Z V Z m 0 1 Y U c v a z M r R y t F c U d u M H l W T 2 Z q N 2 V I T H Y 5 W W F z U k p C Z H p p d n h h S j N T c X l Y a U 9 o W n d z Q k V S R V J Q V k h 4 M k Z r S U t w K 0 x K S l J M M H F k L 0 F 1 Q V d W b 0 w 2 O W c w N 1 l 5 Y z N Q a C 9 1 Y n I r T z d j Y T l n V E 5 1 T 0 F J Q 2 c 2 Q 2 g w V z c 2 N D B z L z F 1 T n Z Z b 1 g 0 c F U 5 M W k w M V B 4 M X U 5 Y j h k Y n Z X e l Z 0 R D F a O E E w Q j d u N l h I c C t R b F p L U n I 3 Z E 9 r R m d T b z F H c k 4 2 R k Z 4 K 2 h a O U t F d H d K Q 0 o 2 R 2 p F d 0 V S S F J F e F d Y b G F W N T N k R E d W b X Q 2 V 0 c y U W 1 K a 0 J B T E E z d D Z 6 U T l m b 1 d m U 2 l T a 0 p t a H N 3 R n V R a 2 E 2 M X Z z a j g 5 N U Y w V F p N e C s v Y 3 d z T G Q y M k Z l Z 2 V l e k 1 u S n l B Q U R t T X J s V 1 R X Z m V Y Y V M z e G d z T G x 5 Q T R Q b z d U O G 9 q b 2 1 j U E F S R V J F V D V S Q 3 J k S z h 0 a W p E S n J B M X p Z M k h E d 0 F B d n E 1 d U Z i c S t w S k d h U W F 0 V 2 x I c T l 0 L 0 4 v Z 2 V W U 1 p C a k 1 U R 1 N h M E t t d m I w T X I z a F V G U H l j c j Y z S 0 5 I a V Y r O V V P S i s x Q V J F V D F 0 R 0 p p S W l J a k t Z Y y 9 W U z N D M 3 R V T U R C O T B W N X g 3 M 0 l D V V p J Z k Z 4 N k 9 v W E F C Z H J H e X d k T m d w V H V 2 Y l V C S T V U O S s 2 Z 3 J w M D l B R 0 R s e U h G N G 9 X V W d y R X p O S U N v M j Z u Y n R R U V N D S G t a Q k t 0 R 2 R P c G V W b H d k T D A v L z J Y U H B 0 M m h 2 d 0 t L e n I 2 T z B n d k w v N 0 4 1 M F Y 3 N n h N e l F B Q U l Z V 0 x R e l J 3 Y 0 5 S T X d a d T I 1 U 2 V j d k h z Y m U y Y k 8 w e X d x Q V F B U n l Z a 1 k v d D J Y R 0 5 3 a W t H R 0 p p S j Q 1 L 0 Z 1 d m l r a k Z Z b l Q z O V V k M 1 g z O D R X V m t a d X h 3 a U l x b 0 c 1 M E t E c 2 Z 2 S 1 J Z e n Y w R m t y M U J o e U x 5 N E d M M z c v R l c 1 R l A 0 U z F t U m x p M D l M d z R 1 c X Z B Q U N o a V F u N D d O Q S t L R l J L Q U 1 D R V R s M H h Z K 3 N H R E Y v O U p h U m l N Y V J p T V l J Z V B r R G Z M N W V o d m 9 P R D N x Q 1 N r W k 1 E R z d P Q 0 F M U n k 1 R G k w O F d 3 S U h 4 Z F g r T G k 0 d 3 R Y R 0 Z n Q T A 3 M 2 R l L 2 h j e D Z h b W E w Y W d y a 2 V G d 3 N y T F N u Q W N B c T h a T 1 F D d V B C a G k w N m 5 N Y 0 N M b 0 d B T m g z L 1 F x Z V c 3 R V V 2 U n M x e F l l R G g x Z m l x M G R F V k R z e E 1 G V V J j N W t j b X l a T X d h W U p V O U R C O D h s d D V O Z k l y U T c y V E h z R G U 2 Y T l n U z B U c D h L M j J N c E h s Z V Z r W l l Y U G g 0 L 0 J 3 Q 2 J O Z G V i V U E 4 Q U h B M T d B N m p F V D h I S z d U b F Y y V H l L a W 1 1 c H N 5 S D J N L z N F M X Z K e G R N T 3 U 1 d m x y S G l x S 1 R V U F J 3 V W F H a 1 I 1 a 0 F B S G R i T 3 p 6 S 3 k 4 V 1 d j N m N 4 b 0 Z u Q k N u Z D E 3 Z X d S a 2 h D S G o v L 2 N E U U F R a T B U b z Z o d U F m N E x 2 Y W N K S 3 k v b 0 4 w S z l K T T h 6 Y i 9 q T n k 4 L 0 4 x Y W t w K 2 x B a z d j d 3 N B d 0 N 1 Z H U 4 S E d 6 Q n d x d F J w W m V Y b D R s S n N M Q U x n V E c 0 M 0 x r Z U V J V D B y Q S 9 P M C 9 J M D l a R U 5 B T z M 3 c U J q d D U r V 3 Y z S k p G T D g v T m 9 N a k 8 v U U d l T i 9 Y S T J P b j M 2 S X l S d l g 0 W C t E a D J I W m k y T X E r c V V q S X F y V k 9 D V 3 Z G c k 0 x T T h m Y W w x N U J 2 Y 0 x w S E l t W m 1 i Q 1 F 5 N U d X a z E w b C 9 m Y 0 5 h S W 9 S c m R w Z 1 J L c z J l S E h 0 T j d n W U d h N D V a b X B p Z 3 J G d E 9 z Q m N K a 0 4 2 R m R 4 U E t o W n J w c E Z V b D l E Q 1 B W K 0 l p T W 9 q T W p r S l h 4 M D l p S i 9 Q L 3 d O Z k Z 6 Z j h P b l d X e m l J T D l o W U Z D M E F j d W 5 r Z E R w Y V d F R U d F Y k l V Q z I v O D l C d 2 N M U 3 p o W l d X S E Z v V D h o R l l 2 e F V 2 d U N Y e k x K c F Z K T T d O U U 5 Y e H c 1 Z 0 1 s Z G U 4 T F h 4 U T F U d X o y S F g 4 N m Z 3 Y k l E Z T l H L 1 N Y T 0 l S Q 0 l z R 3 o 0 R 2 J a Z C t n R y t P S D h a Y i 9 a N 1 h Q R U 9 W b z F C Z y 8 0 M n I 2 T j I 0 S 1 d i O H Z B S D d n N j R p U j Z G Q X Z r c W x W V n Z u W l I v Q n l 0 U V V 0 b W J t a U V 0 U H g 1 c S 9 q c U Z k U T I v Y 2 p J N 0 M v T D R E T m V j S m d v Q 2 c 2 Q 2 d j d V J X R X c 3 Z H V R Q V F n W D Z t R V F x W E V 0 Z 3 R u a 1 p X W G h 5 N i s v Z 2 h 3 c X d N c H A r V V I w V E 9 F Z 2 F r V U Z q S T V s Z z h i a F p z e E Q 3 S G 0 3 e E 5 W M H F l N 2 p T M 1 d q W H N W U 3 c 3 c 3 h m b n d r Q X I x S V p k S z h k U D R T Y W h u W n c 5 Q k V K Q 3 J 6 S W V U b F J X M l R K e U t Z V C t z c X B M U T F M O U p N d 0 J B Z E Z v c U x q M k k w R H J X M D Y 4 U n p H V X l B T U M r R z l j c W Z T O G 5 L M n V j b U Z P O S s z N T R M S n h Y c m Y w V D B k U G 5 i b X d N d W k 3 L 0 N D W l N L V 1 k v M X c 5 d j l o M m d k M F U 2 Z D F z N 3 p P a l p C N X Z P L 2 8 x d m p o O E d V R E J p N U d w a m k 4 V k R S M E F R Q k p 5 O G V 3 d X Y 5 K 3 l 0 Z G Y y N D l w M X h Q Z X F C W n N V N n N V a U V G U 0 5 m d 3 Y y N F d L Z 0 Z B U k t S Q 1 B Y c 0 h i Q n M r R 2 c w Z H E 4 T E F Q a n Q 0 b m 1 z U G 5 r V U l w R U l n U j Z l Z U x Q U F F O e U 1 m b 2 p t O V Q x Z 2 I y N E J X M 0 1 M M k Z z V S 9 O d l c z Q n c y W n V h Y T Z Y d 3 p 0 M j d B e G p P b m N Q U j J F R H d j S E 5 I U j J 4 Z U w 5 d T d F e m V n b 1 h J N E l S M 3 B P T n J 5 Y 2 5 E R X N z Q z F l b X R v W j l l M G R j R G J r U H J h Z V A 0 U F B E d T N E K z d 0 L 2 c x d 3 F S U U 5 I W n l 3 Y l B o c m Q v Q U t x K z Q r Q W l N a m 9 H S m h L O F Y 3 L 1 F S a l V 0 Q V d l Y j l J Y 0 N a a 1 o y S F g x V X F Y N k 1 6 V X h 3 Y n B 4 c j Z L S m U x M X N t e l F k W T l k L 2 o z T m g 1 U X R O T X F r V T M 0 K 1 p p T m F G T z h v d k 8 3 S W Z k K 0 5 p c 1 g 3 O E p I Z z V P Z V B I O F p Q d z B 2 c n Z O Z E 1 1 S 3 N M R 3 p B e n R D N m N X N 3 J s K 1 J X Z W F 5 Z E F X Z 1 F B S 0 5 s U 3 N h T 2 d q S X F y c C 9 O M 2 M 4 Z n Z y Y z l D a W 5 v Z l d a c S 8 2 T E J r e U F r d U d q R E I 0 L 0 1 D Y 0 J W Q 3 E x V n B 0 O W V 3 Z D h P d l V X V n B 0 N 1 J 0 N j Y r e m x O S 0 Z q V j g z c m o 0 Z U 9 4 T 0 x D K 3 h R O W o x V D h P Y V N T d k 5 u M 2 V T d 2 V Z b 2 F n a D F I S X p j K 0 h v N l V W N H R M V D R H Q m h p W V h Q R D B G M 3 Z 3 Q 3 R W Z m d B b 0 t P M 0 x 6 c D Y r M k t W Z W d L d V I w W G l Z a 1 F Z S X B J U z B j S G J w M H o z S k N L c T d S a V l T c k g 4 O E g 1 M G J P a U 5 o b z d P V 0 R G M E Z G S 3 l I d U d 2 K z N j c j N O O W 5 R M G V o U 2 V G d k N m Z m R 1 S X J 6 N G F I b H V 0 N 0 1 S S V l m W H B x S W J q N y t B S U J m T H A 3 V G p I e D l z R z h u U G 5 s a E J O c D R l R 0 x 6 e E N t W X N u V U Q w Z 3 Q v Y T F s Z S 9 S c z M x M H k 1 Z U R 3 a z F y Z D N R Q y 8 v e G d D Q V A y N W N o W m 1 K c k 5 6 O T U 2 d F Z V Q m d J Z E k 5 U C 8 z d m M 0 R 1 l 0 O G M y b z h R Q k t I e l V x Z m k 0 U l V V V j A 4 N j I 2 V V p T c W 1 z c F c w Y j J y U E I y Z E F F Q n J a R 2 p O K 0 V s b H V s W W l G c U 9 W a H l k Y U Z m N n l q b 2 p v V 2 N I Q V Z J c U 0 z Q n k 4 c 3 Z s S C 9 E R j l E b X p O e l B I O W 1 J a 1 l z Z T V i M 0 l 4 N V d P N i t a d l h v a l J l Y X R 3 S U F u Q X N M d 1 p z N 3 Q r b U 0 z S l R F M m N v Y V A 0 M m Z o R 1 o x N m d F Q W Z y d j h M e G I r c 1 V O e m Z P d S 8 1 M k J 1 S X N Q N 0 E x N U F l M D l 2 N 0 p r M k I 2 O X N Y b 2 V J N U t S e T E v c F M y d z R B Z 0 V 1 U j R R a E p q T m M 2 O W t x S E x w c i 9 X V S 9 2 M m h Q V H U v W X N k L y 8 3 Z 3 E 1 a D V x K 2 J 5 M z B k R V J F U k V k R 1 R 4 S 2 M y e X l B a U 9 R b l R m d G t J c F Z v T m M 1 a 0 1 H M T U r R G U 1 b G 5 Q N V E 1 T l d P W F R H L 1 Y z O E F 3 T D M 0 V 0 V 6 Z X V s N 2 5 3 Z H l T d F B i d 3 h M N 1 g 1 M n J D M H R a L 3 o y S E I 3 d T F R U H h h N D F w M D V o W S 8 y N z R F Z 0 N H a m 8 2 S V E 5 M D k 1 Q U Y y L 2 Z j d F h h e E w y d T V q N i 9 Y R H l u Z G N 6 Z T N B S 2 p B d H V W c X o 4 a U l p S W l v d H F L S T B 4 b G R D N H N C T X N Q N z h m Q y 9 v U G d i R 1 d O O V M r L 2 h 1 R n J 2 M E Z X W G w 2 c D E 0 N X A w e D R m R G h 3 Q 0 F B a F B U c 1 M 0 R F Q 4 Z 3 M z Q z U x O U p J e E d K T T Y 5 S U Q 4 M 3 I x a D F R c 2 h p Q U l X S D V r U D c 0 d l l R R 0 s 5 V 2 Y v U m 1 K b U J y N T R j U 3 p z e k M z d z h 5 d l Q 4 T n Z s Q y 9 q N D R O N H l U Z E V y R 2 w w Q 2 d Q M D N y M n N k Z T Z O b k g x a k k 1 V k N w M W V q N 3 p R b 0 V K O F R E e T h s W n M y Q U R G M V l n S W l J a W 9 x Y 0 p S N W p L W W U w L 0 o z S D R k a E F B S U 1 E V k h h O T I 2 R k x x T l I w Y i t 1 Q 1 R G d 2 9 l e m 4 y W W 1 v S 3 h Q M z J Q a E 1 5 T U 1 0 M 1 B 4 O W t G T z Z m T X d 0 d D l C a 0 l x R m l N e k 5 4 Z F R m O W x Z W W x n c X N p L 2 9 H a 2 I 5 d E J w e E d l a 0 F n S k d C N 1 h C a X p q c 1 k x T F J G a W R j N V d G a H F G b l F B b 0 x Y d m g 2 Z U R F O G E x N 1 F n Q T J I W H R N b 0 l U N G 5 X d U p 5 S W l J a U o 2 b W 5 D R X F a e m U z T G t O M 2 s 0 d T J I S D F Z c G 1 D e T R X S V V H e j k 5 e H g 2 K 1 R m Q z Z K O V d J e V k 5 c m R S c k x P U n l 6 T 2 5 S Q j Y 5 M j d B c X B S Q U l B Q 0 l w K 2 l O Z C 8 z W V F I S 2 N s b H J 2 W E t n d 2 o w L y t a e m Z Q S G l X U F R 3 Q z R D a n B S V y t I Z j B 5 W m 5 U d m h l L y 9 Q b 0 U v Z z Y 1 Q j l k a U t U Z E 8 2 O U R D N G l N T 2 k 1 N G R D S 3 B G Q W 9 W V G l p K 0 9 I e W x 4 S G V l M l l N c X Y w a 3 d w R k x 2 M m k y d W 9 n S W l J a U l t S m d L c W Z N M 0 Z 6 M C 9 X W k Z t W j g v V X F u V m V I L 3 Z E c X c 4 W m 9 I V T d L d 1 N 6 e l d S U 0 R D M l R R Z k 0 3 d E V i a n B a V 0 F J Q z R q S F M 0 V 3 R 1 Z 2 F a M j Z P U D N t d 2 d y W G Z l T G V i Z l R 3 R F l C S U p F S 0 F x e n R X a l J 5 S H Q z b 1 B 3 T H Q 3 Z n N Q c G t Q c 0 F D a 2 F Y e H J Y c n B Q Z j Z N V z N h b z d 0 d n d j c D g 2 O C 8 r a l p p M D F B c l h R a 1 J F U k V S V V d 6 Q X d W V U I 1 R m 1 z b 1 V s c F l B b 0 R u b T d i Q T R r S E R O T z h Q M 3 J x Q m Q z Y i 9 o d X Z 2 Z j F 6 d S t 6 M 3 V v L z E 3 O E 9 Y e H c v a H c 0 Q k R O L 2 s y M l p 1 W U l T V X p R b k R P O T I z T 2 F 6 V 2 l M Y z d l M X d 3 Z j l Y d 0 J R O E F 6 V 2 x 5 Y 0 9 W N 3 F l a 2 t 6 W n V n R T N v c U 1 N S H U v d D N 4 a E x C Z z h I Q U x U L 2 J I R 0 p m U l U v b D R p S W l J a W 9 2 Q m l Z R E t q T V Z L O X Z S b z B 2 O T k 0 L z M v O T l B c 3 N P L z R u a E x k d W d p W H N k T F B w e k Q v W m N 2 d 3 d B Y U x u M G d 3 c l h V a V F 0 S i 9 l e k c 2 S U F B Q 0 F B U 1 V S Q l Z C d H F R Y 0 R 3 d G Q r Z 2 k 3 Y 3 Z a d m Z v Z z k z W E x p T z J j S X F n c j d N c l h p b D h K d X R j V 0 F n N k Z O c z B N Z m x S S m s 3 Z X Y 0 T 0 J U W n J q N 1 Y z Y n R a N X J l b H h a d m 0 2 Z k h 6 d U l i M D R l M V d v c n Z x T k l h b m F X c G k 1 R G 4 2 V k l T Z W M 5 Z m k 0 U k V S R V J V W G t 4 T U 5 V d 2 I r L 2 V q c n o 4 Z k N S b l B k S z B w W l J o Z E t v O F R v Z m M x M H p E S z d K a z h I Q k l 4 V 0 l r W n o z Q 1 o w Y 1 B Z U G Z V M l p w a m V V b 2 x a b T d m Z 2 w z W E x 1 S G Z p T E F x c m F W S T B i T m F B Q 0 J D e F R a a 0 p D S W l J a U t x Y W d 4 T U J 2 V D h h b G 1 K e H p 0 N S t X S k o 0 Z l M 1 Z n Q 5 K 0 R v V l N x W F c 4 W D Z P b W V M d l B 3 R E w x Q l F C c D J R V W p J Y 1 o 0 T n F p V G x 3 L 2 F l M 2 9 C Q U Q 0 N X R B L 3 B l a 1 p s Q k V I Q T h i d T N T K z J y N l p M U 2 4 3 U E t W Z X F P V U V s R S 9 5 M 1 l x R l N Y Z j h v a k V S R V J F V k Y x W U d B e U l M V F l z e j M 2 d E t y b k F R Q l F L S l c 0 R X h 1 a m M 3 e j Q w d U d s O V d W c 1 Z 4 N U V J d W x S S m k 0 L 2 l N Q 0 9 L e G Z o N W V S Y z R i N H l j a 3 Z m N T B r Z l V 4 T V R 6 Z X R z a G F M Q z l 5 Y 2 l J a U l p c W t v T V R C V m t h M j R C b 0 9 J Q m 9 T d 2 F 1 Z F h C d 1 p s d l Z t b W Z R O V o 4 a m F 0 U m t W c H R P Z m t L c k R o N k V F Y 0 s 5 N W d 5 Q m d 1 N V h Q T T Z T M U g 2 W n N C R V J F U k V S R T h D Q T F N R i t U c T d B Q U N p b j V M b H R Y K z l k T j Z v O T d j e U 5 k V z h M c y 9 5 N m R 5 S G l Z a U l p S W l x R X d O V E J U V n l x d 0 1 B d U J P b k 9 4 M n Z P b 3 p m K 0 V P N U 5 x M H R 6 d F h h Q n R 0 Z m 0 x S E Z G V l V 0 W n l 0 c l k 1 Z E F S R V J F U k t T R G d h a 0 M z R 3 h z M G J n d 0 1 O M k 1 l Z m h F N 2 h t Z G x v c U k 1 S 1 F L W G F 0 V X E 2 d T R H c 1 B L T X V J V G 5 a Y U t q a X V X Y U x X N V d 0 c 0 F L R m d t Z k 9 n U H E w c T h u d n N 3 R V J F U k V k R 1 R 3 c 0 J V Q W N O Y n R v W k l K S U p h R U h E M H p x M U s 5 V F d 1 Y l V m W W 1 w d m p q K 3 R Y R U p X Y V V r V V Y x a j V G Q z A y R U p 5 Z V d h M j h s N 3 N O R V J F U k V S T l d K Z 2 F t Y 0 h D d 3 N N Y T F M V H d E Q X Z 4 R 2 h p T X R J c j F S L 2 Z p N n V l T G w 5 W j R 4 d j F 3 b n R s b j l V R l N V Y V Z h T 1 A z a T M x S E x V Z z Z M U T F k Y T h I Q U F o U H F 0 Z 2 9 H a E V S R V J G U m R X Q m d L Z 2 V w U k l K d l I 0 L 1 h M R k R 3 e G J I R G x l N 1 R 4 c 3 d j Z 1 B Z e T V M V l p S V m E 0 Y z d l e F J V T k h K d 0 R B d F l j U H F y b 2 t J a U l p S X F J S 0 U 1 Z C t D Z 0 d B b V l r T X E w Y U 9 R O G V H U G d D Q V B k Y 3 Y 0 M E p F Y U t Y N 2 R i Q z B C R k Q 2 M U x L b j J h Q m 1 M V F d 2 V D R m Y 0 0 y S W x S R V J F U k V U Y U 9 N S l V C b j R 1 Y n Z o N j V F c 0 l j S F V I V U R B S 3 N t R D N i e V Z l a z Y v N m I 2 R U Z T N 2 t w S H V Y b D Z q M n Z n Y j B q Q U 9 E Q k 0 v c j h r a 1 F z e H B n M j d R R U F k K 0 5 q c X p 3 N H l x V D h G a W N p S W l L a W l 1 T l B r e V Z 3 d D d I R n J C N j l N U 3 F 3 S F N U a W d z R z R D e E d o b U x a M U k z T H o 4 M H U 4 d H Z p e l R W T z d k T W V Q W j A 0 a F B l Z S 9 U V z V 0 e m N 3 e H Z s M U g x T F d 6 Q n d E Y 0 t t V z F 2 U k 5 6 M 3 F u Z 3 A 2 a l p o a l J 2 Q l U r S G d 1 b D R X O D Z m c V h B L 0 p o S U p w R 0 l K Y 3 Z J V m 1 q W n p t U X l E Q z B l d n V Q Z 0 R F U k V S R V Z V R U E 1 T W V B V z d 1 b U 4 r c l A z c j R C b W l D a 2 t x d H h z Y n o v K 0 N U U S 9 1 Z 1 Z L b E s 3 Z U 5 L V k F R U 0 1 q U G d i R 1 d O M l Q z N l l I Y V B Q Z 2 J Q e m N 6 T n h i R z d s V n R 0 c n p h e U 5 q W E R 1 M z B I Q V N n S U 5 E d X Z Y c X B 3 W D Q z Z D Z 1 Q 1 A 2 W E 9 n V k t 1 U m 8 x Q k F v V k x D e H N 3 Y z B z S S 9 2 M X N 4 M F Z W U 0 1 4 R V J F U k U 5 V 3 h p W T l F a k l 5 R U J U O T N x Y X N I U W 1 O Q m h M R H Z 4 U n J r M X F G V W 9 s W H Q 2 N E Z n d j d E M G J i Q m c w a D F 6 T T F M R n V o d 0 k z b 0 I v a m s w S i 9 J e k 5 V L 1 p h L 0 l r R F Z m S T d L Q y t 6 Q z U y Z H J p d 0 l 3 M 0 s z U n R k W k t L e G N o U z V N R U p W b G g 1 N 0 p E V z Z G Q j U z W W 1 M Z 1 V x d G h s U X M x a X p L V V N R b E 9 3 d W Z I d D V Y M l h L S m l J a U k 2 Q m 5 F d 0 t S S G N 0 W W p 6 T n Z 4 Q y 9 v M 2 F Z W X Q 1 O C 9 n Y m 5 4 c 2 h m c T V F e G V E Y 1 J 2 V 0 F D a F l O R U l z R W 1 t T 0 t k V X E 1 Q 2 1 W W m U 0 c k l 6 Y 0 h L Z G x a R m F y R F h D N H Y x L 2 1 D S U N C Y l V m Y n d V d D d 6 a T Z S a 1 o y S E N w c l g 0 W U 1 B T D J I S 2 g 3 T l B 4 e m 9 X S F l N S 2 1 0 V n B 0 Z V V v b F h 2 O T F N M n p N e k N D V F N D Q V J T d 0 F V V E k w O E h 4 Y k N L W G x F U k V S R V Z D R W l R Z E N 6 S 1 U 0 T l p 6 O T d z c k Z M Z U N J a 1 l q R X N a Q V Z o N T F G Z X J 0 N z l p O H F x Y U d x Y V V x M H U 1 Y 3 d u V H l R U 2 9 S W i t H e H F V c 2 1 x Z H N V c 2 d x d E V 1 e H N m a T F h T U h B U U N 0 W F Z 5 e G 9 m Y 0 F J M W R F U k V S V V F D U X F O c 0 p S a U N O T U 5 a a E t y V V p H Y m s 3 c E o 1 W k J U U X h L U l o 2 b X N F U k V S R V J F V H h m d X c w U k V S R V J F U k d R Q U F 4 T V J F U k V S R V p F Q k R F e E V S R V J F U k V R R 0 1 E Q V J F U k V S R V J F W n d N Q k V S R V J F U k V S a 0 F B T V R F U k V S R V J H U k F R e E 1 S R V J F U k V S R U J q Q X d F U k V S U F V G a G l R b U l T V X M x Z G h t M V R y N U t a Z X d T a U 9 n W n h j Q k V S R V Q w Q k 0 z L 2 Z T d G U v M 2 w 5 b G Z R V m s 1 Y U s 0 U G c 0 c m J i T T N K d 3 F E V 1 J S S 2 N u b 3 Z m S V R n O G N q a z V O d 1 B 6 N j J 4 R D d 1 e D h l a S 8 x Z k w 4 V E E x c F V J M X h H Z W t J M 0 R 4 Z T l o L z Q y c U Z y a W N p c W d 5 c H N R c 2 d J a U o 2 V m 9 R b k p l T H Z l M 2 V n R m d U W X o 1 N W N y b X Q z e j V p S G J u N E J X b T J y a m g z Q 1 Q v L z h o U n N m T F l l Y m p T M E F Z U F h K b z F o K 2 N C O V N W c T B y c 2 I v Z k x w N 1 h h Z k 5 4 Y 2 N Y R T l X d X d a K 2 F i O E h S M E F n R G s 1 d W Z q Y 2 1 T N D V w e W 9 s R 1 E 4 d j J v R n J 2 e n Z F M G p F W W 5 4 M m N C L z J C M T N G c G x l b j Y 5 U l g 1 T 3 F E Q 0 Z 5 T G l v U 3 p 0 W F c 1 U G 5 N U k Y y c 2 I r T G k 0 N G F P O X U 5 Q 3 Z T W E 5 J e F B 4 O U x 4 R T l P U X h N U k V S V U k r U 3 B W S W p L e k V C c V h t N j E 5 R z h s a z h Q Z n p y N 2 M x O T J P a W N i d U t 4 Y 3 J k T S t G e n c v U m V 2 L 2 w w U U 5 3 d H J i Q n l i Z m V o M V F p S 1 Z k Z j F x W m 1 X d S t W Y W p W M l h i b U l m a z J h Y T h K U 1 N Y T H o 4 M k Z x W X F K N X Y r W G N h U 2 h V S 2 x 3 T U Q w V 1 R P d l Z n W T J h R 2 d j M W F J U 2 9 s R 2 N v U 3 B y L 2 x x M V N J U 2 t t R 1 V Q a i t p O U h q a 2 F Y S X c 4 Z z F Y M l B 0 e T Y v a H V V W k 5 F S n V X c G 5 Y T n N k c z M w Y 2 l 0 R G l L V G t u V D Z h K 2 p r c k F s Q V R u T 2 1 R c V Z X b C 9 n N W 5 P W k 0 x Z H U r Y 3 V R N H Z O S z V X N G 5 Y R W h G V k J B T V R F U k V a V l d S b U J 0 Y m N 1 S X B q V V p I S V Z T c X I 3 V D Z 0 W F Z 5 e G 9 m Z U F j b D k z T n k 0 R 0 s 0 L 3 N y O U E 5 a X d l b V d 6 R V B z Z T N D V 1 h 3 N m Z E U k V B R l J s Z k N a S E p C T E R 5 Y 3 B L c D M z b j V R d E l l c F N K S 2 Q x N m x 0 c U h V c T N H e U R W Z n c 5 b k t H a j l P b k F J Q T J E Z j d M W n d K d V k 5 Q n E x W m d 4 L 1 E z N E d 4 d E F 3 Q j R i O W V 2 Z U g 3 V k N r Z 0 x R N H l 5 T U 1 B M C 9 1 Q X R B S U J L R U x U N m x r d W w r R 2 5 p R k N 6 Y 3 R S M G V q a z Q 0 Y 2 l z S X I y M W N x N 2 V P Z G t z L z B H b T c r L 0 h u b W 5 z R H d I c 0 R o K 0 N G R m 9 I R m F s Z E J L d F l P b H d J R T V D b V Z N S l g r R n d B c k 9 u c E Z S R l F h Q m l Z a U l q S 2 F w S n d j R E 5 t M 1 M v T k R l V T A w c k Z V Y k R H d l Z w b E o 5 S 0 5 W c X p O b T J H Y j R 1 Y n B q W X F S d W N E W X l T N k d O d l l Z b V F U N y 9 V Y W h N R U F h d U 9 I V W F n a H l l N i t Q a V g y c 2 M 3 T z d i a G 4 r Q j d X R H B z b E Z i N 3 h m Q l F l R G 0 3 Y U F X V 1 V 3 d i t C N l Z L a F N P M 2 J x Q j V Q U S 9 V Z V d 4 V U x q b z F C V 1 B Y Z n F 0 N X I x S 3 J J U k d M c 2 V 6 R k 1 R Q U t G c l V B b 0 p r U 2 V P T E 9 M Y n o 0 L 1 Z m N G F 2 V E x l T G x q R j g x M T Z U b l o 4 R n p 3 a G s 2 d E x 0 Y l c 4 S E Z 4 Q l F B R X g 4 Z W g w N m V M Z E t Z W E J z Z k h v Z H Z 5 e G F W T 0 9 5 U W l x Z 2 9 N V E V S R V p E U V J H Z W x h N z E z T k x l Q n V h U W 1 4 U 0 Z U b D k v S z N j N m p 5 U H N 0 c X h h R j l 1 Q l l W a V l O e k Z n Q U F F c j c 2 b 1 V 6 W F N R M D h x N 1 A 3 N m l Y Y 2 l Z M 0 d C N E 9 H b H R y S D h v U D d z U D Z m d n p D a F k x Z E 0 3 O T V M N j l p c G U z Z l F 1 M U V U c m J h b W R l b 2 h J a m t S e X c v d X c v W n B z O U c w V G o y Z D Q w V k I 1 W F R 3 W G N 6 K 1 p S T y t I a k 1 C W F g z M U I 3 Y 0 5 a M D V C S k J M a G Z G a X d W b U F 5 N U h 4 b 0 N O N 1 l 0 b G 1 y e m R E e l h z W G J E O H h a Z 1 B Z T n Z V d n R u N G l v d k J p W W l J a k k 2 U H A 1 Z U 9 L d D F 1 M 2 d i R 1 p 1 N 0 Z L c X h Y T U J U U k N l b E l n K 1 g z e G F y d X N P e l g w S G J U M j l 0 T n B 5 R k F w O C t N Y 0 9 B S U F J S l F m T F R 3 L z h n U l d I L 3 N U U V Z t M n d j d F E 0 c l d P U D h u S n h M a l F Z d 3 d Q Y m F s Y m F h K 0 R v Q k p l N T B 6 V G 5 q R n F 6 e W 1 E Z m N x a 1 V O N W V z U U F O S E p 3 e j c 3 Z 3 U 4 M 1 g 4 U T N 1 c j d Q S W E y Y k k z Q m h W U H F n c U t q Y 0 N E b 0 d s N 3 I w Z 0 4 3 c j E z V 3 V 0 N W N K a 2 Z r W j Z 0 Z z l k a X p X Y z N y Z T J C T z c v N E F D b G J n R z d u b W E x e F l 1 R V R y S E g z d D l l e U 5 G N G l K N k 9 u R 3 d F U k V S R W J W e j h N V E s 3 c j B N S F l a M W F x d H B 4 Z G F l W G p p M C t H a j h k N 0 9 Y N U g w N k J I V 2 p K O E V z Y m d n O F B 4 O D d o K 3 M r L 3 N F Z H M r W U I z d E x T d 0 J B d 0 1 J M z l j Y W h a U W Y z S X J Z T X k 0 Y l A r b V V q d H A 0 L 2 c 1 Z m F k O F p Y b z h m c m p O c n R 2 W F l G Q 3 B V U 3 M 3 Z H Q w c l J k K 2 1 B c E x p e G N n c l Y v S D h k d k Z 5 L 2 c y S n Z 2 R 2 V 4 Z k x C T E J 3 Y 0 l T T z Z i U H d k c z d m c 0 g 2 Z j A 3 a D V R N W Q 0 R 3 B q Q z Z s S U J F R V F z T 0 Q z W H h E b z R Z b j N C c j Z B O W Y v O G h j d V I 0 U W o w O E V T K 1 N v W F h O c T N G b z l 3 O D d I e D l q b G E v W m l Z b W 1 p b D V S Z V R G R n F z Q U F C T n B 3 V E 5 O a j U 5 S F J G U W R H S m l J a U 9 p S n l u L 3 N l Y V c z V 3 J j e l V p V l B s b F F z a G 9 P R k p k N S 9 m a W l H Z k x z U 0 V V a 0 p h T 1 B w a G F P M 2 c 3 R H M 0 R j R z R 3 o 1 Y U t 3 Q 0 l S Q 0 t k Q l J i T 2 h R Y m p 1 e E 5 I T U w x S G I z e D M 0 a 2 l K O S 9 2 b H d s a 3 M 2 R D h J Q y 9 v U D F u d D g 2 L 2 w v Q U F B W E Z p N k J w N U 9 6 N X J r c U h 4 Z F h 4 S 2 F s b 1 V V O U Q w M D l Q V m Q 4 a k k y V H B x T y t u b E V j a V Z p T W x T U E g 0 W j M r Z y t G a z l k L 0 N D M n R P S G N m N X N C Q W N u N z h R T m 1 i b T Z P e m p o O T h 1 b m 9 l M 3 N 3 c 2 1 y b C t E T z d F e D J E W m x w a z U v K 2 t i T l d p e D Z w O F R Q U 2 t S V W 5 X c G x Z R E t Y e V p H d H l E T j J H V V E 2 T E 9 S e V k 1 Z E F W T 0 1 s W k d k c F h z d k V r c W Q y R 3 Q 3 a k h u O E 9 w K y t Y e T d U Z X o v M T F D K 2 I r d W d V Q U 1 L a E Z L N W h J c E Z B O H R t c m c 5 b 3 Z u N E 9 2 c W h u Z j Z E O V l K V E l J Z 1 l Q M C 9 w N 0 Q 2 N U R F Q X d O Y k p N O U N 2 U 1 h P O X R W e U t D T U 9 W W W 5 z c k Z h Z F V x M 0 U y O U Q 0 Y U 9 E Z 2 h O V H N M R m 5 J N X J r V k Z h a 2 F v b 2 x O V G N Q R G 1 k V X p x M 0 I y a X d q W k J F T F R D M H F X S U 1 I e j B 4 M D R B U U 1 2 N k R R Q U F v O X Q y d 0 5 1 L 2 I 4 U H h P e m R o S 1 R m R j h U Z m Y w M X B R U W k w S V V L b l Z t d E d q N H Z R d C t x Q n Z 4 V D B p b 3 V w U U t 3 T 1 R w N k 1 U Y n N V O E 5 I W V p S R G 8 4 S F o y T l h R S l J q W m V a c j l D O G x r b W V u U T F J Z 3 g 5 Y j Z R N E F m T j Z k a X l Q e j N v V 2 5 r L 2 J m S F h L c E Z J R 0 w z M E 5 X b n Z Z d k J 5 Z D E 2 W U h w M 1 h 2 c F R G R T d I W H d Y a S 9 m d X d 1 W E l j T m l h R n d S U V E y R U p L T m h J Z G x U Y k R 0 a D g 5 c l R P c 1 R Q Q j k 1 Q 2 V r N E 9 N M 0 J 4 T S t P b D d m R C 9 1 V l F D Q W p a a 1 o 0 a l B T T W Z T N 0 x 5 R V d p V E N z V l J 2 W V d 4 U k 1 I L 3 p q M m 1 W O C 8 5 Y 3 g v U H p h R E 9 U a 0 t 6 R H V 4 O V d 3 a 0 1 1 a H l Q N H Y 4 Q T F 0 M V F h T C 9 0 Z 0 p D N W t j Q i t j c 2 d K b E 1 w b l h m a k p 3 Y 0 F B V y 9 G Q z E 2 c G d v Q X p y e T d T T 3 Q 5 a 1 F z T G x 5 Q T R Q b z d U O G 9 p b z J 0 W E t 3 R F N n V 1 F z R 0 p x c V I r a m M x L 0 F N S 0 V l a 1 N W Y 0 5 x Z U R X V n B k d 1 V 1 Y 1 h D W W h H S l d L e X p H c D Z s M 0 J U V 1 p 1 W k l M V F l h Q j B D e l l s M 3 h a Z G c v L 2 5 N M 3 Z q a H l B S j Z P V H R q e T J 1 d T R H U j J G N V F m M z Z h M U J F Q V N J U k N K T T d 0 b 1 Q 2 V G 5 a Z W d Q V H V y O V B v S D F E Y j N 3 N W V q e T Z m N 1 l F T T M v W k N B Q U l U M H J F c k s w Y l l X T m 1 o b T F U W j J u Q 0 V s Q X d W Z k J P V E R U e V Z V b 0 0 v K z R M Q 0 l J Y W E x N m V w T F Z v a E V 3 a X h Z T C t n L 0 Q y N z c v Z 2 J s e U 1 a d V N w U 0 d K b U J n R E F 5 Y 3 E 2 W E t O S G l W L z l v T m 4 0 b G 9 p b 0 9 0 V E t 3 R F N 6 W n g 5 c 3 U z Q V d E M U 5 U a k Y w S 2 t V W T l l d 2 Z N Z X E 2 d n N j c 2 d v a H J x K z V O S H N Y a m Z M c D M y N X o 1 Z n F 0 T 1 d z b W 9 k W E s x d E V G M z Q v N 2 x z U l I 3 T V p m c W 4 v R T d z M U E z M T d S M H h 0 b j B u U 0 1 W a T N J e U 9 N b G h E d j Y r V 2 8 y L 2 p a c G p Y W n d C c z l F e U Z E S H I 0 Q U l k d V h z Z j Z W N m J D M T h V T n Y w K 2 Z n d 0 0 z c n V M M C 9 i c z R H S F F k Y T E 2 Z U J F O U h a N W c r T n N K M U x q U V l I Y n g 4 O E 8 3 T 1 g 1 R 2 F u W T F k T S t i Q 3 p F U 2 0 w L y 8 0 R G w y d z d k O X p l U G 1 u N z N G a z N y d H d z N 0 h W S E F 0 S m l B Y 0 F O S E J 3 M U V 6 Q m 0 3 Y m x K N X k 4 Z X h 0 N 1 p z N U R n R n N k e m J r U n l Z a 1 k v d D J Y R 0 5 3 a W t H R 0 p p S 3 B k c l F 4 T V Z x W m 0 r R 2 J z U k F 6 O T d n d G p s M E t r c 1 d y c 0 J G a k t U W T F k Q m h G V m 9 Y d H h N V k N v V k p Y c W 8 y a F V h R T d 2 L 3 B y b H N v d l l 6 N T Z N Q 3 d 1 W D Z K M V c 1 d W 5 r a k h 0 e E 1 R Q 0 F u M D c v a F Q x W E w r S D Q v S V U 2 N T l X M X N 5 L 1 Q v a 1 l B R U J J Z k I y O G 5 G N j I y e U 9 R a 3 F B c E h y T D Q 1 Y 1 F U T j Z 0 Y k h v T 2 F 0 Q U F D T j N l d m k x U T F y M E t k e E 1 3 U T l m S U F K S G J 2 b 2 h L V z A 3 R 3 p j a m 5 t S U V h M 2 J Z V k N M V n N q S 3 k w T m o 5 N 2 8 2 M C t o a T B s S 1 J u U F V J N n l a T V J x L 1 B s M k x n V j U 5 a C s 3 V F p t c z k r S l R J Y 1 R s W l d j Q z B X b 2 x h T m 5 Z Q U p Q M z J Q U W F z K 3 g 2 c X h F e k N n Y V F 2 c 3 U z N E Z j N 1 p 0 e G 9 q V z d m R G g 0 T 0 Z s K 3 R 4 R V J K V l J L d 0 1 U Q U h U e k M 4 R H V H Z k 1 3 N j V l T k h H a 2 l v N n B y W j Q 5 d l h w c U l i c j R C e G k 2 R m l L c l l z T y s r U k d 4 N l d x W D Z T R m 0 x R G x N M y 8 0 a m Z M M T N R Z T l 6 U T l M T 3 Z S c i t N V H c 3 O E F a V m F q Y k R F Q k Z p W m x 2 V V h N Z 1 h U S E 5 X Q 2 9 M V 1 V l T k t q V E t S b V o 4 S E x X V H N 3 a l Z 6 e n R l Y j E z T j c 5 V W Q v Q k V T S 1 J D R G t L Q l Y 3 W n N B W T V p b n d z R 1 R v U 0 Q x T 1 N N Z n F I Y i 9 E N z l E Z T B G b m c 0 Z n V j b T F J S 0 F 6 a j U r Y U 9 E Z 3 B G T k 5 S S E l p V n A 4 N G l p M 2 5 U b V B w c 0 Z G N H R Y T j N i S j g y R 3 k r d S 9 n b z l Q L z h Z b j Q w W W l 6 R n R P K 0 x 3 c l J 2 b z Z P M m 5 k Y T F N S X N Y U H I 4 M 0 F 4 M y 9 1 e H Z n Z l Y 4 U F A x U T F o Q 1 F s W V B t S U 1 K b l R z V 3 N h d k J 4 R l I 1 Z F R h d 0 F R V W h L W X o 3 e T d D d H l l T z R H R F F k W V F u S m V n O E l F d F V I U 3 p r Y 2 5 n N k 9 x T i 8 w K 2 F Z M m J P U H p z Y U x S U F I w V 0 Q z K 1 Z l U X E 4 a X Z k e j R v U k w y S E p r Q k U 2 N 2 Y 3 d n o 4 Z U J P U X Z R M E Z F M 2 F F Z 2 t F a X p j d l I y c l R 4 N 0 Z w W W d 3 O V B C d l h L W j d 1 Z H N X a k 5 E O G V Q b 2 t 1 d n N G U U F R U m x H b 1 Y x d i 9 6 R n d D Z 2 c 1 Z V A x d m 5 G b H h V U G N L d U R o a z d P T 0 I 4 V 2 d q Z T M v N H p Z O U Z S c 2 5 6 W W J Y a z d P O E h K e V J o Z G Z m M 1 Q 2 Z E J I Z U d U Q V l Z O X A y a E p s T W h z T z N i c 0 R L M U F 6 T j Z 0 Y l g 2 c m R v Y W 1 D Y k p l K 2 p u c D B E b H I 4 N E Z x U G J k U U J R c 0 h M Z W 9 i b n Z Z T n F X b i t E d j Z v N 3 p Z U 0 c 0 R 1 I y R i t Y M E h h c T R Y Q k F G Q j B W R T R j a X N J a D I v Z G d B a E F 2 b E l K a F V x S m J S Z k 9 J a X N 2 R D E x O C 9 S S G d W a 2 Z u R 1 R B a W 9 x c F V x d 0 1 U V U R B O T c 5 M E J M K 0 R k Q V M 4 W X U 1 U m F x Y 1 V 2 R z Z C U 0 Y r e n p N Z H J Q S H d 2 Y m R E U n l S V V J F T l V k V m p S e G J t N W 5 C M m t 6 L 0 w x W W N M Q 3 p o Y k c y a j k 5 a j M 0 e W R o K 3 B h Z k l J S U k 0 e n Q w T H R P O V J y U n V q M k 8 z Y i t M R F A z W W d M L y s v c 0 9 k b 2 F Z V U Y v U W R y Q m F Z Z k o w N k J t N j B 0 c E d J e E x u M n d G U F h z S G Z E U 3 V t O X h N T 2 c 2 b m d 0 b 2 d s K 2 5 6 a 0 s 5 W W 5 z d k x S a 3 l B b G F t c G 5 o b n h 6 Y X N Q T H d m c D k v N U V E Z W p v O U M r b 2 J m T 3 M w U j M 0 M k x n W U d H S n Q v c 1 B 3 c 1 J P M 1 d B a T B W N H U z T W Z G V l R Q R m N O Q 3 F G Z k J 3 Y 0 V S S G I x O H M y c n N U T j Z P a m N E a 2 l I T 2 s 1 M m Z C e W N z Y X d 3 T F o 0 Y V d w b j F M Z D N 3 T m 1 R K z l o N i 9 n d y t P N 1 F Q N y s v K 0 R Y S 3 B G Q T B j b m J G c y t H a D A 4 K 0 5 J U H h G V l B a R W d Q T F l y S G o x V E d K a U k 2 R W 5 i Y 3 Z j b V B y d j B M d 0 R B U 2 l i R D J a S G p q R n l S O G V 5 O W R o a z l B e H F Y K 1 B 4 a m J u N C t W R 3 E x M W o 1 d m F r S E E r N 3 U z b z I r V D V s V S t I W G o 3 e F h P b 1 k y d V B 6 a j U r Q n M r N U d 4 d U Q 5 S n h z d E d 2 b 0 R V R V F r S k t k Q l l k a X E r W U J R T D V L a F p T c 1 I z Q X h F Q W F M T z N Y d k R u T H o 4 O U c z U 1 R O T T I v S V R C R U Z B R z A 4 d m R Q Y 0 x n T G V 6 L 2 1 Y R F Z X b z F y a 2 R G N G 1 K R U d D S 1 N F d k h S a 0 J j a G s 5 V D Y z d 0 1 U a 1 p H S j l D e m Z 5 c 0 Q w a k d O Z 0 l x S W 5 q W U d K a U l o c U t u M k J p W k 4 r a V l p S W l J a U l E R 0 J n S W l J a U l p S W l N b 0 N C a V l p S W l J a U l 5 Q U F H S m l J a U l p S W l J Z 0 1 Z b U l p S W l J a U l p Q X h n W U N J a U l p S W l J a k t B Z 1 l t S W l J a U l p T W d B Q m l Z a U l p S W l J a U l E R 0 p p S W l J a U l p S W d N W U d B a U l p S W l J a U l 5 Z 0 l H S m l J a U l p S W p J Q U F Z b U l p S W l J a U l p Q X h p W W l J a U l p S W l J R E d C Z 0 l p S W l J a U l p T W 9 D Q m l Z a U l p S W l J e U F B R 0 p p S W l J a U l p S W d N W W 1 J a U l p S W l J a U F 4 Z 1 l D S W l J a U l p S W p L Q W d Z b U l p S W l J a U 1 n Q U J p W W l J a U l p S W l J R E d K a U l p S W l J a U l n T V l H Q W l J a U l p S W l J e W d J R 0 p p S W l J a U l q S U F B W W 1 J a U l p S W l J a U F 4 a V l p S W l J a U l p S U R H Q m d J a U l p S W l J a U 1 v Q 0 J p W W l J a U l p S X l B Q U d K a U l p S W l J a U l n T V l t S W l J a U l p S W l B e G d Z Q 0 l p S W l J a U l q S 0 F n W W 1 J a U l p S W l N Z 0 F C a V l p S W l J a U l p S U R H S m l J a U l p S W l J Z 0 1 Z R 0 F p S W l L c U F m S l Z L b U 9 Y U U V S R W V q Q X d F U k V S b G V E c W d 3 a n N 2 b k p S c T A w U U J H V G w 1 W l g 2 V D F u R l o 2 U W p j U E Y 3 M k g v a m F s V 1 h U M F J F b F N R M W R n R k V S R V E x M l l F Y j E 3 R H l 5 S D V j Z i 9 n Q S 9 4 c z B E R 0 t S Q 0 N F S j h X a T M 5 S U 5 T c j A x W n R h N U 0 5 M 0 N 4 d G 9 H U G l 4 c y s y c n N M L 1 p v M G g w V E 0 z M m N T R W R V V U R F e E V S R V F s V 1 B q O E V F Z 2 x Z a X c v d U E 4 a D h Y S F l P R 2 0 2 N X R q T n h a L 3 B 2 U 1 k 4 S 1 J H R F Z x M 1 F h W G V h T X h V c X R i c k U r e m 5 O b W F x M 2 Z l W E l j W G l s Y z d k e V Z F N U V S R l d C Z 1 l t S W l H c U V Q S l V L V V p r W l N N M 0 x y W m I r c l d S e S t O d l p W K 2 p h Q m Y w S H c x d 2 1 S N T V T Q 1 d t e D B S O U Q w K z V 5 R k F x R G Z i M D N j Q W h l Y U J H b 2 V h O V V x e U F W U z d U T 0 V T Q W d U N m 1 F c W R S R T A r W n N i V j J o M m 9 t S X F I S V l t S W l v M W h O V W o 2 Q k l Y Q X R s K 2 x F S W V R O G d x T E 9 O W F Z L T k p o S 2 J R e V N 2 R D Z s T m I 4 a W N w a 0 F r c 1 R S c V B a R 1 p H V m h 6 N H l x T 1 J V V W l W N m 1 z d H Z 1 M G R u S E Z o d D R E e W 4 x Z H Z r b 0 Z F N G t F c z U 3 c n E z T 3 N M T l B 5 S H V k a W J R M G Z G M W N B U U h C O E h E c D l 1 a 2 h u N m w 1 d 2 Z C e T Z M V j l j N W l s O V J F U l V m U m l Z a U t o V 1 U y V 2 V R V z d V M j F B c l l v e G R T c T B o c U x N a D V O e U Z J d W N 1 b E N r N 1 l W c n Z N M G l z T 2 h t b G x u e T F H a 1 A y N 1 l L e W x H b H F 4 b k l u T m h x a j F x e k N x a k V U M E 4 y L 2 t j N X h R N E V t T 0 Q 3 T 1 l K Z z Z I e H F D T j d a d D F t c X p u e j F a N z d u R j J 3 L 0 1 X W U Q y R G I z T F d q b 1 J F V l V S Q m l Z a X F y V l V t V 2 V R S F R y T z J H W F V h b X B G R E x K R H g 4 S G M 2 M m V q a E t i S F I 1 U m N 6 U z N n Y m 1 r S n N V a F U 1 Z m Z 5 d D N N b z l 6 W E 8 x a l p v N k 9 T T U V X d S t 4 d U l Y W H N U M E h y M j F q Z 2 Z I e C t t O U x q S T V 5 V 0 N m e m V 0 N 1 l F N 3 Y v c H J 6 U n E 3 N U d o Y 1 d M d E c 1 L 3 Z I M m V 2 Y m x y N S t J a U N x U G d Z b U l h a V Z C O V F p N V V X O G J 1 N H l u U m 0 3 V T J 6 R D N P M n k w N l h u O V B E e n h W d X Q y Y 0 R Z e k 4 4 c j l E W E d 3 c 0 1 T T z E r Z m k z W j N i O F A 2 Z T M 5 S F N 3 M U 5 y b E t j a V U v T E 1 U R X c w V S 9 L S 3 l F M U 1 0 T j Z i U 0 F 1 Z W F Y c j h Q Q 0 l p Z X Z J W W 1 J a W 9 W b E l r c n V V M H Z D c W t W c 1 J B a 2 J n V 2 N 0 Z D V U L 3 p l L 1 R 3 O H N h S k x q e W Q r M z d L U 2 l z V l l N Z U l s d k 5 x N U 9 3 T G M 2 Z 0 F B Y k 0 z T k 1 i R l R O M 3 d 4 U 3 Y 4 S V o y S m 1 C b F l j K 2 x Q d k 1 S R j B S O D l h T E h x b j Z n b 2 1 J c U l x e G N C R V J M V 1 N N d j J v c 1 V 0 N D Z p a l R q e j J S d 0 t S V U M x c n Y z M n J k c n R y d l d S V 0 t 3 c E p D c F V S Y W R q Y W 1 k K z l s Y 0 V v Z U F F e n U y a F B C O F h H Y V V T S z F J R U N s V m 1 0 R 2 o 0 c l R 0 K 2 h E U l V h d m l J a W 8 2 a k V 3 R V Z H d E p P U T l N S F l K V H g w a E w v S 0 o z Q 2 V 0 M k x M a E l v a H E z R F E 4 Z l E 0 R V h j U H A r M 2 Z 4 L 3 Z O R E V a T 1 d X c T R 3 V X h T R 0 1 u S n l B Q U R t T X J s V z B E c n o 3 a U s 5 d 2 V 2 Q 3 d p V m F n W X V J a U l 5 R G d Z b U l h a V V 1 S F Y 3 M W 5 0 V F h O R n V a c j N r d H J 2 c T F I Y X J G M F Z 0 Q j J I U D F F c F l P R z Z W c E t 3 c E M 5 c k 1 u N D h M Q 0 p m Q n h j Z F Y 2 L 2 Z n b 1 V X S m 1 C Z 0 R B e W N x N l h J R X I 4 Y X N m S U N t M j l 4 T V J F V D F a R E V 4 R V J H U T h 0 U 1 F 3 b l E 2 K 2 l 5 N C t m c F Z h d l M 4 a 0 l S N E E w T U R C V V J P M n B t M z V D U 2 Z 2 M 3 N h Z W 1 m T T B V L z R B S U N J N U V j T y 8 r e E t E V 3 d R e U x C R V J H U m 4 v R m l Z a U l p c k J n N V J r a E N V b T Z O M k h x V H l 1 U k l i R H l j b 0 t y a m E y b X J a V l l 5 Z W d s V W N E R E Z y M U 9 R N E V Y U U 1 B N 0 x 0 K 0 J j K 3 R X S X J l a l p y a X c 4 S E R L M 1 Z Q S W l L c V B J N H d F U k V S b G V E S X J S c 0 F n R z U r b F F 0 T W g y L 2 R R R W R 2 U D Y w M m 1 V U 0 t u M S t i Z 1 k v L z N J M 3 h Q N j Z H b j Z z Y n d o S V N z S H p F R 0 V 6 b z J M V l M 5 e U 1 p b 3 F y Q n d F U k V S R l N D U D Y 5 Z l F U M T d C M 2 c 1 T 2 N O K z l t U k 5 l L 0 h Y e F o 5 S m V 2 e j V K U H Z a a z N G Z 3 p n T G N q S T d D L 0 w 0 R E 5 l M k N J Q 0 F v T 2 d w S G J n W G g 4 S z B i R U F I S V Z 5 c W h V Q 2 1 4 N 2 N K W l p P W G x v W X V 2 U H d M Y z Z r R E t h W G x F U k V i R H d F U k V S R l N D T H I 3 K z Z P S G Z H R U R C e W 5 V V k 1 X L z d G b m c 0 T 0 t L a n R 5 O F c 3 Z D J K b T l G U n V C d 1 J q d l N j Y k h n N U 9 X T l l Z R n U 4 T k x V e j Z 0 c z c 0 R 3 p J Z l d 3 O W Z 3 Y W Z I Z H F I O T N m L 0 J y b F V p Z 2 F P e m x n M m Z E U z Y r U V Z V N V V j a k l x S X l Z R 0 F p S W l J c X d a d D k v a H N W c X V n U z M v U D d Q b y 9 j L 0 h 3 N F d s b 2 h M a j B O R G h h V 1 d Q a j h F S F Q z Q z R D M 3 M z Y W Z I Y j E 5 M G R I Y k Y 2 d l V F M 0 E 5 S 2 h J W E k 4 S V F r W l N J R H Q 0 K 2 x m b 2 N S R V J V T V F 4 T V J F U k U x Y X o 0 e U 5 D Y T h a U E t k S T F F T E V Z c k Q w K z A 4 d k N z c n J L S W l L Z 0 1 P Q 2 1 h a U l p S W l J a k l B Q V l t S W l J a U l p S W l B e G l Z a U l p S W l J a U l E R 0 J n S W l J e X N 1 U m N H V k x 6 V E l 4 Z E J o R V J F Z W 5 C U l I r S T Z K b V h x W k F p S V V k Z T Z u b k 9 a b m 1 3 a 2 l s M T J 2 Z U h 1 M E F z R X R D L 1 F V S 0 Y 3 d i 8 x T l U 5 c 3 Z s M F B m N z E 0 R m c y c 3 N 5 d l V C e E V S R V Z V U E J p W W l l d W J 0 a j N E Q m d u O U s z O T l t Z W V j N 0 d P M G J y Z F g y W j d n T D N q a l Z C T j Q y V 2 V o U k x 3 b W 1 F b l c 1 N 3 E x V W k v Q m 5 t Q X Z h d W F V e U x C R V J F Z F Z B R E V 4 R V J J W H V U e m h o O E p q d n B w N D Z i V 3 V E U F B E S l J S L z Q y V D N D T C 8 y d m F J V 2 x m K 0 5 0 Y 1 N U U 1 N l d j h Q a D Z K Y U 9 1 U 2 h w L 3 Y x d F c w U l d h Y U l U b F h o c z V t S 1 Z y d F J W c T d w T U h m N 2 x G R l B n N F J F U k Z W Q V F Z b U l x S k M r a 0 t S U H V s N U p u a j d U Q U F P U l R p a m s z c 0 t m d W g 1 U T J l c V h s Q 1 N O Z G J k O U V B Z H k x d 0 F R U F F q V T d o W j V L R 3 R T e G 9 X b n Z Y W D Z m T 1 B N R m Y 4 R W F h N 0 t l c i 8 y d D F u W U N J a U l q S W l C a V l p b 2 t K b E d X S G F G K z Z D R D g v N U l U W F B C R E 9 i a D J O Z X F 6 Q k l S Q U p 5 b E J M S U p X c U l S W U x X Z F d k S C 9 n T U E 4 R m p m U z Z 2 O W Y r M 3 V Z M U x q Q n l Y V z g v Z z F S R V J F O U 9 R e E 1 C R V J G U 3 J M Q 0 p P d m J S W U M 3 Q i 9 o e l Z h a G F P V 2 N E Z 0 J R Q 1 N K T V B k N E 1 D c l V Z U C 9 l O U F x b F l L S 1 V Y S W l J a X F p M F l t S W l J Q 3 A w W W Z n N E F j Q y 9 W Q X A 5 Y z l N S E c z d G N n R W h V Y z Y 3 b X p B d 0 R B e i s 0 U n R 2 Y T d v b l h k Q i t m O G N T c m F B U X Z i Q k p j N 0 x J V 2 1 X K 2 k w R 1 Z x T m o 0 a U l p S j Q 4 Q m l Z a W V 1 Y T F j R X J I d 2 p i Q j h M T E p B Z 0 F j a U h C R 1 Z L W V p J a l B O O E Z 5 O U p B R E F 3 a m J C Y U 9 H V X J u U H R o K 2 Y 5 c 1 B W d U h i d 2 M 4 Q k J U b W t h V y s 5 N U Z R Y X c 0 Z m F 2 e E V S R V J r W E V 3 T U J I U k 0 r M 0 4 w N D J 4 S T l n T k F M R D B v b y 9 X c 1 Z l U H R 0 Q j Z Y M 1 E 4 O H R W a l V L c E Z l U G R z Q U g 2 N z c 0 N F h m V 0 t 4 d U 1 Q Z E N 0 Z X d 0 T 0 5 k a l B O L 0 N J R F B M U k V S R W R V M E R F e E U 5 R X h i R U J p Q z E 1 d E Z s T 3 V h c E J 3 W l p 2 N 1 Z G T 2 R p N 1 R E S 0 5 3 Y k x P d D J C c U h y S 0 l 5 S W l J a U 5 q W U N L a V o 1 c X p l U j d p a 3 V R W X R M Z H R x Z W N 1 N z N 3 S G Z y Y V B N R 0 o v S U p K e l p a a l p Q Q n h 2 Q l l a c W p n c 0 F n e E 1 S R W R G V G h v R 0 p p S 2 p R b H I 1 W D R X T 3 J m O C t q O X R 1 N 0 F B Q j g 3 T E x n Y V p P T m p 6 c m N 3 e U R Q Z U 0 z e G 1 D e F R 2 S E t r Q l Q 3 d G R F Z X p l a D R S R V J I V m Z n e E 1 S R V N G S E 0 w V W N M U E l L L 0 V j U 3 h N b G R n N j h w T l d t V k l z d z Y 2 O G 1 D T k d 6 N G g w U k V S S F Z i Z 3 h N U k V T R i t 1 O X B W N k h y M 2 p z Y m d F d n h 0 b m k v N 1 g y Z D B h V 2 Y 3 O V l 0 O W Z x R l o v M n g 4 S 3 g v a G U 1 T l J F U k U x W X V C a V l p Z W V a N 1 c y V m p m K 3 h x V W F o R 2 F P V 1 l B S 0 p p Q 0 4 3 O V Z L S W I 3 e E 9 K a W 5 D M H N a V W 9 F M k 9 0 T z E x d H l 3 U m Z i N z d 0 a m h F O E 1 K a m Q 1 b 0 h P O E x F R m 9 i c 3 N 3 R E d y N D M v U S t a N 0 9 T U j d t S W l J a m 9 5 U k V i d X d B a U l t T 3 p r a W t S b F d t R 3 F j Z W I 0 K 0 V q T T g y M F B H d V p F a m V U c m Z E R 3 F T W U l T N 2 V B d T B X d T V o c W x X b 1 Q z e m d i Z 3 g x d j E w Z G N q Q W N z N z M 5 S G J k K 1 N y e H h E N T Z q R 0 Q 5 K z d m S U F H Q n p t b n d z c 2 5 T L 0 1 O T m E 0 b U l p R 2 9 P a m p B U j B U T n Z i N W d M U H J y Z 2 l 4 R y t N V 2 p q a 3 F a c E Y 0 b U F Q d l V U O F Y 2 Y l l I e j h y d y t V Y W h H b U 4 0 d E F X c D R K W G o v W k Z H Z G k 3 R E c 0 W V R 5 K z Z I b 0 x F c E d n M W F k T W 9 0 W U s y T U t W V 1 F B Q U l B Q k p S R U Z V U G k v N n h N T E h O a 3 Z u M 2 1 0 N j N 0 Q m J r N k M z b F l p S W l K N D B C a V l p Z X F i d E M z Z k I z T C t i b 0 h m O V J M e l Z L a F J L d F F q W E V t M E F B R G F 5 Z k F E Q W x L Y V J l S l F 2 U V N P S F R C e D U 0 S V Q z e m d R Z 0 1 h Z G d X Z k g 1 Z 2 F G N m x 4 S W Y 3 L z h R N H d z M 2 9 3 V 0 F s V j F 1 b F Z w T F Z y N E V V c k V B R T d H Q X M 3 R j J B Q U M 1 U k Y z N U Q w b E V S R V F W e H N C R V J N K z B R S 2 Q w e k d n V 2 p 0 a 3 R 3 d k g 2 e W F Z N E h P a 0 1 B U E N 5 e V V M U G V r b W E 4 K 2 E x Q 2 t O N G h q b G U y T m N H Y 2 9 r Y W 0 v c G N S Z m U 2 e V Z W Y X k 1 c W d C b G g x e l Z Q e l h p W l J v N k 5 i U 3 B Y Z W c 0 a U l p T X F I Z 1 l t S W 5 t b n V s c m 1 Z M X l v T U F Q Q k p 4 N 3 V Z M 3 l v V V V y R U F E K 3 N j b l d s M m 5 0 Y l o y U F A 4 U m R p Y j V z T l d u b C 9 o Z T d a M 1 R Z V m J z Z W V o a W d 6 M G p J Z X B S Q V V B a 0 V 2 V j Z P c W V q S V k y M l J X K 0 R 4 R V J F V l V l Q X h N U l V T R k h N d 1 V j e l J R b G 5 s T V Z B V 2 I 3 Z 0 1 0 N j I v M 3 R I c 0 h m V H Y v R 3 V V U k V S R 1 F j W E N X U G l J a U l p S W p J Q U F Z b U l p S W l J a U l p Q X h p W W l J a U l p S W l J R E d C Z 0 l p S W l J a U l p T W 9 D Q m l Z a U l p S W l J e U F B R 0 p p S W l J a U l p S W d N W W 1 J a U l p S W l J a U F 4 Z 1 l D S W l J a U l p S W p L Q W d Z b U l p S W l J a U 1 n Q U J p W W l J c U l L M m 5 y K 0 R Q d 1 d 2 b G 5 o N j c 4 K 2 R n a m h T W W t B Q U x V Z 1 l P T D Z O Z G g 4 O W 5 S V m x V Z E V S R l d B Z 1 l t S W l L a U N z a F Y 1 U 0 1 6 T X F O Q z F l N j V l d 2 t k N 2 Q r S l N S Q m d B U U N 3 U 1 F T b 1 c 0 N H N q K z V H b l Z G W m x t V V J F V k F r T V R F U k V a Z k R l M l F C O G V i V m h s Z l d Y b z V U Z 1 h x b 2 w 3 c W R h U U M y S X F x e G Z x a D B T T X R L e F l N Y z I 5 Q X h v a k J H d D I y b m E z e D A 0 Q k x I c G F W a D U r R T h q V m t k R V J N V k p q V j B B R V Z G d H N Q V n V I V F M w e W N i Y 2 x t R 1 Y 3 a 3 N B T U 9 1 d k p q a j Z 3 Q W x l T m x r N F B 2 e G M 1 U X V z N V N J e k 0 z Q X d J Z 3 o z V T F P U W 1 w Z G J M Z m Z 3 d D N Q Q W d t T G h w Q 3 J k a j Q r R n I 0 d W I 1 b j J l V W 9 t c G 0 z L 0 V n d j Z E R U 9 C V 1 I r d m N m S l V L R T l l d m d W c X R 4 d G V q W D l Z N j V 1 W G t q T G 0 5 Q j J E b G t m M 2 8 0 T 1 d E S H Y 2 T n E 2 V m V J a U l x T 3 d Z b U l p S U F N V m 1 t Z U 9 P d k p w Z 2 Z H S X A y c n F u b H V u W n R r Q W R 1 c G x o a F N m d D d z S k h u b D N y K z B u O T l j U F N C R S t w W j V T Q T A z U U t m W H Z U Q m U y M k N L M X A 2 c l N Z Q W V Q L 2 N h Z X d O R F l a Z z d H T D B 5 R m V w c 0 8 v N k Z i M 0 h o c l Z x b z N t O T Z j e m Z X R H B z R k F C Q X B W W m o 4 c 2 E x K 1 B Q R 1 Z Y V H g 4 Z G N L V E l J Z 1 l P N n Z t L 0 Z 2 Z U N o M l R K K 0 R P b m I y T 3 Y z T z c v Y z h 6 b 1 V H W T h K U G E v R G I 5 R G Z R d n F G M 0 Z Y O H F J a U l x R H d Z b U l p S U E r V 2 9 S N 3 F k W j R M V m p 6 Y k Z q N E N Y N D J U M H E w M 1 Z I S H p o a D J T V n Z X T W 1 V U 0 1 p U m x S c V l Q c i 9 z a F h V M 1 B k R F d K U T A v O T d 1 Q z J h Z W E 0 S W N n R D F p W X F Q Q k d p O H F Q W H R V M m F y V 0 F Q M E p y Y m x q T V Z 1 V G h 0 W T F y O V I 0 c k h w a C t 1 W E F X N 3 d 3 W U R E T 1 p I T k 0 y L z R q O V F k Z X c v T V V 4 b U 5 T b H U r W W N R U k F 3 Z C 9 z V y 9 I T G h M S m E v T 0 F i Z C 9 S d n A 3 V m N x R m 1 Q V H B P a 1 l 0 R 2 9 G a G 4 3 M 0 J W Y U 9 I S W V 4 N 1 R w V z Z l Y 2 l J c U t 5 W T J B a U l n T G d Z W l d E T l Q x d l l O e m h W c G h 3 c E N Y M k R Q b 1 h y d V o 1 S l Y 3 e m I 3 d 3 R a c D V z Q 3 J s R W p Z M j l y O E h I T n N 2 Z 3 V V c T F D T y t m O D h l M m U z W F E z R E V E N j N 0 Z m c x e W l 4 c X B 1 T i 9 G Y W Z u T j h j Y V V o a 2 5 O T j h M K z I 5 e U V W M T h T e G x 1 b 2 x F W W t 4 M U 1 z S H p a e W M 0 R z V o Q l h F M V B O W m x K W k 9 Y K 3 h v Y k 0 z T 2 t y R n F u M W J a d z k y O D R m d n V t V n B z Q U F W O G Z P N F R i T W R F N G Z 1 Y 2 1 2 a G s 3 V V N 2 a 1 p P Y m 1 Z T 3 J t b j N E b z V u V X N H a n d j a z d 2 M k x Q R y t 0 d W J t M k R 0 N 1 B s N W E r e T F t Y n Q y Q S 9 U Z X V Z T W 1 R a 1 d q b z V G e n V 6 M E J F U k p Y R H d F U k V W S 2 l E V 3 l y K z E v W S s v b m Z l R D Y 4 Z W J Z R W R B e S 9 C W E t y U 2 U r N l Z C Q n R N U E 5 J U 0 F v Q W Z u c n V C b H M 3 c E J 2 d U 5 6 W k p q N W w 5 T m N T b m V G a D N k V X J E M n V S d X d r a F d z Z 2 l h W H F Q R m p y K 3 V Z Z W J J c E 5 0 M n V o e n Z K V n Z p c T I w M 1 V z Y X l l N T N o c U l n Z F R N N n p y M V E 4 K 3 R u Y k d M c V Z V Y W t I Q X Z t d V h N Y k p O Z T Y z M k t W M T c 0 d l B E K z J G a l p v N 2 Z w O D l C V j E 5 L 3 J l T 2 J 6 N T d H O F R z M z h l b n c w Z W p m d E F V Z X B D U 1 g 2 W D Y v V D U r R D V R Z j N Z Z l h K S T J q b j Z Z M 1 p 2 Z n B W M l d j a E l x S 3 l Z V 0 F p S W l w b V F x T W 9 Y S X k z e G I 1 d 0 Y v d 1 E 1 S 0 Y z a 1 l m d 0 R I T 0 1 P O X d L U 3 J V S V A v Y T Z q c T U x R F A v d 3 V 5 d k V E W X N 1 K 0 N J O X p 3 U m o v Y U t 4 c E 1 O Z G 5 S R W t 1 V V N O S D U 2 N 2 d V O H V l b V B k V F E v M D N 0 M E J j M X V H N H B W R 1 V j L 0 V h T k 0 3 Y m R y W G l y Q U V B R W R 1 M 2 N E R D F C U 0 1 i d H R C c T M x b X o 3 N 1 k 4 T T h w Q k R a b 3 F C T 1 d B R 0 J H e n o 3 b 0 d k Q V l R U S t q M E d M U k 8 y V y s z L 0 g 1 Q z d G N H l J d V k y S 2 t y U j V l S W l J e U V n W W 1 J N k R I T E 8 5 O U d j N m N N d k 5 y N G d k N 2 p u d G J a b U 4 4 c U Z E N j J q O U N s V G 9 y Z W M r N m t X R 0 x S Q l Q r Y 2 p 5 M E l B b j A 5 R X R D b F R q S 0 9 Q S E F 5 Z U 4 5 V 3 p 1 a 1 k 1 a D J M W F N G d S t Q a G Z Y M n k 4 W F E 4 e m 1 r Z G d t S G N z V E N Y c X l u K 3 d H a U p I c W Y y Y 1 Y 1 L z Z E W X h U U 0 F W O G Z u Z y 9 l d m c z a H J l e n E x Y T d 0 W m t a U G h v e U F q T z N i c 0 N H Z j A 3 a G x j N 2 R k S z R O Y 0 t z R F A x Z D N 2 T k F p R U F D U X I x Y k I 0 K z N a K 0 d U W U t F e n M y R l h y M 1 B D a 1 J I V D g 5 R U 9 Z b X B n Q U F N T V N F W k V S T V R B U k V U M 0 d 3 a 1 N G e V U w a V N 6 e k h V S m d D Z 0 U y M z Y y S F J C V i t J U m N B N 3 J V T 3 c 3 S k k z R G t j N j Q z Q m s y W D d v M 1 R Q b 0 l s W m M 5 c 0 t a R 0 h 1 O G V 5 W U F D c F V Z R X h 0 R m x l c 3 o x R 1 J a L z J m d n Z x T 2 p x d l k y a m 4 5 b k p w T k o 3 e F V J Q V V M b 3 Z Z T U Z D e X A y c 0 d C d l h M b D J 3 T j d i S y 9 h d T E 5 N E Z W R k N 3 S W d w W V V C U U V L Z E l D S k N H M F F C c n B Q V l B l U H h K R 0 p w b E p B V U l D Z V Q 1 c n V S Y X p 6 e j c 3 N 0 l N Y T V t R 2 Y 4 O X R W c n B 1 e U d n M U h 4 a j V V c z F j c 1 k 5 W D J O T 1 p Q d m R 2 d D h V d U h q M k x l M m x Y Y 0 8 r Y 3 p 1 a 1 p I Y z F 4 a T N a V W 1 v O E d B c F N Z R X B X Z m 4 0 W E E 0 N k J J W j V X e m J 4 K z Z v W G x u M E 1 Y c 2 Y 0 c n N R R V p H b V V t Q V N r V F l 2 L 3 Y w e G p l c T N 0 Y 0 N 2 d 2 I 0 b W c 0 T V Z s L 3 p P b 3 A w U j N E Y z B o W j V o U l p 6 Z E p i T k o 4 K 2 t R V U 1 Z b l k x Z X h O a W V J a F R z a X V l b 2 9 D a 3 Z 3 Y n h n Q U 9 F S 3 l F c G 1 G Q m R 3 M 2 R 4 W m 4 5 e C 9 F O E h y S 2 Z M O T I y V V R H U F A 4 N F Y 3 e j d P b k 5 1 d k p Y Q j h a M D k 5 b D J 4 T F J X Q W Z o M D Y x a m x X V 2 x s Z G N D V E E w d l J D R l N J a W N t Z 3 B N S W x J b T N k T C 9 6 U z M 3 Y S t 2 N 1 V T b m 9 G T E 8 2 S l R s Y k p 1 e H F R T j V G V 2 F Q N X h n T k R z S j l L c G w r M m 1 w b l c 0 Z U F z Z 0 9 h V j c r S V F 2 c E Z G Q j d R d V h M b 1 d P M T J K b j M w R G 5 h S G 5 h Y 3 V 1 S 1 R l d m l G K 2 Z z e T Z i a k t u d i 9 R M D U 3 N z Z Q Q i 8 v N X d a T z Z 1 b C s 4 O W 0 1 S z F m U X A z M G M w V U h C Z F k 0 V m w x Y 1 g v U W o w O F Q z N E d 4 Q V J r W U 9 p d 0 N R a W J k N G R n M V B y d E Z u d E J s N z l w e l A 5 S W d w Z G p z L 2 J G a z F l a G R u d E 9 l N z h z Q z J L c E x 5 Q U p z K 3 B a M m d 4 W S 9 j T G F 0 S n k 3 c H c 5 a 3 l Y S m 0 v b G 8 0 Z z N F Q m 9 j M D J E O G h L c H F 2 Y n I 2 Z D h h K z l 3 S V E z W C t i T 3 N X Z H o 1 O W l 6 W E I 0 O S 9 H M 0 x K a F l s c m V m W k N 5 O T F P M F o r V 1 N s b W s 4 b j V E c E 9 J a U x R Y 0 J T W V J F V G N 5 U z Z z Z m h Z c n d y V H l v Y 2 V a d m o r S 3 I x S m l H T z l Z e U x p R k R n Y W t W V 0 x 3 b G l Z L y s v S T I 3 e H A 3 T j J R T U c x V G x l V W x I a D l o M n N Y d T N h O D h P d D k z R E p X N i t 5 d D d q S X B j L 0 c z Z W x N K 3 V o d E J z V E Z j M l d 0 W W c v L z l 0 b E Z o O U N 3 U T N j a k l p S n l 3 Q l N Z U k V U Y 1 d M O D N F S U N F N E 5 K R E 1 0 N z J p W X N h M 2 J l e D c x U k o 4 e H Z k c l N k Z j N E R F Y r V m h k Z G x F U k h 5 L z l q U 0 F m W D h v c U s z b m o x M F Y w a V l 4 M m U y N 2 5 p R W g r d X V O K 2 Z M M n J D e m M 0 S E E 0 K y t l c 1 A 3 c H M 3 b T h q Q V F L W m Z l e U 5 l U m l O W m h R V 3 M y c k d O a U l C Q W Z M M j k y W n F W e F R 1 L y 9 j S V Z J N D g 3 Y l B j c E l p S 2 V L V E N K a U x p e H F L Y j g 5 N U R v L 0 V h Z n M 2 Z k V R c V J 2 W l p 2 W U 8 2 a 3 Q y Z j h k c E V B Z k g 1 N m M 5 N 1 d 6 Y 0 V W Y 1 d E a l B Y M 1 N a e D N Q O W E 0 b z J s R l Z X Y 3 Z w T F Q 3 T j I x d z d P S G p D S U Z 5 K z Z n a k Q v N m t j M U s 2 e F d y d m 5 n T F N x c X F z d X R X N 3 k 4 T 0 h 2 Q V l P N D U 0 K 3 p t d W l V U k V X a 0 N C U 1 l S a 1 Z w M k Z m d n k 5 Z F l Z R W t O S 1 N B d 3 B h Z l I 1 S D J 6 c 3 l P d 3 Q 3 W m g 5 e H Q 5 M E M y M z h l W E x r O E R H Y l N Y L 3 V O V 3 d P T z B h R H N k S H Z H U G w 2 Z S 9 Q U T J l Z m h i N 0 h V c W J J W E Z 4 Y k 9 u d W R m e D J h M 1 k 3 W G I 4 V G F a T U J 3 c D V R T k Z S T m 9 B Q l N Z U m t m M V U y S X h N V 2 R 5 Y k N w d V J 5 U U 8 y T n V u Y 2 d n b 3 Y 4 a X J N Z U p 1 M H d u U T B x N z F u V W 1 O N X F w Y T N q O G x v e E d R M E h 0 R F l J a U x T Z l B T V F d V U 2 t 4 d T R T S H k 2 W l A 1 a S 9 N M E 8 0 T U h F M z U 3 a l p Q O G x v c U E 1 R F Z u d m R G W U N N V W g r T U J n Z n Q v T X V i Z m E 0 a U l p S n l l R 2 l G U 1 V U Y X Z M d 0 t N e D l 0 a k 9 Q d D l m R 1 V W S m 0 0 T U h F M 1 R 4 M l Q 1 T F p 2 c k g 4 R k t m b i s v T y t m e m h 6 Z m Z p O E d 3 Q T R r N V F i e T U 1 N V F P Z 2 V W N G 0 y e T F 6 b F B o U n h F U k V T T 1 R B c E 1 J d E t t c F J m N 0 1 H Y n V T R X F 0 S m l K O U s 1 a z J j a F B u Z G Q z a n N m O U 4 v Z E p Z b X h Q S W k 2 d T c 4 T 0 x x T G k 3 S C 9 N M D I 3 d k t 3 U D l Q O V E 1 T W J Q Y W Z I V n l R M n V x K 0 l p S W c w T H d V b U V X b l Q y Z 2 V V Y z g r U U Z N d 2 1 P K 0 1 U T X Z E M X N 0 W G J m M l J z S G l z d i t a M j B B b C 9 L Y l N Z Q U R J Q 2 Y y V W J I d 0 R M T V J 0 Z l Z w W D F W O X Y 3 Y m Q z d W o 1 N V J T N E 0 v Z 3 F N W l g 1 e E 1 S R V p I b W 8 4 Q W t J b T N l V m I x M k 5 x b S 8 y V 2 h 2 Z E J X O E s z c n M 0 b 2 9 l d T V v M C 9 q U E h i b X h T Z n h F U k V X a y t L d m 9 n S W l J a U l p T G l n U U t U a U l p S W l J a U l C d 3 B N S W l J a U l p S W l I a W d 3 a V l p S W l J a U l l S 0 R B S k N J a U l p S W k 0 b 0 V D a z R p S W l J a U l p Q W N L V E N J a U l p S W l J a D R v T U l t S W l J a U l p S G l n d 0 N R a U l p S W l J d U t C Q X B P S W l J a U l p S W d I Q 2 t 3 a U l p S W l J a U l l S 0 R D S m l P d 2 5 P Z C t m N 1 V X K 0 x t M 2 J D d j M 0 Z m x z V W U 4 d T l X M m h X S W l J a T B s S V V t R V J F O X Z Q a 2 l r U 0 8 v L 3 d Z M G 9 0 O W 5 H M 1 R r e n B 3 d z g v O V N D d n d h O E d a a V l p S V N F d n d h d W t K a U l p M E Z p V l Z K b j d m S G N h Q X l F T G F C N V F E N E F D K z N 4 N U Z P L z l 5 Q m t m b k 4 z b k 0 r U G Z I S E 5 T Y 3 h p V m s 4 U E x v O V F j M W h v a U l p Q n c 0 Q l N Z U m t S b 0 x k M F J T Y V R N e U x t R 1 B z K z N Y W F J I c 0 x 2 Y m h x b D Q 3 e V N s c i t K R T h m N 0 1 O U H k r Y l M x d U V i e V d Y Z E V 1 d j A z Z k J q a 2 c y N X d W d 1 M v O D B 0 M k 8 5 K 2 s v b k p 0 N k J p S W l J S E d v S 1 R D S W l O V 1 p 1 N m 9 D M 3 l j N z R o Q X h u M n d j Y j R n R D R h R 0 1 j S D I y T W E z Q 0 1 1 N G V r Y 0 d P L 2 J T N X R r Y j R W M 0 R F N H R V N 2 Z u Y 1 c r Y k 0 0 T G N I c 0 1 G S m h F U k V S Y U F 3 V W 1 F U k V n S m Q r Z j V a a 2 h u T j R w a X h C T E Z R Q 3 J z N E p a b k I 3 T 0 N S M z J j b j d Y M 2 N 6 Y T B w N G x 1 O E 4 0 O V l S M U h z Z n B G V l o 4 d U t Z c 0 l p S W l o N E V D a z R n S T h N N z Z q Z 0 N F K 1 Z R N T I 1 N V l r W W l Y M G N F a k l 6 Y l R P Y W l V W l J s a E x O a 0 4 1 M 1 R K Y k t s c G l v a U l 5 R 0 d t d 0 N R a W J k N 0 9 J b C s r U 0 d u b j B 2 W j V j a n V X W j R a d 1 N m Z D B P Z 2 V W S H R U N F N i b U I 5 U l o v T 0 5 q Q 0 V D S W l J d E o 4 R k p o R X B N M T d h V T B Y c k h h R D g v U G V j b S 8 r N z Y 5 d W h Q b F V j Z G Z n b E R y O W M 4 d k 5 i c 2 V 4 b U 9 6 N G 0 y M T E y a U 4 5 S z d t c T U 4 N D Y 3 Z k 8 y U l p H V U c 4 Z 2 R n O X k v d y 9 U Y 3 F v V E c z b 0 t J a U l n M E V 3 V W 1 F V 2 5 U L 3 M 0 T V l V N X l M S 2 Q y e k d i Q m p r Z 0 F 3 b n d x d V R C e E 4 v M G l D b D B l M G R 0 b j R D Z W o z W T d s c V F S N G h H O E Z 0 d 3 l v V 3 d r d n B j Q 2 Z w T n h B d D h k Q W d V b E V S S 1 E x V U d B U 2 t U Y n Q 0 V 1 h k O F R i W m V Y R D R G b W R n T W d B U E R k L 2 k 4 W n l Y U m 0 5 d z I 5 N H g w U F h S d l g y c l Z n W j N u V V Z F U k 9 T S W 9 N Q W t J b T F h c j d B a X h p W H N v V 0 5 n V 2 F Q U E d i L 2 Z Q a z M x c W J R Y k F R a H c 4 N W l l a U l p S U h C a 1 V t R V N r V G J 0 O W N D c F J 2 c F h O T W 5 a c G x R b U E 3 R E p 2 W G w x V G Q w K 2 x 6 W G 4 r Q U c 2 U G l Z a U l T T 3 V n d 0 N R a W J W c U 1 Y M F d 6 a m I y d k 9 F U m F v V i s 5 N 3 l Q c F h T V V J F W k h X U z R G S l J L U 0 p Q S l V C a i 9 D d F p P V W x 2 e m s v N 3 l u M U F X R E t n S z N j T m 1 o c m 5 m N V R G d m Z o c T l R W X R r O W M x S 1 R y a U l p S X l P R 2 p 3 T l R H R 1 R B Q U R n Q X F y S H J Q U X F R e F B C V 0 U 4 U E 5 5 L 1 g 4 b 0 p i L z Z r Y n R P U V k x L 1 A w c E V S R V J h R n d X b U 5 z N n d Y L 2 1 1 W W 1 2 e n Z N Y 2 h j c l Q 1 V C s 4 Z G p l c j N W M F l J Q U g z Q 0 M 1 d H p P a U l p S X R L T W p D M D l B V 2 x a e H Y w S 0 h 1 O H B L V 2 5 C b V l n Y 1 h Z b 3 F 2 V m k 4 S z R J W X Z 3 c T Z o Z X I v T F R t e V Z G a X Q 3 T T d Q d z J x M 3 Q v U l V S R V J h b k Z h W T J q Z 3 Z v N U V L V y 9 W a l J G c 0 w 4 c k U 3 S E J n T j J q V k c 1 R 0 I 5 b E J S S H V j M 0 l 1 S V N N U n Z W M 0 F E Y T d B U z l q O V N P e X E 3 S 0 N B V E F a S E 0 w M V J U b k V I Q T R I O T g y Z H h a Q k 9 Y V G g v O E x B R y s x Y l p i V l J a Y l p S Y n F 5 a X Z y S 1 N r c 2 9 M a T h u S 0 t 5 c 3 Z K T H k w a H I 3 U 0 U 3 S 0 l p c 2 9 v S 0 t L d X M 1 S C t Y W F h P W T d n U l d w S 1 Z 5 e n F 2 U D h k Z j l q N U V Z S F h Q W X J p c 2 k w a G 9 w T U x W e C s 0 Z W o w a W 9 y U D J 4 U D Q 0 e E 9 Y V n B 3 U m l K S H Z w d 3 l i M T V m M n d t e j B j N 1 Z 2 U n I z K 0 Y 1 c G x Z b G U w M C 9 F M j J U S G J I U l F V b E 9 T U E R G R X E x T X R M V G 5 U Z m V p M W 1 N M T B E Q X Q z Z m p Z W U R K a E 5 Y d H c y Y X d h a n V u W W p O a m l r e m p t U l U 2 L 0 Q 3 b k R n Y 0 h n T 3 d o Y X p t U U J 2 Q 3 d F K 1 B n V D Y r Q k x z N j B 1 d 3 J 4 L 1 p S W V Z F Q m d Z N S s 0 V k 5 u d F R r Z T d s d 3 l I R G V 1 d k p h Q V B K S 1 N 5 a X J k U D h v O X Q 3 a U l n Q 3 l p Z 3 J 4 d D F q Y z l t a 1 h F d H J r N j R 1 S U h J a 1 V t T V R G Y S 8 r c z R 1 U z R l Q 3 d t V T B 0 U F J l U 3 d P e W t 1 a H g 2 a F J S N l A 5 d 2 d 0 N H F T N G 5 B Y k h D Z m V 0 N U p q W V h Q c E V G Q k h y N z d s c 2 V V S n d D V U 9 p O H d I d 0 4 5 c 1 l F W n R I W m 9 r R n E 4 T k F w S y t E W W R I N V h O M X J a O U 5 2 U k E 2 c D R Z O C 8 2 T G E 5 V C 9 z N G Z y M 3 J R Y X F z V m 1 m Y j d h Z W R 3 W T d j S F B K T F N 3 a n p x e T c 2 Z 2 N H Q X h h d j Z q M X V i M 2 M 2 V U 1 X T V p O M 0 F v M 2 w 0 b X Z M M 0 1 X T H k 4 O E R H Y n N k c H M v S j Y 4 b V J P N j l 5 S X l N T E R C Z W I x N z l Y K 2 J m Q y 8 3 Q j d 5 c G 4 z M 0 1 0 M n R X M W R 2 L z d G Z W U 5 W G d z O T V W M 2 1 u e D l F W k V q a 2 N G U j M x O X p 5 V k Z 2 M U 9 3 W k Z O W D Z H O F p 6 d W 5 S b D J x a m o w W U 4 1 M H B v V n R m T E 5 Y b 3 V y d l B B e D J a e V A y Q j B w Q W d l a 0 5 m c z F w a X h l e E 0 4 N 3 E x Z m V E Q V p Z Z T l u R V p y L 2 1 v V E J z M m 9 Q R U J B Z n p 6 U z E z T 0 5 2 b X J s c k J 0 U i s r W G U 5 N W t Z R k J i S D c 4 Z W F C N l Z l a j V D W m R 6 e m J H a j Y v U k x 6 c 3 h n K 0 9 N U D h z M H R k M 0 J z W X Z k R E 8 z a 1 B L c X F x S 0 N n c n J k U C t W M W 9 x V j c z M 0 J 0 O V B 2 W n N 1 R V p G M W p r Y 0 V C d W 5 4 Y l J F N U t o a 0 1 k W C s 0 Y V l W S m 5 M e U 1 S c X g y T z k 5 c 1 R T S F k y O E l k Z z R m c E Q w U 1 J B e F J n d G p i Y 1 N Z N F l t W V V G c E d S b G N Q b U l Z O X d l W C 9 Q S V V 4 N 1 B O Y m 4 1 T 1 Z y Z j Q z V G 5 2 U H F j M i 9 i b W V K L 2 8 2 e l V y d V g 3 N m V 4 N l B u L 0 h T M D I 3 Y k 4 w M T d q c W l n N E V N N k Z 4 R 1 I x a 3 F C U 1 p 6 T z d O e U Z y M U 5 U Q U p p K 2 F R T n B o U V h j U D J 3 a 0 h R S W F m a l J F U k k 1 c 0 M v T D Y 4 V m I y Y 1 p p M n o y N z J h M l d X d X E 1 b 3 J N a m M w K 3 p Y Q k F q M H R 0 Q W p O T 3 l B e n Y z M m 4 x V 1 l q R W J P O D F E T V l m O U g z U n J q c i 9 z Z n E 5 T z J m V z h P R T k 1 O G 1 k Y 3 Z u O G p n K 0 x v c n F Q R V J F V T I 2 U m 1 O T U d E c U N D V U 5 I M U d s Z m t y e F p S U j l F U k d v b 0 1 J b F Q 5 O U F 3 S G g 1 e E R O U C t X b 3 J O W V d m S j d s M m M 5 Z l V j e m s z b 3 l t b n h u U m t T R l l P M z N t M F N P U 3 E 5 b F g w Y 2 V 5 c k R v T E w 0 c 0 Y 3 W D R Z Q 0 p D K 2 N m b G 1 z T m l Z N 2 h n M V B P T 0 t C e l o 2 O V l 4 c E J P W F N p c n J I U V d n V G l Z S U Z I Z n V S M U N 3 K 2 8 5 N 3 F r S V J X T V p E T k F w S W 9 x b 3 F k Y z E y T m Z U K z F 2 N z Z E M G 1 F V 2 t M R k p q R X h R V m R 1 e E 1 m R 0 1 S d H Y v M U 1 m a 1 V G T m 9 l Z H V T b G J t S n V 5 Q l c r V G l V a G Z Q O E o 5 Z l B F M m F R c 3 Z h V m 1 2 M U g y d F F x U l p y R W h M N W U 5 d F d 3 S F h B S E d n W V d I Z k U z c T F n O C 8 y d m R V R l J Y Y m w 1 Z F k 1 d G 4 r Q W F p a k V O T V J r T k p M O T B s d X M v N z l u b k c w T 2 g 0 T l B s e S 9 s c F l Y e k 9 h V j N Y K z Q 4 N 1 N 4 Q y 9 Q e W N 4 M y 9 a d E p H R k c 5 Z n g 4 R G 5 u T 3 d 0 W W l J a T B G Z n F w S j N V T W p Z N 2 w y M 0 1 1 N E 8 x M W E v a D B T N U p 6 N D h K S 2 0 0 M z A 0 a U x T a X o x W E V S T T V i Q l N Z R H F r S T d 6 T D J W Q j J t a S s x Z k I 4 T U F R N k l P e n l O Z l B V S 2 I 5 d G p j U G s v T y 9 3 Y j Q 5 e D J p Z m N V W m 1 z c F c 4 N 1 B V e T F p O V V 1 O X B q Q n R u d k Y r b m J m O X d W a n V v N 2 M 3 U G 8 4 O U R k L 0 g y b G R k e X d a R G h B S l J V V k J C M z U 4 M D h m Y 0 V s V E R y K 0 p M Z l h h U m N T U 2 1 G W k d k K 3 Z X O E 9 i d n k 0 a U x D Q 0 F U L z U 3 T T R u U k 1 S U 1 d s W k t l b D B 0 V 1 V T S H Y v U F l 6 c T N k c 1 o 5 T H h K e E x t N z A r d 3 I 1 L 2 I 4 V V J F a m x Z S 1 R P S l d p T V h D W F V P R 2 M w W F A z d n k 0 U F k y R k 8 3 Y X p M a W V M S T Z 2 Z W w 0 Z z A x b H V k c X I r a 0 g 0 N H F l Z E 0 z c m V l W n Y 1 Z F h Y O C 9 z Z m N D U H l S M E 9 D e m V 1 W S 9 u V 1 Z J L 0 h I V T N Z N 0 x 2 Q 1 d w M U l m Y 3 h t W j l 2 L 0 x y d U d T N G V Q Q X F v R D F k N 2 l J a 0 w 5 Q X p E W F B Q N z h 5 V j k v Y 3 Z Q T U Q r b 2 R k O T l l U 2 o 3 Z T N v M m F 4 L z Z 5 a T R 1 N G V l W U g y Q j B P e k N Z V G E z Z n V J T X c v Z 0 o x N W U 2 b W 9 x a U x V e j U v c l R q a V p q L z V 6 Q X o r d V g 0 d S 9 4 Y W Z K M X h B U k 9 k S X B N R W 0 5 W X Y w R H V M c F h Y N j d 1 M V J l c j N V N T J X U 2 x a c G F W V T J t M H R Q V F Z w N i 9 i V W Z X b G U 1 R k F i S E 4 r W n B 5 K z R o R n M r K 2 R E d D h k T E t D d n k 4 M 1 c v c 1 d s d E J X U m t B d 1 g 3 d V Y y a l M 4 L 0 1 Z O E 1 n O W Z E Z j V U a 1 o x N 2 R i b 0 9 X Y l h y U H F I S E 1 E S 1 Q w S m t G R C 9 m K 1 F D U m d V R U U r d m p 3 O W V x L 2 V l U F h S Y 1 F F Q m Z Q Z j Q w L 2 l 5 b E h I N D I r e H N E c y 9 q d 2 U r b k 0 y O G R h d D U 5 N n I v T 2 d P Z G l F a G J v T U F r a m V a b E 5 C T H J I M E N z Z j B C T F Q w V 0 V v c 0 5 U V 0 U z Y X V E R C 9 B Q z R i Y 1 l 6 S H d M U T d Q N C 9 v b 0 t C R 2 p i V W 5 Q d y t B b U 9 B U X Q 4 Y 3 J h M W F n d k p 2 N G p 0 R D Y 5 T 3 J O a l R 1 N z J T K 3 B J W l U y S 3 l V V k Z Y e j Y x d y 9 N V 3 J H V V B 1 M 2 p 1 U G V N Y 3 p t O T d 3 Q 0 1 C Z 0 5 W T m h 1 N U p j V l k 3 W G F l T 0 8 4 a W J w e n h Q c E 0 r Z W 9 m M 3 I 3 b E 8 y M D Z J U 0 p 1 a H d D U W l J b k t B M X U 3 Y V F Z L 1 k 5 b z N x b T V 5 V m d j R m c 4 Q m h z T W d z T E F Z Z 0 l i T n B X R H Q r d V d V V m N X R G p 0 R z F F e V B h K z B o T W U r L 1 p J S H p o c E h t S D h B R D h 5 Z H p i d S 8 v d 0 p B b 0 k 4 d m 1 Z V U Y z R F B u T X l a L z h o R W x G U l U x N 1 Q 3 N F d 5 e j R X U 3 o w a T R 2 b j l 5 M m J 1 R z N X Z E Y 2 N i t N b 2 1 6 V k 5 F N U V p b H d D U W l J d E l J d F l z M G x G Z F Y 4 Z n V X e m R 4 N z V y b U 5 P b i 9 s d G p R N l I w U V N V U E 1 l a 0 o r M 3 h l W F J 0 c C t T M W d Q d z l 1 S 2 Z 1 U E h F V S t r U U d v Y l p a S 3 I z a 2 I 5 R k c 5 Z n p l L 0 l t N 2 h w N 2 R x U G 1 r R k d R e j R k L 0 x P Y k 9 z V 2 N C Y 0 8 r W j U 5 S 2 5 m U n p S U W N H a 1 p H V n d j c z g r Q k 5 R R X B J U j d w a n J m c 1 Z x O V l 4 c 2 h m d j U w a m 9 o a 3 c r N W R M R T F O Y n R U M V J F U 0 9 C Z 3 B N S W l J a W p U R D c r a W 5 F a C 8 r N 2 V l e X N G V X N w c T Z y a z N B R 0 R H e n p Y N F h E d z Q 0 Y T F u T l N q d D d O d D E z U C 9 j L z U 2 N X J J L 2 V P M 2 5 C W n c v Z U J p L 2 J r N 2 k z Z D k r W W Z 5 Z 2 9 k e H k 4 b W t 1 L 2 Z h M 0 p I a 3 o v L 2 5 3 Y l R x R l I z T F R T Y W U 0 S F B Q M H R G e G F U a l o r M 2 h a a W d v S U J D U F h 6 S n l F c W 1 v Z S s r c H p r e k F 6 R z l P c E R C e m N y V m R P W E x 1 R 1 R a W D l 3 N W F q a n V P d j B z N 2 4 y d U J N Y n Z H Y 1 J r Y U 9 G Q X B P S X l I N F d w N G N U S D F o R 3 A 2 Q l N 0 O G R Y W n d k a m Q w R C 9 p R U s 4 a k t v Y j J W W m N P R 1 E 0 Z l R 0 V X I 4 U U E 3 Q z B w N W 9 s N V g z U G h r T 0 c w Q 3 d s d D h Q e j U 2 L z l o W i s 1 Z X h n O G E 2 b X p i b X A z R n d v M 3 J t T G 5 z R H p i c z N z V U 5 K N H p o c 1 h F W E F 2 R G Q y d F U 4 T S 8 5 Y l J q L 3 p H R 1 A 3 O U 9 P T z A 4 N W l Z T W R P U U h W V n Z P Y 1 h 6 T 1 B s U l Q v U U x p U 1 V 6 M i t j U 3 F D U H I 4 d j F m T X p l K 0 h w N z g x U F N C b z d w M m g y e n l V U l J l U m 1 2 L 2 J 5 Q U V R b G R N U m d N T E 4 2 Y 3 h J c 0 x 2 K 2 Z 2 Y l d s T V B Q W U V a a z Y 2 a V c x N 2 M 5 a T B a e m V i T T N Z R E V P U m J Q Z T R M R j E z T 0 Z T T 1 A 1 W U V 2 W n p Q N C 8 r N 2 5 6 c k Z u Y 3 R P S n A y T F F l M H d p M G d Z b 0 1 J b U k x S 2 l 3 R 2 J u a D U z N z R t N j B z b m J E R W J T Q j Z h a 1 Z Y b G 1 l R 3 N P e W l K V V Q 3 V m J U Q U x L V W x 2 S F h s d F M 2 Z l A x L 3 h G d z Z I Z z B m U H Z h Q l I 1 M D l m K 2 p 2 O U 9 u V G s r R z Q 5 d U c z V 0 R P Y X R Y V V Y y V V J F K 1 p q T 2 4 5 e D N B e T V k Y z Z R e E V B R 2 Y z S D h S W i 9 R W X l k O V V L b n B q M 0 Z T Y y 8 5 e m d 6 S j k z T T Z P N D l P T 2 5 a e D l t U 3 V Z Z X p C d 3 p p e F l 1 d U l N e E 5 J U j Z q d 2 N E a j R 5 Y 3 c 3 Y n V 2 T 1 B h c F J 3 Q 3 d l S G 5 S U H k 2 Z X B 5 K z R G S U E 1 c T V Z e k 1 p R 1 I 5 N i s 1 a m p E L 0 F C d 0 9 C M E 9 u U F V C S l J R V W 1 v N U Z U Z X Z W b F R N O C t 6 a k V I Z H V 6 R X Z D b D N N W G Z W Q 2 x a d T I 2 c X d K Q 0 p 0 a G d L V G l F a U 5 I N 1 p I V V Z K b D R v W i s y O X l H c G I z b D N x e k l E R 0 Z r Y k Y 2 a n d s T D g r M k 1 P Z W s 3 a k V q S j R l Z l Q 2 Z 3 g 1 S E R x M U p 4 N S 9 J Q 2 Q x N 0 V o b l l 1 Q X A 1 c j F 4 e U Z Y c 0 s 4 Z 0 U 0 c C 8 4 Z 2 9 v T 0 N H Z H F w Q 3 l N V E V 2 S D F z S C t T d 1 d E Z y 9 N S E R P R 2 Z B W U d h d l d N b 3 B 2 Z n Z p W l R U e X h o V V R L U 2 d 0 N V l R Z X Z l c T k 1 d F h I a k 9 i c V k w Y l h P N m Z h M T l 2 N T d Q K 3 d P e H d Z Y W o 2 N 2 M 5 N m d v W n k z M z B x W m l N a l J U b 0 Z K U k 5 x O H d z c n F I N F d m Y k d x U D J X a m 5 u Q z R a e m p h Q U l H O H J B R i t t e G 1 C e k d C a m R m a S s 3 a W 4 z c m p P T n R 0 Q k 5 W S z B o M U N 5 M 2 g 1 T G p z Q T V y W E c y c z d I Z E I 1 M H Z 4 T V J p T T l Z d H M x d W 4 5 a 1 l K Q X p Y S j N R b z F l R F l X Z C 9 a c E 9 K e T B Z Y z Y v e T g v M H B V Y z F D N W N C R V J W d 3 B N S X R M b T l a M X h n c 3 Z u N H o 4 L 3 h 1 W H o 5 b 2 1 M Q U p p M X B i c D g 5 Q k 1 y R W 5 s a V J X S 2 R j Z n B G R l B M d E 9 j d G Q y b n F G R l h I U G t C U z M x e D M r M l h G Y z N E M m R X d 2 R 1 Z F h 0 Y 2 d V b E V S S 1 R s S 1 R D S m l B Q T l 3 N G 8 0 c z F P V 1 M 5 d T h i V k V r N V Z i d m l m T m J l a m h i O H Z 3 N X M z T W 1 3 N l B 6 N j V 6 L z J Q S k V 6 R T B z Q X B G U m F u R l p 5 U k l S R V p I V 1 I z O V N p N G d B M 1 V O T H V H V k F t a 3 R i U 2 9 H L 0 1 6 Q z l 0 c l l U Z m w 0 M n B v M 2 N S S m h Q V l o z e n A 2 M U l 4 T n R r U H l 4 e k Z S R V J r Y 0 5 I Z 1 V s R X B B R 0 x k a 1 N 5 Y k U 4 b 0 4 v V G I 1 a l l z Q W R n Z E J p e j F C S 2 I z T m 5 S M D I 3 N W h i M k N k W S t F K 2 x Z e E x 5 R G p 3 Q 1 l 1 S W l N Z 2 h v O E F r S X R L Q V l F c 1 Z 4 N 2 Z m e T A z O X R w R m U 3 R V A 3 Z 1 B J N m Z h e D J B M m F q N T h E M G Y z O T F j O X Y r V j B Z b 2 Y y V z Q 3 d V B U T T Z 4 S W d V b E V S S 1 N W V U d B U 0 V X b k E w T 2 g 4 c H A r M m 1 2 d i s 3 T W 4 z Y V Z G O G Z j N X k 0 Z 1 B M b k 1 l d D l 1 c X F Z d l U 5 a 3 J l d m N N U S t P N H A 4 T 2 U 3 e l k z a G d X R E t U K 2 1 4 d m 5 v b U x p S W p J U V Z O Z 0 V o R U J 0 d V Q 1 O D N x d H F u U m I 4 d n h k U H A v Z m R U Z X p 0 c l R q M m t V R C t P c X M 1 Z m l i Y l F C V T J Z M U F k V m 5 4 e G x x Y l U x M W l 1 c j d I K 0 V S R V J L V G x L V E N K a U F B Y m N 3 U F p X R l B n d 1 p Q Q l V R W G N N e V N a Y W N 1 N 2 N j Z n Z 2 W G 5 q c E x V Q V Z O c X F B M U 5 U d 3 M v b n l k V j c r R H o 2 V n p j Y 0 R y a X E x O D R E b k x t S W l J Z z B K d 1 V t R V J G Z 1 h F S U d M N D l l N z l J M l p Y R W Z 2 a 3 F O Y 1 d t N 3 R z O E 9 m d D R a d 2 Z m Y m 9 2 Z z R L W T R y Z S s 2 a 3 F o R 1 A 1 T z N 2 c D U w U i 9 M b 3 J u R X U 3 c C t N Q U h s c l d u U T I 1 Z 1 R 3 K 2 F s T z k 3 M E d K a U l q S T R h Z k F K Q 0 x T Q k F i Z z J l T 1 N P U F h M R V N U b i t 3 R l F i a k 1 C N E 9 Q V m N O a F p t e F B F b E 1 W O U N Q Z X A 1 S T d C c V l U N 1 Z C T H B X O G t y Y X p x V F Z 1 R E g y M l A r S W R U a X Z o S 2 Z p S W l J S E g 0 S 1 R D S W l U Z F F o b 0 l 4 Z n p 2 K 1 R h T D h L Q U V x c n F o L 0 o 4 M m x n a F d s M m N q c 2 V X d G 9 k d T h Q Q X U y U C t J Z H l u R W 9 E Y k I 2 V V M 2 V n Z C U T B 0 N 2 N P N D N 3 L 2 p 3 M U 5 W M E N T N X Q z c H N R R V J H U l J q R z I 5 Q V J F U k k 1 R S s 4 S V N R S W 0 x K 3 U r Z W Z M M X N i d n Y r a 3 h Q R W h m T 0 d j T 2 Z 2 d m Z E e n N q R m o 3 Q 3 B H e E 9 T N T l M b X k 1 e T Z l T 1 h Z a k 8 0 d D l 1 U E Q 3 S V p S V W 1 a c H Y 4 a U l p S X R K b 1 d t R V N F V G x J d W V W b U F Q d z h C S 1 p B c z V Y T i t m N m M y e V d E a D R a d k l j S z M w b T I v Q 2 Q x M l l 6 S F o 4 V F B i b k J Y N F J F U k V w R 1 V w T U l t S U F G K 2 x 4 d F F w O E 5 C W X Y r N k t B Q 0 R T U X h E c U V s e k t u e F A r S U 1 C c 2 J Y Q 3 N j N 1 Z o c l l p S V N L d W l 3 Q 1 F p Q W 5 R T k t l S E V E a m t 1 Y m I v c 2 l p Q W w v O S s 5 b U t 4 M k E x T V c 5 O E h Q e T R h U G x 4 M m p 3 V U Z h Z 1 I r T D A 4 U H g 4 N 0 l 4 T W p h M 3 p y Z 0 h F O F J F U k V T a z V T a 3 d p W W d B Z m N L T G V H Q l l z a 3 R i Z H B u R k p U Q j V H U j B r N V F h U V d 1 Q z Z v V z F j W U J u V F J t N G l 6 S 2 R 1 Z G J z Z W 9 j V 0 0 3 W l I x U U h O N m F Y V 1 h B e n B Q U k V S R U R o M E Z K a E Z w O H h a Z j h L Z m J 4 K 1 Z l S H I y K 3 p 0 N U 1 Q N T I v b E 5 J c U U r V T J F M W E 3 Q V c r V D N X T V o 4 R k J M R l V P a T g 3 b D E 0 T l l E b X R k S E c r T W E 5 U m l m a U l q N m l s e n d B Q U F n Q U V s R V F W U 0 l O Q j h G S m h G c D h 6 b 0 Z O Y j Z F d H d I d 2 I y U l J o a l d Y T F Q 2 S V d S M z g r U 0 l p S W 5 M d 1 Z G W m N S R V J F U k V U R U F 3 V W 1 F U k V S R V J F U k R 4 U 1 l S R V J F U k V S R V B G Q m d F a E V S R V J F U j h V Q 0 J T V V J F U k V S R X h B T U Z K a E V S R V J F U k V R O F V t R V J F U k V S R V J E e F F Z Q k l S R V J F U k V m R k F n V W x F U k V S R V J N U U R C U 1 l S R V J F U k V S R V B G S m h F U k V S R V J F U T h V R 0 F T R V d t R W 4 z W k d z R E U z c 0 t X b k l T S W l J b 2 V a Q X B P S V N D T k 1 Y R G l B d D l i R n Q v U T B S R V J F N U R E e m F 1 a 0 p p S W k w d E 5 W W n d Z e j d i b W l E L 2 I 1 S 2 p l R 3 I x S m o 2 e D d w M E 1 X R S t W Y 1 M v U C t i Q T U x T X p o b 2 l J a U x R O E J T W V J h Z k 4 2 a F J m e D g v b E w 2 K z F 6 M H B 5 U m p P b V l 6 W D F E V S t y d E Y y e X h B a k N w e j N h W D l v K 1 M 0 a k F i S F Z 6 Y W Z a Z U h N d z E 4 b E 5 R Q n U 4 T 0 F 4 V 1 J 2 O U 5 4 R l J F U 2 t l U 2 t 3 a V V p Y l p 6 S F p T U W d 1 b 2 F U S 1 Z H O C 9 Y N U 9 k R 0 w 5 e X Q 4 Z T h q Q T Z Y b 1 B Q Q X N H U 1 g 0 e k 0 y Z F N E Y 3 A 3 S k 8 r e j d 6 M H F K N V o z M U h y d W l 4 Q z M r e n J Z b D N j R 1 F 4 R y 8 3 O W Z i W T V G Q T V G U k t S M V U y Q V N F Y W 5 S Y S 9 x S j l S N y 9 O a T J h Y j l P a T N S N D d L U z Z I R D A 1 W j Q v Y V k z V 0 d n M 0 d y Q 2 J I U W Z E b X d P Q T g r d j Z v T E Z a T 2 V X Q V d s T m 0 v U V J L T X p Y e C 9 u c m N x c 0 5 1 O E 9 C M F d C b 3 d S a z F u Z D N o N E k 3 W k 0 x b T h l U 0 1 6 S n Q x R X o 5 a j J M V D J s d z Z M Q 2 F t W F o x b V J H Z C t 2 W n B Q T m 1 M d n V E Q 2 1 z V m w 0 O D h G b S t U d m 5 x S X l K R k Z Q N 1 Z F U k d v c 3 U r a D N q O G R H e k R x T z A r S 3 p l S F R F W n J m S G Z i d z h y N V N V V k p s d 0 F G c 0 w v T m x k N 0 V P N 0 F O Z F Z x a m 5 K c 2 F R V y t E T 3 B 6 M 2 F p L 1 N v T 2 F P N U h r b E R M d j R I S j d u Q 3 d Z T W M y e H N a M 2 J z R V p O V T F a W l N Y W H o z a V B C Z X Z Y O H R h V j F 4 T H V I M E J X W V l I Y n Z s R k J 3 Y z V m Z j d C a 0 1 i Z l B u b k Z B M T N 4 K 3 d 1 V m N j K 3 h v N S t l T D M z c V Z C U n Z X T m 5 t Y z N G Z m V j Z j Q 2 Y l B J a 1 R F Y l B 0 W j l z Z H J 0 T G Y 0 Z k R 3 Y z B 6 U C t E S D l X d F o r Z E R q U k F Z R 0 5 l c W F W V F l i R D M v O U J k M m l Z N W g 0 N 0 F s T m 5 y T 0 l T R X R U W U J L U k 5 p K z F 3 T D l S L 1 d 3 T 0 E 2 V l c 5 e j g y U z Y y U V c r N k 4 y V 2 l u W T J D W n k 3 R z h D a k 1 B R G 1 C V 2 N q d H V I Y m p W N W Z p T G E 3 b 0 F V R m h w N X F t L 3 V 3 S V E 2 M W Z C V m I x M k 5 1 V T J q b G h Q c m x o S 2 w 2 Q m d 1 b 1 d H d G Z S V U d y U T F P N H V y M 2 5 1 R E R i d X I z M F c 3 K 3 Y w M z Y r M i 8 1 L 2 5 Y c 1 p q T k x t M S 8 z Z j l Z a z Y 0 N S 9 Q R U g 2 N 1 M 5 Y 0 5 I b G x G U T B I S z Z M S z h x N V k v W k 1 W d S 9 Z e H V V a m o 2 M X o v T T k 3 S H l V e H V t N G h r K 1 R N R E p m c k 9 o d 0 9 w b n o y T W Q r d V d j V W 4 v N z N a S l N 6 O W x M V G U 1 Z H l S Q 1 l s N G 1 V e H N 6 O G t C N E k r V X p l U 1 d G S F B 4 c 0 Z F a 1 o y Y T Q 5 S T J Q a U 5 D S 2 s 0 a T B l d m 9 w S l N K d D N r b H p S a m F x M z Z J Z G t T e m F F V m x 2 b i 9 q Q U 1 u N j c 4 Q S t Y d H V 3 e W J 3 Q 0 1 C Z 2 N 6 T j N Y Z 3 B u N 2 I 4 T j d 2 Z m F m Z H h k V X J M c k 8 y d E h P M j l Z c 2 9 i R E 9 C S 2 J l O G 5 B b m Z m O F A 0 a E V U N l J r V F N Q a U F R W X p N O G 9 S Z m 9 i Y U h I Q V l Z e W g 4 U E I r M H N X O C 9 E W F g 5 Q S 9 y a V B y S G 4 y Y U F C K 2 Z P d j N L c T Z x N D Y v T l B t T D l 1 R F k r Y 2 U w R 2 R z Q V M 0 R F N o Y n M 3 T T Q 5 W V V u U 1 h u e X h V Y k 5 w M T F J Y U l O O W t q T X p 1 S E h H Q j J 6 T H l l T E Z p N i 9 n c W x I S D E r b H p 4 a 3 R Q W T N T e n l t U z M v L 3 Z m W j J s b E J k Z D k v Q j Z M a 3 R i e j h i V T N j R k x Q M 2 k 1 O U w z e m p a U 0 l E Z y 9 B e U d 0 b F R r T z h N a E x X R D N 0 V F B Q c T V 6 b m I v d W Y 4 e n Q 3 N G V J U 0 d 1 a X d D U W l i Z D c y a V l 0 Y 1 B t Z V V X d m p m b X M 1 O G t S T E x 1 S V F N Y n V t Z l J 2 d j l I c U 9 y c 2 h 1 W m 1 4 T E R k M m 5 S M 0 R j M G h a N W h S Z l d P d j Z 2 W U Y 0 Q U x F L 2 N 3 Z T B z N 1 p p V z M 0 N G 9 l L z F i T D I v L z Z h N 0 t E T 1 B m Y l l Z e U 1 6 V H N V d D l i c S t Y c D V V V 2 E x W W 5 Q W S t T S m x N M S t r d U g v a z h W Q V l F a D N E Q j Z l Y z B l V H p W b T F Q N C s 0 d l B t W F Z q b T F j U C 9 w a z d q d H p I S 3 Q y c E h G Y 1 l n K 1 h m c 3 Z U V X J s N T V v Z F l i V G E r b T N J W H d 6 b 2 5 O U G 9 h T n J 1 Z D N K T G l K c y 9 O a z I v V 3 J P V G 1 t U j h T N 0 9 m S H Z D b D N N Y 2 p E S T Q v Z l Q 3 M j c z a F d t c E Q z c F h Q b m V H e F N W b C 9 Q Z D V E c 1 p I T j h a c T k x T 2 x k V 0 t y N 2 U z c y 8 5 M 2 s r O G t N V H F H c 0 1 t V F h N Y l o v N U c r M m 1 y M 0 Z S R n B y U l N Z U k V S c U x O Z 1 J 5 W U x 0 a 1 N 6 Y 0 V j b H A 4 Z G w 4 T W 5 Z V m d k N V d N a 2 9 0 Y k 1 r U G 9 M R E N p N j J G Z n N 6 Y z F J R X F 1 N E Z M d T Z j V D Z s U F o 0 T G h i Q y 9 3 Q U 9 L V m p O a G t s R m w 1 Z T N Z W H p F d m E 0 c l l i M y t 0 c E 9 l Q m t k W E 5 O c n h 5 R y 9 2 O W F v U j F n N D h Z R k J m S j J h a k t P b E o r U E J y Q l h M e U N v c V p N N E 5 V e m 1 o U n k v b X J s c k J k U i s v e T d 0 W F R l T G N n V V B J T E N 4 Z z J u Z G Z N b X Y 1 V X E 0 N T l n U W V P d n M 4 L 0 M y V 0 Z w b X I x V z d u M F c v b T h O c l B D e m k r V 3 c v Z X Z m c S 9 S Q V F F Z X V 3 L z Z z b U g 2 e D J 2 W F V n b 2 8 3 d j E 1 T z d U e n l F e X N I c W N P M m Z Q W k 0 z T 2 J T e T Y v Z j U 2 M z R F U 0 V U b G F L R E N K a U 5 T W X V h a 0 R 2 K z R L Q i t D N 3 R H a i s y Q j F L a U 1 Y S 2 p p S m Z D a X V y Z j F 6 M k R p L 2 k 5 a 0 d w a k V 2 S T R J d V V X Q 3 B 0 R F g 5 a F h M K z M r b 3 R t e j d C a W J o d V V 5 c m h 2 a C 9 I a T Z p N T F T b 3 o v d V N l T U g 3 Z E h j V l d 2 b m N U N k g v M 0 Z I d 0 J N Q m d P U G p U e U 9 h L 3 Y w N T R k d F c 5 b V N s M H R 1 a G Z 2 U z d R Z X J S M m o 0 Q V o w M 2 J m d 0 V I a j d u U F B 5 O H E w U F F l W U 9 H a 3 J R N 2 5 l d W 5 2 O G V p c E E z T V d m a 1 h n K 0 0 3 c y 9 E M i s r a 2 Y x N 0 Z S W T N w Y V h h b m R 2 d W F S c D V v M D E 2 U T k 2 Y n o y O H d L d V B t W T B 6 M T U 0 Y W I y Q l p 2 e W d v V H c r Z m d J e H d T R j h 0 b n d w e i 8 z N E h Z d n Z l Z 2 g v a T R X T W d u e n U v M 0 k y d 2 I 1 K 1 B E Z m h N d W M 1 V D M 3 L 0 5 S O H Y v W j I z c j d 5 M j B X S E o z Y j N X d C 9 J a 0 l 0 T G F L R E N K a U 5 S N D R m Z 0 5 s R m x O U l B 0 V l V G U n A 0 d X V 0 T V h 5 e X V Y b z E 2 Y 0 x F M 1 Z 6 Y V B a M U J V Z F h W M F B h V 2 U v U C t o b z Q 4 d X p L Q k 4 w N W N 4 e k h 0 Y 3 Q y T 2 F i V W I r Q 3 N q b E N p L 0 N q b 0 V s T k V o b 0 l 4 e k V q S j R m M E 5 I V G 8 z U F p s a D B Q Z 0 N G b F Y 3 Y 3 Z h U W 5 3 W l l x c G c 3 W T Z u Y X N v M W w 4 W U J E W D l S M 1 E w d E 5 3 e T J 3 e V l U W l Y 3 e D N s Y 0 R q N E 1 6 V 1 p I Y m s 1 V k Z p d G J O c V R 6 a X V Y W E 1 X S 2 J W d V p 1 M m 8 1 d m R 0 M 3 d L c 1 J R Y U o y N F l m b G F h a z g r T l Z z Z n J 6 M V h w Z j I y T 0 N R Q T V y e m F i M z c x U n R v U m o z N U 1 K d j I 3 T 2 J M V l N 0 Y z J 1 U H V 2 T m 5 s O D V l c l Z w R D d 5 a n M 0 S E E 3 K z c 5 d T V 2 T H p v Q j U 0 N D c y T E 9 I e n l z U 2 Z O W m N O d T l k S T Z N S X E z b V h T M F J r U 0 9 K Q X B P S V N J M 3 F j Q l B D L 0 c x U i 9 M S X J n b j R S a F Z 6 Z G N 3 Z m 5 K b V F T W U x Z Q 1 V H W T F V V n h s b 3 J q S 2 k y a 2 p O M 0 h y Y j c y N W N z R k F u a H l W e E l S d X U r d U 0 r V n Q 2 T 0 V X V l h w d 2 V u K 1 Z z Z T J U N F p 2 N 2 N I Y 1 p O d i 9 U b G 0 3 T 1 h F K 2 x i e V p U R m Z k a F I 1 T X Y v V G x 4 S G 1 F L 1 Z Z Y n R u Y V p q V m J 1 Z X Z y U 2 w 4 d j N Z M T M v e X p p c 3 l D Z k U 3 d k 4 0 Q n Z K O T l K a U o 4 Z l Y 5 V z g 0 L 1 B X R m Y 4 a E x U d k w 1 V n l U M F V p W H l L Z z Z Z O V o r Y j J q Z T J 0 W D R X M 3 p v R U J y b T h t N V F i Y k 5 Y T E 9 Q N j Z l O D F P T 2 R M M 2 4 2 M T N 1 U F p M N z N W N k V j Z 1 N 5 b 3 F 1 U G 1 U R C 9 s N j l k O U 1 H e i t C N j A 4 N H V a R m 4 v a X Z Z M T Q 5 d y 9 3 Q n l p d y 9 k Z T F v a U l v Z U x B c E 9 J Q 0 x B N k s 1 a H g z d z E x Z m 8 3 M H J h V E N a d V N k O W Z H O H R L W U x w V l V t e X F 3 b W J J N S 9 5 N 2 V a a l h i O H p U W U N 6 V m J 1 W E 5 L T D d E S n Z i d X E v e l d Y Y 2 o 1 T G l B R G c z N G Q 5 e X l t R S t W Y n c w Z W o x W E x S a k l a V D h N b 2 t k W U 1 U L 3 Z q T 0 N T N 3 V t Y z N U b X p l V z l V b W l R N U 0 0 T l R Y b m l D d 3 J J e S t z Z D E 1 U H J S S j N Q Q m t P R 0 V C d 1 R 5 O H F M N V B Q Z k R k M V J Z c T h Q M G V h L 1 h y W E F Y N W g v U V l P V z d D c X V W R C 8 5 W X p O N 2 l J c 2 E 5 O W d L Z l h Y Y 0 x v W D d 1 U z k y Z j N y Z C 9 2 V 1 h K d D J U d T R Z c D N Y K 2 Y 1 Q 1 p k e m J H S j N q L z F N U m l N Z D d y a l o 0 L 0 Y 5 b H Q z L 2 Y 0 e j c z L 1 B z e k 4 z T D Y 1 Z F A 1 T 0 p o M V J V b H E y d z I 1 N n F i a U 1 q U l R v R k p S Q V F Z R 0 Z Y Q V Z i M T J Z c m N i a V B h d k l O Q n N K Z E R i a X I r W G p R Q n Z L e D h u e G Z I a j l r a V d U b G l D d j l t R 3 l l a k E z M n p G Q U p U Y m p G d z Z m e k I 3 e T E x W E J 2 N 0 9 E T 0 h Y W G V I M E N D M n U 4 O G p l c 2 U x e W V Y a j R a a D V j M m 9 Q V U F u O E d S U l V 3 Y m V T b X c z a k g w a G l K M F R H O G N m b C 8 2 T n N o a m c 0 M U p j a 1 h i M G 5 p d 1 M 4 L 1 o w Z H V E c T l l Z W p V W E R C b G U 1 N 3 l u N T M v R D A v T y 8 1 W m F U V D J 2 d 0 d u Z D k v Z 2 s 1 e G N Y O G N 1 Y 0 Q z U E x K U j V 6 e D B q U E 1 1 W E d x M j l M a G d U N i t C U H I 0 Z W h 5 c j N G c T l P d G t 1 S k x U Q m N 0 M m x s U l V l e T N y d n E 1 S V h H e H h D e j l q M n Z I Y l p O U X p 2 V X I x S D J O N l N Z a z U v O F d s Z X U r e H F o a m F o R X F D S X l K R k t n V W x F c E 1 i L 2 p k a U 0 x V z d n d G J X Z G 1 a Y 1 d 6 Y W V u c j h U T F d Q M 2 c w d m Z i b 2 d G b 1 Y x T m U v T n B G L 2 N r c D g r Y l J r W n Z w S D F I S X g 2 Z X R 4 c i 9 t c 1 Q y Q V N w d V I r L z Z z T G p 0 O T E 1 Q V V h b T h y d E d G d k l C O X V q S E 4 r L 2 l j N 2 l L Z i t U d V R X Z 2 F s d X E r Z E p 5 e m 0 5 Y j M r Z y t q M m p a M z c 0 b H A r V E 5 u Q m 1 2 N E Y 4 Z H Q w d G h O Z X F R R m R S V m N W d H M y W X d h O F Z T S G g 4 L 2 d S d E 9 Q T V h q d U d X V m x k d y t l d 2 F 6 V m l 6 a m p j c 2 4 w a j J t S F h O d W 5 N c D V y N z N J R 1 M 4 O X p a Y z M z M D d u a V B y M y 9 X c H V K c U 9 S N m R m Z T Z O S j I 2 N m N m a z F W V V F H U l F r S W V 6 N n R w Y l V r e H d Z U U Y 3 R D J I c G R C R 1 J 3 M F d C U 1 V T a 3 h w c n N J T z c 1 b 3 l k S n V Z R U 1 q Y z R u d D l 5 Y k t M K z Y x Z W 9 j d 0 p p T 0 9 U e n p k d 0 x q d m g z S 3 h k M T J j M C t 0 V V B U W T h r U T I 1 d 1 V 3 d G x N V 0 o 4 Z m x P T n Y z b G 5 2 e j B 1 c k 9 6 T n p V Q V l N Q j d o K 2 F 6 T 0 R v Z k c 1 Z D N J Z D M x b m R r Z G 5 J c 0 U z d n Q 1 S 0 p 1 N l c y b V V s N X J s N T Z Y e T F Y d n Y 4 b X E 3 V 2 4 w Y n R l Q k w y N l l 5 a 2 s 5 Z S 9 Q K 2 t s O T V l L 0 h Q Z k Q v M U x z T D h B M W k 5 W X h z M 3 p m e U E 5 T H c 4 W m t 5 N m l i R j k r c n N k e j J h M z g r V 3 F G V X o 3 N 2 t z e U N n c D Q 1 W k l y b V R C M E J G Q z l n d l Q 1 R F Z N N T Y 1 V m 5 P T 0 9 s c C 9 s d X l s M 0 5 k b C t q d S 9 Y a 2 p K Z W V w c X l x Z W x X c X R M S U N Y M j l 2 R E J p d 2 V I a 3 h 1 b H Z Q T 3 V j O E 1 l O H J 2 b H U 3 b W 8 4 b T N r Q 2 4 4 S C 9 E W E 8 x T m F t c z c 0 N l d u R C s z a 1 J V U U 9 J d 1 V t R V d u e j l w U l l l R 0 Z W Q X A 4 b n R 5 U F l V c 1 d U e H l S e G J w Y 0 1 p c X U 4 c 0 5 v T k Z G Z D V z U 1 k 3 e U Z u N H d R Q m M z Q z J k M C t P e m V P c n Z y b n k 2 d V Q w L 2 J v L 2 s 0 Z U Z i T 0 R j a G d 4 b W J P d k J 4 V W h 3 e G Z o V T h P U 2 9 K Z 0 0 x N U F j e l k x S j d a V z l w V G J q T X l L S 3 F B S j B a d G N t N T Z 1 K 0 M 4 c G J 5 M 3 Z p T n Z y T 3 Z F a T Z 1 N z h Q S 2 F 6 Z 3 l K S 3 V D W W R y b G M y W E 9 u Q 2 t H M G 9 Q Y W h Z U X p 2 b k 1 D V U 1 X T T V x O T l B R E l i c W F E e H U 0 Q k R l L 1 B V b k x u d m 5 O Y n B H U m Z Q c F g z O H l x b X M z W m w w M 2 1 i Z 3 d 6 e V h N T j J Y c z V w W l B Q N k p 2 K 3 p p b V Q 3 c U p 2 d T N q W E k 2 S C t Q a 3 g 1 O F p i d V d Q M l R L S 2 J z S X J U V k c 5 Y 0 1 a R 0 p I N 3 p G a X h k Z l F m Z V l k b 1 J O b n N T d m R 6 N 0 l y N X M z O H Z Y c W x Y e D g 3 U T B 1 L 2 Q v K z d X Z W U r M 0 V l a j U 1 N 0 F X Y 1 B H T 1 J 5 Y l B i M V U 0 Z 1 B q M 0 F i b l B Z d l h 5 N G l j a V J T W U J L U k 5 1 K z V W V j M 1 T W l X R 1 M 3 c W 5 j K 2 Z n R k 1 K O H F r a k o 5 K 2 Z r d V N O Z C t s M 1 N Q Z D N s O C 8 3 a D Z v N G x 2 Z m d n S 1 k 0 e k 8 y Z V N u T y t Q e F d U b n p a U F h F d V p U e F l j Y j Q z a D R X Z l V M K 0 l r a E p V d 2 R 1 S l V 6 T z J l N n J F a j V t T 3 p j M U g 4 Y l Y v Z m F 5 V 2 R i M m p O a l V 3 Z V d a N F p R W m p O e X k 0 Q z A 1 d j R 0 a 0 F Z O G Z 0 N U Z M c C 9 0 R G d k c m Q r N G d O a m l F M z V N M 3 N T c 3 Z s O W N 2 b j h p R l E 0 W T d B N V V u d m R 0 M V l P b D l q N 3 F z M E 5 R V 0 h S U m M 1 M U c 0 e H F p c U t V R F J 3 Q l N 3 M m U x Y z k v R j c 1 Q l F Y M T N s W D Z x e i t n N W k r Z E F r V D N u e U Z P V G R P e G M v Y n d w U G Z m O D J 6 U D N 6 S D d h Z W U 2 Z m E 5 c l B q d 0 N C S 2 p Z K 2 d S M n c 1 d k x 5 O H F y Z j g r b n Z y Z T F m O X Q 4 b j J J a U x R b U N r d 2 k w d W J k T n p T W j Y v c H N v M X R v a W J N d F B x a U 1 X L 3 F u V V d X d j N z c 2 1 N Y V N Z Y 2 Z 0 V n V 0 d m Z p T m c 4 Z m h 5 M 2 p G S 3 J D U y t q Z z R l R 2 I r S G N M a G t N a k t 6 Z X M r b l M 3 d W t r N V F a d 1 J 1 Y 3 N q b S s v d D g 3 N 1 R Q d n p O O X Y 0 V C s 4 Z C 9 L Z j N E d G J s Q k d F e D J U Q V p H b H N B V 3 B w V F J r R S t T M U 9 U K 1 h W e k V q K 3 M v N G Z z b 2 t L N l J j Z n k w c 1 Z Y Y 3 R H d 2 t W a T h H d m R I c X F k T m F 3 O T B U Z 3 M z c m l Q R X p 4 K 3 p 5 Y 1 N N c F V z Q W l B e X N m M l h x d 2 E 5 b X N 5 a 2 p u Y y t 1 b T R 5 d n Q 0 V j E 2 V H N C O F B Q M k p q W T R o R z h u M z h F Z H M y Z V N V M X p N d l h Q Z T R j Z j F h M 2 5 t d 2 t 1 N T l y Z 1 Q 2 N H k x Y W R w e n p u Z T U v c n o z V W F D N m F J U T d l M H V L T V J 0 T m J N N m 9 M c 0 h 2 Y j d F Y z J J M k x p Q n h H Q 2 t 3 a T B 1 Y U Y r M V F T N 2 x Q c D B t W T I y c m x q Y 0 d x a n g v Q T M y N X p G R 2 t 3 R 2 g z T 0 R X d 0 J 2 a z U y b m o w M X E 4 c n o 2 U m h R M i t S d z U 5 T z c r N G x P K 1 d 2 M D M y V V h W L 3 o 0 U 0 l x T z R Z U E F 3 e m g 4 O G p F S H h u W n M 4 W G 4 x b H d k M n A 3 L z J n S 3 B 1 T k t a O S s 3 T k k y Y n V B U U J u Y n N W T y t Z S X h P N m N m b U k 0 M 2 p z d T d u O H V I N H R B R 1 A 3 O U t k O V R T W E F Z R j g v M 3 J s c U V 0 Z F B m N C s x d T N i e T V j M j N j V n h p R D d k a l J R V U Z O L 3 B l N 3 Y 3 O E U r Y l d i S l o 3 U W 8 5 Z W J p c 0 J p b 2 k w T m d h S H c 2 R y 9 1 b X p E U n M y Z V F W R m w 5 U m Z G d T R Z T T Q 0 b 2 V m V n A 0 U m l L T l U 3 U 2 0 2 V j l V c F d H Q m g r S H h 2 e F d a Z T V p N G N E N E F R N k p q K 0 9 D V U 0 1 c j l t Z 2 R q Z V Z v c V A 2 e i 9 o N z d 0 N H h q Y U 9 j R l p Y c n l w S 2 0 x V 3 l p b 3 J D Z m I x Y T l K N U J X V 2 w r S H A 3 N D I y c S s z Z W N k b 2 V E d E 9 3 c 2 J B N D d k c n V E V U g 5 L 2 9 w c 1 F Z S E p M a W l r b 0 s 4 U G Y y O X R 0 O E 1 r d E t j Y k x h Q 0 x J M T N N c G M z Z U t 5 c 3 V Z d i s 0 Z l p 6 R 0 x m U X J M e W l n c U w 4 U G J 5 M H h r W U t D S H M w V k V X b z d C e l h Q V l d t R V N F U k d w e D d E T 0 N R d z d C U H N O Z V p 1 O D h Q W n Q r a C s 3 O V F V c 2 8 4 R k F R b F Q w Q W M 4 c H p E K 0 F N U C t B Z W 8 4 Z m l F Q W Y z e n B o Q 1 N E S T E 3 Z k o 0 V X R F c E t V W l c z b 0 N J a U l p S W l J a X J a V U N r N G l J a U l p S W l B Y 0 t U Q 0 l p S W l J a U l o N G 9 N S W 1 J a U l p S W l I a W d 3 Q 1 F p S W l J a U l 1 S 0 J B c E 9 J a U l p S W l J Z 0 h D a 3 d p S W l J a U l p S W V L R E N K a U l p S W l J a D R v T U F r S W l J a U l p T G l n U U t U a U V n a k x O d 1 J T V W F w c G F X b k l T S W l J b 2 V a Q X B P S V N B U C s z Q l B H d F l 2 N k 0 v b l h Q d G d k a H B h Z W p v a U l p Q n h H W G k w O U F S R 1 I x b T V V Y k M 3 b m R k M 0 Q z S l J Z U H R u Y 2 5 z d D c 3 R 3 I w d W Z I d m p 6 b W 9 h N D l M e U 9 E b D B l c 1 B h Z 3 d S R V J F N W N B c E 1 J a U x B b S t 2 a X l T b n o 5 b m p j Y U F C d m s 1 M T F P W U Z N V z U 3 b 3 N k O E R 3 N U x y d E V Y N F Z u S k p 0 L 1 E 2 N 1 F 0 M l J M S T V M N E J i K 3 F l N U h l d l Z m e m 8 z W X V Z a U l p T F N u Q l N Z U k V T Q V d W d m F z N 1 h B c j h G K 2 4 y M X B Y K z l 4 Z D R F c D B y Z U N P d 2 F u M W 1 u Z l d l e k w 1 c n d B d D h k Q W d V b E V S S 1 E x V U d B U 0 V k b l A 5 b 2 1 M V 2 5 v S 0 l p S W k w b 3 F v N k l P S V N D T 2 s 1 U H V 6 S 2 l 1 N F R y d l Z i c 0 R S Q X Z N U k V S R 1 J 3 M E 1 y V E N J a X R h U V c r S k 5 l N 0 1 Q e D d m Y 0 N Z S G N Z R 1 B m Z F V C S k R T d m p 5 c k J V d W Z l Z W 1 4 d k w w M z E x N W R N U m 1 6 d X F j N l h h O H B O e k F l b 3 M v S E d 4 a E N C R V J F V 2 s r Q 2 t 3 a U l y V m M r Z U 1 B S E J q N G M 4 S V N B S X d H Q n d N a k M v a G p k e G h G b F Y 0 R W V s d W R m Z i 9 Z S F V a T 2 1 U Y 3 h m a F V l e D R 2 M H J l U 3 F u a n Z y d E 0 v Y k Z r V l N i a U I z R E h M L 0 R 0 T n p x e E l P O G s 1 R V J F V G t Z Q 2 t 3 a V l q V W N s T G N Y a j V P N n N B L 0 9 V S D B q e W d F W U V o M E F i K 2 x o N 0 0 4 T T R T V D Q z S U F j R k F k b U V J c 1 Z R e U 1 L d k E 0 W G 9 S d k J i Y 0 1 x R n N K T D Z Y Q W 4 2 V G N R T G Z I U U l G S l J F U 2 t O Z E E 3 V E N J a W d O M E J K a 1 A x M j B n b n g y V U R z R 0 I 3 c F B Q N D R L a D h B U D d L Q 0 h X M m J j b 0 5 K T H Z N b T l F Z D l q c l A z W i 9 W W H I z S n J i Y T Z G U k V S T 1 h J c E 1 J b U l B S l U y S X h h V E h Z Q 1 J z W G 4 0 Z X R s W X V P U G Z 3 T F J 2 c F d s T m R w Q 3 o 3 W m R k N F F D Y z J q S G I v W m o y N m g r e E F X W m J z O H h a U k V S R W 1 w O G V 5 U k 1 S Q W Z J c n p J V D R W Q U Z n T W R r W k h w U F B y N 3 Z D M l Y z a V F 6 d i 9 j Z 0 s 5 c m J U e k w y Z H R U a E E y a H d H V H d j R l B P e U 1 3 R y s y Y z B H R 3 Y y e k Z M c T B 3 Q V p K Z D U 4 K 3 F h d W 5 z c W J j N 3 p C M 0 I 3 V E V S R V J G b 0 h C U 1 l S Y W Z P S 0 t y M G 9 0 W n J v N 2 x m c 2 J C c 1 Z t O H V 2 d T h M N W R W Y z R s M 1 p Q Q j Z C N 2 F E R y 8 3 S X B n Y T R F Z j R U N l Z y T T R L N X J q M n V R U 1 l y V z d I e l M w M 0 E 1 Q l c 2 R m Z 2 K z B o N l Y w b E V S S 1 Q x V W 1 B U 2 t U W X Z w Y U I 2 c G F k c m N J b X p i V l J z S G d D L 3 A v O G J t S H F F R m J N c 0 k 1 U 0 1 F Z 3 V y c z R L e E 9 R e W M y Y 2 w 5 S 1 h H Q V B h V S t B R X d a c 0 p Y Y k J t M n R j M 3 p L N G o 1 O G x S c m p j Y k 5 j b F J z W E V S R n B l U X B N S X R M b X J h N 1 p r T F o v W k t H e n J Y Z D R F V U h l V n B K e U E 1 e H Q x L 2 Z k e n U y R H R t S T I y c m x x d 1 V D O G p B N U 9 q W G Y v L 2 h K V W I z W U w w Q 2 1 v c k p s b U x p S W l J c z F O Z 1 V s R T J y e W Z k M F V B Y 0 Z 5 N 1 h H Z W I w Z U R n e T d O V z B E b T Q x T m t X W X F s K 3 g y b H Z 1 V G R M Z G 9 j e H V 2 M W V a N X M 3 Z j J X R U F O Q W 5 2 T k J q S H h F U k V X b m R G S m h F c E U z Y l h 1 V E x I N 3 R E N l J k U l N L Z W d V c G R q W F V O S z N K N 3 p k V 2 9 N V n J 1 Q j h W M z N l Q n k z c U 5 L T H h i c 2 l p U E d y b 0 Z 1 b y s z R k V S R V N r O V Z O Z 0 V w R T I 3 Z k h s a W R n Z E J x N 3 R 2 W V B z T W 0 r R 2 Z I c D h v O C s 5 K 1 p l K z N Q e E x Y N W U y T D g 3 O G 0 2 S F I r W H l V R k V l N X p j a T R o S X h H a m V V Q W J I W U R Y c 2 J x L 1 p 4 V z F U d 2 0 2 R z U v S n h F U k V U b D h G S m h F c E U x Y n Z D d U N B W k d G b k p P U V F X b V Z p W W 0 5 Z H h 6 V W V E R i t G Z V N V Z W Z Q N j J r N l l q W G F 1 N 3 R X N D h V c X J U U F N h Z m l M Z U p q d G 1 v N E 9 T b X B M a 2 l S N V d 1 V V J F U k 9 U d 1 V H Q V N r V G J 0 b F J Q V z B U M j B C Q V B n Y j d i e D h Q Q X R C e j J t Q X p n b U 5 w Y y t F V V h F K 2 x k N D d K Y 1 F Y T U t R N k h 5 b 3 V m Y U k y R H d 5 U 3 l 4 W U h R W W l m U j B N a T g 3 b j Z s N D d E M 2 8 r S W l J a W N 1 Q V V t R V N r V F R 1 d G 5 p c D N C O G 9 B d k R o N k F 6 N G 1 X N z M 5 S m c 5 S V k v S 0 F O T 2 Z u V 2 F l d l B P U n p F U k V S a 1 l P a n d D U W k w Z 3 c 4 Y l d Z c k l p S W l S e F p q U z A 5 Q V J F U k V S R V N r d F Z K Z 0 V o R V J F V G x B e V p r W l Z O c G F 6 N H B 5 U l Z V V l d Z V U Z E Z m F 6 M n U y S F l U W W l S d 2 N G S m h F U k V S R T N a a X h k U W 1 t b D U 4 S X R B T U 1 m Z j V E d E 9 U a 0 5 q b V d 6 M j N u a 2 1 6 b n N 6 T j N y M H I 1 d z R 6 c n U r Z U p U Y k k w T U 1 N b V p H W V J O b n V U e C t O Z H J W d E x q Z 1 R 2 c U h l U H Z i V n V K b W 5 v Z E 8 y c k 5 a W D l o a 3 l j e G Z l b n Z q W n J U d 1 N n b 0 s 2 M 3 p U N F g x N E F L b z F X N 0 g 0 W E R k a 2 l I M n R o d D Q 3 c 2 Q 1 Q n p W d V U 1 U l V W T l Q 1 c D h w b W M 4 N n Z 2 b j l x e j M y Z j F u Q m Z i W l h l W V J J U k V S R 3 B a Y 1 B 1 W F V 6 K z l D T 1 d i M H Z s b F V 1 d U F z R G h j R k R w N X N 0 O H B j M U t S V l d W U z V 2 R m J I Y j U v R 2 Z x R m w 1 W j l B T l h q a n p P c F g z R z B p V 2 t a b W R p T X R i L 2 Q 5 Z 0 9 o d 0 9 E d 1 h B Z 3 Q 5 S m 9 s N z c 5 U C s 0 Y 2 V 4 W U R P M 1 p x M X V 2 c 3 I v U G R V K 3 E w L 2 Q r N E N 3 a j I 5 V 1 B L c H g 4 M 2 V I N 3 V L K y 9 V Y V h 0 N T B Y e m U r L z F Y V m p 3 d 0 R Y K 0 x C W U F L c X h X Y n Z m N U N Q S W R T M 0 o w M z E y b D c v T H l M T 0 s x M 1 A 0 W T h k b i s 5 N X o 0 L z R Y S 3 V P W F o w b m Z i V 2 N G O X R s U U t U a U l p S V N D M j k y M 1 h n O H B I S E 1 t U H B F a z d 2 T T R E V C s v W W 5 K U 3 V U N F k 4 L 1 d L Z n Z j V T g 5 V 3 F l d D l o Z j V y M W I v V G E 5 M j d l a 1 N H V V Z h V G p i V 2 1 0 V 0 d w Y W 5 K S E 4 r d E I 4 b V o 3 a m U 1 V G 9 5 T 0 F X R F d p b V c 4 L 3 N 0 Q z N y d j Z 2 e T d I M C 9 O e U t h M n N k S D d P c k h r Y 3 I v W j Q r O G J 4 S k R V N 2 l 4 L 1 c v O E 9 k W T g r c X Q x O X p l T 0 d p e X p t a j d 3 Q n l p b 3 M 1 O X F s S G l B K 1 B K T C s w Z W c r N n Y r N S 9 6 T z A 1 W D Y 5 W n l S U H p 2 c X J U W G 1 H M T h z N X Z 2 O U N 2 U T V 3 e l Z M U 1 V K O D Y 3 b U Z O N z l 5 V W x L N E 9 M M z N x V k R x R m h 6 b V B Q W G 5 n W m c r S T c x V G 5 u N U 9 j Z W R 6 d F d h N 3 F 2 d G t p Q l N V U k V S R n J F O X F K Q z V t L 2 J 5 c G E 4 W F B J c X l w d m x H a j F D d z d s N 3 l Q Q U R P d m V w O H k v b W o r V E 5 U U D N z W T Q 3 d j l v U 3 p Q Z X V s d D V 5 L 2 p w c D Z I W C 9 l K 3 l o Z G F 3 S k p T b V l H b z U 1 O D J H V 2 N r b 2 9 L d n Z o N 0 9 W T l B H U X Z B V 1 M 4 L 3 c 1 N k N m T 2 Z 4 d W F 0 V 0 1 I Z l Z D c m R 6 M k J l O D B u S 3 l D S E R 6 U m Z u b W 1 S K 3 l l R X R T b m Z i Y X d j N 2 R T c 3 k x S D c 3 T m J h Z W V 3 Z G c r L 2 Z s b D B 3 W k M v Z n p w M T Z H a j I z a z B w e U J m U D Z L Q 2 d 2 b H A w d 1 l z W m p N b j k r e k 5 u S l h M Q W M 5 Q k x 6 b 2 9 5 R z M 3 N j c 4 c 0 l L d X d n R j d 0 U n Z M a i t y V X V 4 M U t 5 T X V 1 M D d U T 3 d Z e n h S U W N F S G N S Z D F S U V V G M F N V e W l v V W I x e m 5 2 S z Z P Z 0 9 0 Q j J q W X B 1 M G t w Z W E 3 c X Z 0 a 2 l C U 1 V S R V J B N n I 0 c W 9 x b n Z w N 0 d k K 2 t K d V A r Y l k z V 3 d j L 2 J 3 b H R Y W G t 0 c F p h W E w z K 3 B I V G I z T 3 B W L 3 R n R l R i N 0 J Y T E t D b 3 Y 0 N V J l Z l F I W T h O a X p B R H o z N H p 5 Z V h 6 Q 1 A x Q 2 R m e E 0 r N y 9 s V 0 R m M 2 J 1 W U 5 u V 0 Z H Y 1 E y d m N l M C t L N 0 g 2 S n Y r e m l Y Y T E w L y 9 U M j N B U W 5 n b E 9 l Z j R N c F I x W T h G V 3 J 5 O H V Q d U x U e m 1 4 Z X k 5 K 1 d Q O F B l Y V V s U k 8 1 M 2 I x T S s v Y m p P W T N I Z l Q 3 M m J F V j I 2 M W p 2 W E E 3 V m d 3 e n B P N n R H c n d k O E x U L 1 l V N V B Q a W d 2 a 0 F 2 T E x v Q j E 3 a E I 1 Z m p j M V l 1 Z H d h e D J q N m N l R D N u R E J o O F F O Z H R 5 S y t i T j N K Q z k 1 N U g z W D I x S l F w T U l u S k V N a G o 5 Y 0 5 o T F c z b 2 F S e F d E M G E r b H B 5 Q n R R R j U 1 T 2 Y 5 W k 5 K L 2 s v T H l X b m t x a k R P b l V w V T d i b n V k Z m Q v N D Y 5 d l l i K 2 Y y Z W g r a 2 F H U T F B U 2 5 h b X l 5 T j Z W V F l i c i 9 4 V S 9 R W F g 0 d V g 2 W H R P M 2 E x W X l w b W V m Q n I 5 S V Y 5 b H N M R T F O N X J G e E Y 5 S T l w a D B U M 2 5 6 W i t h a G F 4 L 0 N J U n Q 5 T F Z t R U J L N 2 V u T W Z u a z Z w V 3 V h Z U 1 2 W X Z 4 c n o v U G l 3 d m t z M 3 B 6 R X U x Z i 8 x e G 0 r a G o v K 0 l Q Z W R P W T V 6 Y T M z W m p n c 0 x y L 2 N h R G 9 l R F U x O T R F c H Z k e n N M Y j c y d n c z Y X g 5 S 3 F 4 V 2 Z 0 c T R u b W N u W E 5 y b y s 2 b D k z U n V t d j B k c F p R V m Y z b l F i Q X p y R 3 V 4 e n Z m U G N V c G 9 3 W n k 5 U l R U b m Q 3 L 2 9 H R 2 1 Z W l V W R l h 4 M j V a T l B I W C t 4 U z d 0 d S 9 K e V B U N k d 1 Y i 9 X Z W w 5 d G p R S 1 R p Q n l S R E p h T 0 9 N b z J 0 Z l E w a m l v R 1 M z e k R u V V F P Z 3 M x a F o v T G l S Y z Z 3 W k R J W U d a K 1 F T T C 9 J U 0 5 y N U I y S n N o c G 9 H Z 1 F m d 2 h i R z B z b 0 w w d k g 4 R F h X S j B E T U 9 t U F V o S 1 Z 2 V V g z T m p i Y j N U c D c r N G R w c k R K a z h o O T V S M W 1 M b H Z D O X I w N U x 1 M z d X N W U r c z k 2 c W R 3 K 2 R m U j Q 5 W T l 0 V F Z G N 0 d P U U 1 H V T E 1 V F h D S X h P b 1 l m M T Y 5 M S s w N l Z 1 K 3 N B e k x s e E t v R S t 2 c 1 N H a E F B U T Z 1 L 1 A 1 e m R N N W F l a z l j U U V o e k I r N E J D W H d o T F J R V U V O d n Z 0 V W 0 5 M 2 h Z R m R l T G 5 a S G R j V z N 4 Z 2 F t e F p z M 1 V t b T F j b n F m Q V U y N j N q N l B 6 L 3 V L M z d a c z R x Y V R U b V Y w O T U 1 d S s v a V l 6 U V Q 3 S H Q 2 L 0 d Q b z l l V E 1 W V l Z X T X J Y V m Z 0 M 3 p 5 W W F Q T 2 I 2 M z M x Z F l v T U l u S U V j a 3 I r Q l F x R l p n T 0 t h L 2 d N U z A 5 Q l R u S 2 Z a b W F 6 S n J z T E F E Q 2 Z Y e D V a O H h Z R W t O Q 1 c z a F d k Z j I r W l R P W H Z Q M n E 4 M 1 B 1 S y s r d y t L N E h z W H N v O S t 4 S m J r a 3 h U O H o 3 b W h O N z l P Y V h U U n V B Z j R z W X p G c X h s Q m N X Z k 0 v Q z I r O G p 5 T W Z Y N H h n U m d Z R 3 M y c D d H Z 0 x o N D R z T E N Y V l l s a n V 2 V z N X T l J C S U J 5 Y X h W b W 8 4 a 1 p X c j c 1 W j Z Y T D Q z c 0 E v Z V B p d W V M Z D E 3 b G k 1 T E d I c E F x Z n l X a G t 4 W V B U Y 0 R n Y 1 d M d 2 E v e l d 6 c k x J U 3 U 4 U E 9 0 c j N a T H U 5 U j d T M H B k d H U v d U 9 M Z m N 1 O S 9 i O X Z L Q 3 d 1 K z U 5 a k U 3 a n g 0 O X Z n R G 4 z d 3 p L Q 2 d y e G N 0 b 1 l t O X h F W k d C Z 2 M 3 M k w y K y t q Z E h k N m d h Z y 9 Z T n V h N z Z 2 d G t h Q l N V U 0 9 T T j Z S L z h X Y U 9 3 Z D c 1 Z T Z X b n N w U n d l a m R I d S t v N n h y d U t I S V F a b T d h N l B 6 M V B V T k h 0 T X F 3 Q k h C Y W 4 z N 2 t 2 d k l P e V p r W n p o V W N Y M j l 2 b D g v M T Z S S G J q a i 9 2 Z l p S S H Y 1 b F Q v V W p W Q 1 d P Y 2 d X b m Z p a z F h V G p Z S l V k R U 1 q d S 9 j N E h n b j k r e k Q w R T R K T G 0 y T H R 5 U X h k K 1 V L S G o 5 d k F n R V d I N 2 Z u a F U y Z X h Q O H V 1 N F p M a D Q 4 Q 0 l E V X J r L z Y x S H V u e U 1 o c T U 5 N H h 6 T 0 x s b m 5 3 Y m 4 w V m l l N W x P Z m N 3 Y 0 9 Z Z n F 5 S m R 6 N S t T Z j h l T 3 M 5 e n Z i R W U y O X Q 4 T n d o b m J y d y t Q Z 0 p Y R H J p R 0 x 4 T n J l d X I 3 Z m 1 E a H p G M z F Y S n V t d m t C a T I 2 L 3 o 3 b m Z s c 2 5 R O E 1 w Y m E 3 N n Z 0 a 2 E v K 3 l K e V J E S 1 l B d k N K Z T R i U z F N d G J l a X B I Q l o r N H B 6 R V k v V n Q 2 R 2 5 J V X l 5 d 3 R J Y V h t V V R 5 T H l j U 3 B o M 0 d 2 b j B N d D V j a 1 g 4 Z m Z 3 c U 4 r c 0 Z j d D R j L 0 V p Q U R x R 2 g z U C 9 X Z U 1 J O E t r Y k l K W W t i M k p F b D h S N j M y T n B I e H J x Z k F j b H l O Z V h U W H Q y T 3 p l V E h m K y 9 G e G p Z c 1 J P Y k 0 v W V E 2 d W Y 1 L z k y Y 2 9 r S z I x c X p x d l g 3 N V J F b 3 J L O W k 0 T z k y b H o 0 U 2 h J O W 1 4 T j Z m T 1 h E S U x D M 3 V N N W N v Q U F D Q U F T V V J C V k p 0 Y 2 5 2 e G c z S D d x b V p 6 N T h q T 3 M z c k h O M l p i O D V J d H U r O D V l c 1 l 6 N z U 4 N X l m c j d o e E Z N Q T k 0 O G k 3 d l A w L 0 c 5 N W V 2 N j N k Z G 9 0 W G w 3 c 2 V l R 0 5 B N X g x d 3 g 0 O D Z 6 e E d Q Z m t 3 d n l W d k l z d y 9 B S 0 R S c G N G Y j g z M j F K U X B N S W 5 M R U 1 n V W V n M S 9 D R E 1 w M z N x V 1 Z w Z 0 5 r O U c 2 S F Q 5 d 3 p t Q U t Q Y W V t c H l G R X V v N l R F K 2 V z d X d T R V l t M 2 t U M X V a a z h U S m p N W n Z K T G l w a T R L U D N z d W F S S j R r S X F I N 2 N 5 c 3 R r Y 3 Z h N 2 J N U 3 h C U H Y 2 c 1 R 3 d H R j N F k y V V Z G Z l B 2 U E t y N z l a N V h I N j N 4 K 3 d 4 U k 8 3 d G 1 I b G R 2 V H V I b m 1 o M n p P M k 8 x Y 3 Z W b n h 3 R F F T b 3 F M c i 9 T S U 4 4 T W c z Y z N q a 2 1 6 b E E 5 Y U 9 G N 2 9 v Q W J N b m N 3 K 2 l u L z Y 5 T y t 4 U H p 2 c X F 6 M T V H b j Z u d U h 3 d k F 1 W F F t d y t Q Q k h 5 b W J u T 3 p u a E 5 R R 2 p O b m N s M W d I Z X J i V l A x V D d Y Z n Z n M l p 3 O F l 4 T G t E a H R R N V p t c m 0 v e F o 3 e E x Z a k 9 p a V l a Y W 5 K a k V 6 b 0 J u a m V i O G 1 U M W 5 o Z m J Z a 0 N r N G d j M F V 5 Q n g r R F g v V W N x c z k v R 1 d y Q U l S O F Y y V m M 5 c m d N S G 9 o O E V T a j F m d 0 d M d 2 o v N H Z C N V A 0 T G l j a W h W R 2 0 z T 1 g v d G J 6 Y l g w L 1 B J c 1 h I M 0 x x d z J H e W x a b W M 3 Q X R M L z Z W b j Q 4 Q l k r M G 5 H e k 9 l Z l U 1 M m 9 X R U 1 y e W 1 m T G N C N k J o V 3 Z W c l Z K U 0 t L W T U 5 N m h J U 2 8 2 c X A 4 V 1 M r O X h j c H R X d 2 5 3 O G F G N 1 R E d V h z Y U t t W H N l c m w x N 0 Z S Y 0 5 H M V h z Z m Z k d k g x W m x Q M k 9 S S n Z I e k p s V n d 4 O H J o N n p 6 M l V q Q V l E N F F F Q j V C U V h I M 0 F S Z y 9 N R 0 R Y W G J m d T J I Y j l N c n R y M 0 g 0 O D N O e D J 5 b W 9 L e V V u Y m w 3 T V p 0 T S 9 I Y j N R e G p k U E p i b j Z a S F A x b n B m Y l l V Q 2 s 0 Z 2 M 4 U X l t Q U N 3 e H Q y R 0 p 1 Y T J s c H l J a V I 3 R 0 9 Z Z U V z d U 8 x Z W Z M M j l 5 U 3 d z N E 5 G d j V q Q i s w R k N 1 Z U 9 j M X V r U k Z N L 2 5 r M H p p b F Y x L z Z 4 O V c v K 1 d 0 Q l d T a 1 B m U G s 1 d D U x N k J w M G p J c D N 0 c W R s W m 5 Q U E t z N 1 F Q R G V P T E c 2 W T R W N U 1 H e F h k b T F 2 V 1 R B Z W 8 4 S W 1 j e U d I a m 8 2 e S 9 Z b W J 1 W D c 2 Z m V S Y W Z 3 U 0 p m a k J v T V J y M F p X c W 1 z c G V T V W w 1 S l d X a 0 p x V n l h N j h Y S 0 l E M 1 c 5 S 2 U 2 U k p 6 Y 3 B r K 3 R M Z j J a Y V R 3 L 2 E 5 T 2 Z T S W F j K 2 F u Z H Z v R W h s Z E o 5 e E s 2 O W E 2 L 3 c 4 U 0 V S R V J h U 0 Z M a 2 p j R F V G N V Z o Y 1 B o S U Q w L 2 p 4 M j V l N 2 x s N W 9 j T S t y L z d P Q 2 F 4 T z I 5 Y 0 1 a S F Z q e n p K Y 1 l u Z G 1 m V F J P N H g v N 1 h t U 0 1 6 U H F y Y W h Y V 0 Z i R z l y M 1 p q S H o 4 S V I 3 O D Z u T U t 5 O H B J e W N y Z z d G Z W V K V F l r M U Z u K 3 V 6 R U 1 C Z 0 1 6 c n I w S m k 1 Y 1 h G N z c r a 3 N l c W N v Z U x 3 K 0 h n b E 9 l Z j R L U m 5 w e m t M S E R S a z F m W T B F d T Z a e X F r d l B F b F V Z Q k R u R H g 3 V 3 p M U D B i T U d H d G J 6 K 3 k 4 S k R N b G F B e G N L Z H N 6 L 2 h 2 U 1 c v Y 0 5 t S V k 1 Z 3 d k Q V E v c k Y v T D h k M T Z I S k x 4 N W Z E U k N w T 0 l p S W h J T F Q 4 b m J l R H V M e j d C N H V Y R m c x L 0 4 1 c G t M T H V Y b W 1 S K 3 d Q Q z J W N D d 2 M z V M U H J i d U c 0 e E 9 v d n Z n R V d I e D Q 0 Y X p 4 W G p q c W V l N z c 0 b E Z z L 2 0 4 N E o z W H N S N H V m K 3 N i S z R z S E M r d W V V T 3 Z s c j l O L 2 Z O b m N Y c 0 Z V c 0 J B e D F D d z V o N z Q 2 M k 5 E a 3 Y 3 U k F Z R 0 1 u U F N 6 W H k 2 L 0 U v b n F w U z F K c X d j N 3 R k W T d E W E I w b V p 2 L 0 Q 1 T X h 5 U j I 1 N X d C Z y 9 F e G 1 4 b l N x W X R M U V l R Z H V Y d m R u c E 8 3 M 3 p 0 e G g x T F N u d D A 4 K 3 M w Y 2 t 2 Y n M 1 c 1 d M c n p p b z F i b m 8 0 Q k F 5 W H Z 5 M z Z N S 1 h x M W F R b n B k Y l p 6 U G d m U 3 B 0 V n V E d y 9 6 d V R o a W t 3 a V l p S W l P d 2 5 h V T g 2 M T N 6 d 0 Z t Z j B H O G p O S j U z S y t O Z G V x S D V j Y n N B U T d q a n R M R H F H a D J N M E d F b k x 5 U W F x V j F V Y 0 R n Y z J o N T M 3 e n h y S D V v d z l w R 1 p u T m x n e W Z O e k F J W X p w M V l l S H Y v N k N E L y 8 0 a m J p d 2 N I Y m w 1 Z E x M d D M y V D U 5 e X J Y W H R 1 T 0 d F T T M 2 N V p T W k N 2 T D Z 1 M m J 3 U H F m N D h L c X Z j L z J w V 1 g 2 L 2 F Z d X l w N V V I K 2 x Q S l B S e V B J S H F 2 Z U d h d X c r V E Q 1 b U 0 2 Z j E 2 Z W Y y M k l C S D d u S G J 2 c j l 2 M X F 6 a z Z 2 Z m Z i T E N m c D J w e S s r U y s 4 Z z V U e G 9 3 b E t p a U l 5 W j k 4 U k d a a F B o L y 8 1 M F o 4 R H N F N 2 R 3 V m x w V H o w O V J j T T Z k U 0 Z V V j I 3 T 2 R 0 L z I 3 S 0 p 0 S n d z T E Y 1 b W x t M U 5 C a U R j d i 9 w O X V F T j V Y M 0 p 3 R k p o R V J F U k U 5 b U 4 z T 0 V p S W p P T E 5 L L z Z E a j l u T X I z Y z l 4 R X N M N S 9 Q V z R r V m t G a F p R Y W J V M n V J b H Q 5 N W g y T E w z d j B R Y X Z G V 0 R 4 N G Z r S m w z U G V v R 0 h j T k 9 O O V R u e j J N W m J j O D h n Q m x l K 3 V 0 R m 4 1 N z h m d k 9 q K 1 B U R W p r e E 8 2 O T Z q M W 4 1 Z l k w e m 5 u M U 9 i Z k g z R l h K Z z R h L 2 d C L 0 l Q a 3 l l N 0 h u K 2 R i Z n R u L 3 o x S j d m U G 5 n S E F T V D E 3 M T d 1 Q m I x T m R N b X d V M 2 l Z d j d 2 O X l O d W w 1 d W M 0 Q 0 d 3 Z G o 1 c k k v e U N q S T U v M W E x Z T d X c C s v a 2 d T O W 5 P e i t Q V E V q a 2 x O N T l n V U 4 v W D N M Z 0 R B N U h F N 2 V 0 b H F Q S 3 F O a 3 p L S 3 F z Q k 9 D d U l j T z R v c 2 V o M j d o T 1 J N U 2 R G W m w 3 b U x o d 1 B n Q k R v b V A 0 N E p R e l d u a E d j a m d j Y W Y v Z V N 5 c 3 I z S m J n M 3 N m a G N H Q z E y N 0 h Y c k M 3 d C 8 z W E t Z R E J n T W h v e D E 1 U V l 6 e W 9 z W U 4 3 Y U 5 a d z N l R 2 k 5 M W Q r S 0 s 4 c F p z R 0 Z k d l J Y U E t x c X E y T G d u b l l F Z T l y S E t M a X F r e W 1 i R D I 4 d k x i Z V U r Z 1 B 6 U 1 V 2 N U k y Y 3 h K U F h y a j Y r M 3 Q 4 V n F I d y s 3 O F B N T D h B K 3 F z N H R q c 2 R x d z J H e F l Q c X p 2 V k s z c U 9 a a T F v V V Z K U j B l a j l r b X F i d D N Z M W c r S T d F e H N j N G 1 6 N 0 k y V U x 4 K 3 k z d W d U V m o w N l d W S l J q c z l z e G 0 w e E 5 m a H h U R G o y R G 9 l N U R r V n B o R W h F U k V h b W x 2 c k F F M W F I S X Z O K 2 V T L 1 d K Q 2 d y b W 1 t T k h O O W d 2 d 0 9 M V F l I b G 9 p O W 5 z T V N 3 Q l J E Y W l 3 b H l J b n g 5 b j l o d l l Z T C 9 E b 1 Y x S X F O d D J r O U Z Z N y 9 0 U E J v T U J y M l o r M m V k Q X d 4 T G c 5 d m U z Z G x n Q z h E S W F E N 2 l F d W h 3 K 3 F w S W 5 J a U l p S W l M a W d R S 1 R p S W l J a U l p S U J 3 c E 1 J a U l p S W l J a U h p Z 3 d p W W l J a U l p S W V L R E F K Q 0 l p S W l J a T R v R U N r N G l J a U l p S W l B Y 0 t U Q 0 l p S W l J a U l o N G 9 N S W 1 J a U l p S W l I a W d 3 Q 1 F p S W l J a U l 1 S 0 J B c E 9 J a U l p S W l J Z 0 h D a 3 d p S W l J a U l p S W V L R E N K a U l p S W l J a D R v T U F r S W l J a U l p T G l n U U t U a U l p S W l J a U l C d 3 B N S W l J a U l p S W l I a W d 3 a V l p S W l J a U l l S 0 R B S k N J a U l p S W k 0 b 0 V D a z R p S W l J a U l p Q W N L V E N J a U l p S W l J a D R v T U l t S W l J a U l p S G l n d 0 N R a U l p S W l J d U t C Q X B P S W l J a U l p S W d I Q 2 t 3 a U l p S W l J a U l l S 0 R D S m l J a U l p S W g 0 b 0 1 B a 0 l p S W l J a U x p Z 1 F L V G l J a U l p S W l J Q n d w T U l p S W l J a U l p S G l n d 2 l Z a U l p S W l J Z U t E Q U p D S W l J a U l p N G 9 F Q 2 s 0 a U l p S W l J a U F j S 1 R D S W l J a U l p S W g 0 b 0 1 Q M C 9 l L 2 N k S G t Y V l J n S D g 3 R z Z T V G J M c H B I Z E l B c U V r O U 4 0 R n B I e U F E V k V V Q z B p W E p p Q 2 d L S 0 t D a W c z R W h x Q W d S U k d r S 3 g z c F B V Q k N L Q W t w c E V G N j c 1 d H Q z e D l K b G 1 5 e W t 3 S 0 J K W E I r e i t Q R D d z e W R t W G M y Q V h O e T c 5 e E x S R V J F U k V R a 2 d J R 0 p p S W d l S 2 h P e F J Q d T Z R S 0 V 3 W U N W R V J F U T F Z M k F p S X F L S H l s a 2 0 w N z Y r b F p N T n R V W m p 3 R 3 J 1 a j F 5 a G d F c X R O b l F a U k k 4 b H V W S 0 p 4 T 3 d z S 0 I r e H Y y T U 4 r Z D h z d W p j T V R F U k U 5 R k E 1 b W N 2 Z 2 E y T U x B S k N y V k R n W U g y d l l n d T Z E e S t 3 c F d I W G l p S 0 h M S U F O Y X V t O D M 3 S 2 F Q c j F Y Y j B h d C 9 S R k p P d H V E K 3 I v Y i 9 p N H V 4 d C t x c n R Q d F M y L 3 V h O X V j N m Z M e D c y d 0 9 w S V N n b U d x M F d 6 a 1 Z N V 3 V v R E 9 m K z l V S 2 h V N k x 6 N E E y d 0 p P b G V y O X B m a V l q Q j Q r V k p j a U l t d X N p K 3 Z 1 Q W g 5 d i 9 v V S 8 0 U m N y d F c 1 M H Z Q e k 1 I M 1 R P b T F n S z F F c H R m c 0 t T K 1 I 0 W m R V U E N M M G R Y N n R 6 V W Q w W U d i b 0 F J a U o 2 O H J 6 c T N 3 S W Z u e n N O Q V B n O D Z D e W F X R m 1 q c W E y Z G d h d D Z z T m F l T 2 8 3 W l d 6 Y m U w N 0 h m a k J 5 T k 1 U M T Y x M 0 5 G O U R D c 1 B u R U V J e n Q y Z 2 J X W k 9 m W m V E Y 0 Z I d z E 4 Q X J L d T J P e E 1 W Z 2 M v M z d v S 1 J S S X d P M 2 s w Z W Z x S D N J R E U 3 Q z F 1 Q 3 p 1 S z d V V z h B Q U R J S z h 1 S D M z a n Z W S H R Q V X l R W G 5 G b n l p Z l o 5 V l d J Q 2 l r a E s 5 Y l R Q e T h 3 Q U F x W G 0 1 a 0 V t b G V 0 d T R s d j N 5 c F Q 1 M F d 2 d 2 h v b E t U Q m Z k b n J s a U 5 Q O C t m U m 1 4 R 0 9 0 e H M 3 U k N a V X J X d H Z h V W x i T T N 2 O X F M L 2 N l N D B R a E x p M E 1 U Q n N V c m J n O W V 2 N G t w Q 1 B C e X R y Q V N 2 Z V R 3 a U R D c 0 9 I O E N X U 2 R P U l c x U 0 V q V 2 R Q N G R 1 W F h v T k d v O E d 6 M z M 4 R G Z 4 Y z N m U H Z T Y U Z 5 S 2 k 4 S C t h M W Z 3 O F R N a k J N K 2 x W S 3 Z o T 0 h N a W J N e k 5 J U l p W M z J l a V V L b G d Z M j Z P S z R 1 K 3 F M Y m R r N E t C a V l p S U h y c m 5 m U H l 3 S 3 p v U 0 l X b X B 5 Q 3 d 1 e H N p O X U v R 2 N q e D h D N 0 I z Z 1 p t R U p z Y W o r c j J s c E l v W C 9 J e E R L e m k v N H R F N 3 R P e S 8 1 O E F G V k F r U m x a V 0 Z 6 V k 5 n R E 8 z O U Z D W G w 1 M n R k c F J V V U l T a 2 w 2 S 0 5 l O T E 2 K z d 2 d D Z W S m M r L 2 h N b D k r d G Z w U F B P M m J r S 2 Z a a T F n Y l d Z T 1 F Q Z n J H Y k x v Q z N q Y U 5 R S U E v S H J 5 S 0 1 i M j Z J U D F a M D d p e m U 2 O W R Y N 2 9 y a y 8 x Z F Y 4 Q T h P T 1 J n M m p p N E l R W E 8 z U U d B T m l Z b V Z m N y 9 i M W 8 5 M V p r R n h i c W J K d j U x L 2 9 h Z T F p R 3 J m a E t j R i 9 t a X R W M X F M a D Z m M C t l Z 1 J K b G F h O U 5 0 O D g v d 3 B u M 1 B 0 Y i t D W l N H d T g v M j d J U k t y U m F z Y W V H d z V 6 R n p 3 R 0 F B U U w 2 O E d I O W Z Q S W R Y T 2 5 l R H Z Z V m x s Y l p i Z 3 M 3 Q n U 1 R U Q v R j F j a 1 Z P a y s 3 b F l T R T B o R V l 2 U n d z V W Q x K z d F W T l t a G Z Y a S t Y V W Z 0 L 2 k v M y 8 0 T X J 0 K 0 5 M Q X p p Q V U 1 R T M w V W h t Q V Y 5 S H B 4 c n Y w O F p N Q m l P S n B O b z J o U 1 h 5 R 3 M v e k p H R m d J a U t p a D A 0 a U V t T k Y 3 L z U 0 N i 9 B K 1 J H W m 5 R Y V Z S W T J 2 V V R X e U 5 1 d m 5 B c n R u Q n l S b H J C d 3 l w O D N I Q j h i S G 8 5 L 1 V T d 2 Y w T H R t L 0 d n d T J i c T J 3 Z j F h a 2 J m a H c 5 c H N w M l B 5 Z m 5 L d H R 1 c G F Y a T Z X O C 9 S O V R u e S t w Y z M v M 1 l I Q l d H d j I 2 R 1 A 5 U n J B a 0 J j Y m c 3 R 0 h 0 c j N V S z U x c j E 5 M 0 F I a W h m U 2 Y w O V c 4 S k F K a j Z 4 O X A 2 c V d m S D F G b G 9 i R i 9 h M j F E Z U 8 z T D F U Z 0 w y W F E z Q n B Z V 2 Z 3 Y 2 5 L R 2 9 0 M m J j T j N v M T Z 2 b C t 2 c F V 4 L z N s W n l U a m J X b m o y U E 5 t S W t B Z 0 c y W E x t Q l l t M 2 F R R 2 h 0 R E x q Q 1 p T N E Z j R G p 1 W m h j N j J k V 0 1 u U T Y 1 U V Z B a 0 1 B S E E r S m h w d i 9 Q W X o 5 c z Z j a H l i M k R s W D I y M X N L O T h 6 Y 0 M 2 O U c 5 a n J 2 e S 8 r d W x 2 L z U 1 c H F W c 0 R J e l I r a W l w W k F h R z F k N 3 J v c k J k T z J w N D F o N z Z y a j J m Z W F L M V V q T X p z S 1 I 4 T 3 R R c W R W b 1 B H O U d s Z U 1 Q e m 5 v U E h i e W J 3 T U h T R W w r O S t D c m l N d E s x K 3 h S S 0 p h N 2 Z 1 W T F O R T Z h a G N 4 T m Z B T U R P N E l z S T l Q Q k N W R 3 F L e m 5 u T V R V e m d W d W t Y Q m x 1 b n p O V G I 0 M V h S Z j J I W E 1 H d n p 2 Z l d J U D Q 0 W W 1 J a U l 5 Q 0 J z V F U y e G Z 1 Q l F M T D E 0 R H J 1 a U k v R 2 9 Q M G I 5 M j V z V D B N c k 5 R L 3 M r d D d n S U E 3 N z V E Q j h O Z n d G R E F 0 c m 9 0 S D F q e m M 5 M U 9 y Z E t y V V p t U V g 2 O T F F b j F w N T F Y W T d 6 U 3 V S d U E r Z 3 R N c n R h M j J s N G x v U F E 1 b E d s L y 9 J N D N 1 d l d D c T Q w d H B 2 Y 2 J p Q j V M U D h h Z T B H R D h M N 0 J 0 d l Z 5 e n N 2 c T R y e V Y 3 Z H F K V F l 4 O E 1 h d F V h R z g r Z X d v e S 8 x d U 9 J N H d l W T l 1 Z n Z 1 S F l u U W Z D N D B W M T d W T m 0 y S y t R U 0 p t M z R U Z k N Z S W N 1 W D Z 0 M G V 2 d m h y T 0 Z y c E d k O T R q K 0 l 6 T T l C b T B Y e n Q r L 0 x R V S 8 3 b k 9 3 T 0 c 0 T 1 Z P W F h F b k 8 w d n Y 4 V j Z O N 0 N F U j N 4 M 3 E 5 c z Z B S V J q Y S t 1 N 1 g 4 T j h y d 1 Z o M m F D O E E 0 T W V q a D J C c k x z U H V h W E 4 w a m t u T 3 p j W X o z M z h E W T R t U n p y V U I 0 S 0 5 k V 3 d F Q W J u U G V C Z 0 R z d l J x Q 3 A 1 c T N 4 S n l C U X h H W m t v e k l s T 1 F x U G R L O W 1 6 Y k h q c W 1 6 Z E x Z T i 9 Q W n p p T V U x R G N s V H d 0 T F V y T m 8 y V H h J R 0 p p S W l N a G d M W T J O O D J y V W 5 4 c l Z x a m Y y e H R 4 Q 1 J s W W x N Z W Z F R H V a Y S 9 i Y U 9 h R z F Y R H c 2 N l J U d T l R U k 5 t U X N s W n U 3 b F Y 2 a l V 5 T n F 2 L 3 Q 4 N l B D U l d Z S n l Z T V k v N m l I U 2 4 w M 0 V w d E l 4 Q W k w c i 8 0 M z N Q W G x m c i 9 1 O T Z Q O E d a Z U t 2 U U 1 W W D d 2 W T J H R F J y b T F J e X N u Q 2 p B R 0 R j V F Q 4 T 3 Z y N n Q 4 U 1 B y N D d C c U Y r K 2 g 1 d X R I Z H A 0 Z U Q z M H V t d H l P a W 9 D V 3 k r Z X g 5 R j N Q M F J 1 V V J F K z I 3 c 0 x v e n A x U l d z U F Q 1 e V l 0 M U R 3 d U k 2 T F A 2 a l N 3 d 1 F B S X p 0 M n d j a U 9 Y Y X B z U H h W N U U 4 T y 8 v e H J u R j N 5 c X Q y Z j J R U W x a O U F Y Y W Y v S S t M a T M 4 R E 8 w L 2 V S L y 9 U S D h Y U T V Z d n h Z Z k R u c 1 B i R z l k a T A 0 V X p l b z h M V y 9 3 M W 5 D b 0 V P S G R i T z d U M T l M N T c z d m c 0 Q U V C S 2 J n N 1 d u V D Z C R 2 Y w S H d k L 0 Z W Z W N j S m t a R 1 p Y K 1 d E c G t y S C t L W W t w d U R j Z X R X S X p V M 0 I x c 2 1 6 Z E Q y a H N t a 1 V z e j h h e j F F S W h I d W Z Q M G p U T X Q 2 d m 9 a L y 9 6 V W E y e n Z x N 2 F r O E 1 P c z k 5 a k R W R V F N V E V S R V p u S m V s R l N a V z Z x V j U x T j F J d k F N Q T h I T n l x Z k 9 4 U X J P U F Z k N G U 4 b 0 F m d U I 3 Y k l n Q m p X d 1 E 4 M E d 1 V U M w c E o w Z z d E Q z d S M 3 Z P Z G h j b 1 p X M j Y v Z D h Y a 0 w w W H R w N m V R R 0 k x Z C t w O T F l O F h W Y l Q y O E V 4 O G Z p a i 9 G V E V a V 2 F q S k V y V i t E W T N B L 1 J x Y k V Q R m d 4 O U Z z L y s 4 Q T N X a n B t b 0 h U N z N J T l h s d n J a Z n Z n Q z V V b 2 x 1 b j M 4 R W 9 Q U j V t N F h E b n R j N 0 N V S k Z X U V V G V U t w V W l F e E p o c m 1 K Q 1 p 5 c 2 J l Q T R j M k t O d G R Y M E h G O T l Q c 2 N F Q U M 3 V 0 5 q Q V N p N 1 U 5 Z 1 J V b m x z Z 3 N 6 T W V T N T B h a X Z Y Y 1 R Y S X k 5 a F N s O U J 5 Q 3 J z Q U E r O D J m V y t G e F F 1 Z D l Q S D R l c H N U R W 0 5 Z W x Y W l o 5 U 3 B R S U F t S l Q x T V B r N U 9 l T k c 0 a D F N K y 9 O M 2 V E V 3 l S M n B 1 R H N h d l c 0 M 0 J B Y T N 4 e m N q U k 9 C N F J o c 0 0 z c m d F b 2 5 T U 2 p m U G p k b m F 4 T T l Q V n Z B U U R v K 2 N Y S G l F b F B B d 0 J J e E d M M F h Q b 3 h S S 2 o r R n l W c W p S c E t s U X J 1 Y z Z Z Q 0 F O Y T l O U W 4 5 b X J l c T F m M D l q a G l Z a U l p S T d z S E I 2 N k V B Z 0 Y z Q k Z 6 R 3 Q z O E E 2 S F Z 2 N X d m Z 0 x N Z E g 0 Y 0 9 j V 0 h I a m 5 Q W j N 0 T H R Z M j k x Y 2 s x Y n R 2 U m 8 3 V 2 V Y L 2 d l a W d P W G c r d H N 0 M 0 5 4 b G J u Q i 9 t N G p I U 0 0 r M z B W R H M x K 0 h 3 Q l F y R k J n N H Z w Z j h Y V E x B Q X d P Y U E w Q W V M c G x B Q l p z M z R 5 Z F U y Z G p i S T g r e U N z d V J s R H N y W W N T b U 9 w e V g 5 U D d E Y 0 t J O X A x U l d D T E h 5 N z k 4 a j N t R G g 4 S F J 5 a H I r S D h 5 c D h U b y 9 I V D J F b j Q 0 Z T B n N F Z 1 L 2 J K b D l w O U d v M E d t e T Z j e G Z K R C t 6 Q 2 d a U U R l S F R n V U 5 1 Y m 0 y d j F I d z I v Z z B J M n I r R 2 o 0 Q z V B Y V B i Z 2 Z Z V k 5 5 Y z J B d E 1 P b E d a a 0 V C R 2 x s W W 9 w S E 1 B a 3 Y z L 1 F O N 0 M w d H R N R E V X M X k 0 d 3 p S M D B E T S s w N l l C b G g v Y W h k N 1 B t N k 4 y M H V Y Y W Z V b D B X b U l 5 T W 9 O R m 9 z T 2 J V Y 1 h 5 N G N 3 d U d C T F R C M 0 1 I R D B H W E p R c X g 3 Y X p M R 3 J G b U o w T n V m S W R E Z E U 2 M D l Q Q k d Y a 1 k 3 c m l i Z m h a b X V I Q X J r Y 2 N S b n A 4 S F V z N 1 p V N 0 9 m K 2 o r L 2 s 0 Q 0 F 4 T V J F U k V k U m F U b m 9 Z Z G w 0 U F F 1 W W t 2 U H Y x b k 8 1 S n p z c k g 0 d V p F U W l X b z N 2 S z N 5 O E t J O W 9 j R 1 F T V T N o Y m 1 z S E 1 4 T 1 R C M U V 5 M V p Q S z A 3 d W 4 1 d V h n N F B W U X Z k T y t s e j l U a 3 J s a U 5 i S U t D e E N k b H F L e l B l T z d W V H J m T T R 1 R 2 o w Q m t o V 2 1 0 W i 9 R Z j l J R H V v c X E 2 M 0 p l Z H p B S m V q Z X p 4 e G 0 4 L 2 8 1 b X p D e W F X e m J D W H R 2 d 1 h 4 S 2 F u d 2 F m Q 1 R H M T I w O G Z q e k h z Z j Z 3 d z l 5 N W N Y d z B K c U N x Q z A 5 e W E z c U F o N 3 I 0 W m c 1 Y k h E c 0 x P d 3 d K O F R w c 0 x Q e V J t N V J Z V z R r N V d K M U x 4 Y 3 J E N X h C T U h 4 Y 1 J q Z n F 5 L 3 N a R E x 0 c k l N U H d z b k l j T F J 3 Z F F O U U d 1 S 0 t G Y V h U b n F m b T V p Q W p Q d z l p a 1 F p V 3 B x Y j Q 3 U G 1 Y N E d C c G l l V G N I Q U N s c y t n W l N 5 V G F 2 O E 9 w Z W J r N n Z X N n B l Y m t B Q U p G S U J E O G 5 a d 1 R I e D J M T n F X T T R Q U H Q 5 Y m J o U m x Q V X d T W T J N c 0 9 u Q 1 d j e m Z 0 Z 2 5 6 Q m c v S D d L Z U h h S H V K d X Z r M n h m N T M 1 b V B 5 e G p W N F o 4 Q V F T T V J p d l B Q W E J w e U p q c 1 R U T F F O e E t T N E d h b z B H b l J y N z Z O e F g r Z m R k N V d H U m 1 R W D V z R F l 6 M T N t V 1 N x V l d J N m V v c 0 4 1 N z d 4 b 3 F C a V l p S X F J N k t D e V J Z O X p 2 c T J C b V l v T D F i M D N C d W V o S X Z Q W D d M O G d x T E 1 E M 3 I 3 e X A 4 M E 5 I Y m N p V l N 2 e C s r a m d 5 O H Z Q d z d J L 2 Y 0 c S t K M H g 3 W W x O S m t P Q 2 s 1 T 1 Z D c W R D Z j N F S W x F M V M 0 T z Y r d m 9 q Q X N m M U c w Y S t v Z m x 3 T F Z R N 0 F r T n h y N l o 4 M k J V O W o y L 0 p 6 U V l i L y t 4 R n V 2 R 1 R z W l R 6 Z S 8 y a X U y K 2 N r a 2 J t Q l p z M z R 3 O W 9 j R T R O b m V o d H Z j b 0 x U O F B V L z l Z Q z d W R 0 E y T 0 p C S 0 V K O G J D V F d T Q W h L d 0 5 5 a F F L M j V q S k 0 3 T k 1 Q N j k 2 Y W p B U F h R a U V y Q z F z U H l 0 Z j c v O F g w c 3 J E Y X p O a 1 Z Y W m F V U H B k V j N v T T J Z Z j J 2 Z W 8 5 c i s v R j d X R H B p R k 1 i M 2 V n c E E 2 Z U s v U y 9 m d D F 0 d F d J a F p q e l p p S m V P c X J 4 U m k x N m d m O E 4 z c 0 J y T X p N d E 5 P Y W 1 4 Z 1 o 0 N V h P M 2 R D b G l T K 2 F P R G p p Y V B o M X p O M j Z D Y k Z M V j h C S U x J Y W Z r e k 1 P b C 9 W V 0 F r R F B w d j d Z Z F A 0 M E Z n M S 9 B W H R E Z y t I c j Z L e n p Q R l Z G b F d m a n R K c y t I Z 2 R u d m F m e m l 4 e D l F M G c 4 e V J p W W l J a U l h a W t 0 T H h l d i 9 m b 1 R y a V R F W W Y y N E t Y Q 3 d 0 T V N 3 T n U z d 3 k r d m p N S D d k Y X B R b 2 x m a m w 5 W E Y x T 3 V m Y 3 Y v O U V l b j Q r a n I 3 N 0 F h Y j l 1 U T V E b G 4 r S m J W T m 0 x d X V D b k d S N D U y T 2 l v R k F w O G N r L z I v R j I z N m Z 2 Y n R l e m J s R m 1 R V D V H c m x 5 Q l h r M z l I M m F K d F p h Y 2 s 0 M 3 B t O V l o M E 4 w V F o 2 S W p z Z j d z S 1 F B Y W Z Q L 0 t t N 2 l l Z U J 1 d n J Q b 0 I y O T U r Q j k x O W 1 3 S U F W a D Q 3 a k Z j N 2 Q 4 Y 2 4 v M n p I a n N 0 Q l d E N 3 F E W j J o Z G o 0 T 2 p q a n k 3 Z 2 R 3 c 0 x T Q 3 B h a 3 B k Z 1 Z m e E 0 v S E R z U F p 5 a G 9 U Z W o y R j E 3 d j F n a 3 d x U l d K M k Z q N 1 l z U V Y 3 c m d i a j F 6 Y 2 1 3 T G l X e n d 6 V j F X d G R l M k p V M l N 5 Q 0 o r Z C 9 o U E N r U l B U N F l o R m l s b j R I L 3 d X e n N Y Z m 1 Q Q n d O d n d H c G t S R k d k K z J C a U 9 R a 0 R G c S t G T G U r V 0 s 3 V F E x e D V 3 Z W 5 L a T F m Y m 1 z d X d a c 3 h F R F B 6 M m M w e j l Z e T N X a j V 1 Q 2 t n b z l U R D h m T z F 4 b H l R T H Z l Z E 4 x M 3 B m M 0 F E M 1 R w a j A r M j d N V H U w T X U 0 Z S t M N X p H a D k x T 0 M 5 O W R w Y 2 R V Z 0 5 I T G x k O X F a K 1 l E U 1 d m T G 9 M Z 1 l t S W l L a V d 2 Z 3 Y 3 R H J X b k R x S z d N S k M v R G g 2 a k 0 1 V T R z K z E 2 N G l j b 2 t M T T J y d 1 I 3 b m E x b T V X d H F L U U V z N 2 R z e E 9 h Z 2 M v a D U 5 R m c w Y z N i R n R p a 3 o 4 Z n l Q e X p C a y t W T H N t R G 9 i a m Z X c 1 B V T V B U M H h h S 2 s 1 R j N 2 L 2 F Z S m t G K 2 Z q c n d s b X N l b j A 4 e H F 4 Z G l i N 0 5 X b W o z N l p 2 O T d k W F Z Q O E R a M m h x Z l B 2 d m l m V j l i b i 9 1 O X I v Q 2 t S S 1 R s N V N L M 3 V B Z 2 x G O C 9 C e D h F S m Z j c n U 2 Y j B o e j h E W n l n Y j J G a G F J T G x z V H l F Z 3 N R Z W N s Q 3 l H V F N y R m o 2 b X h 0 a 0 N w W G 9 s S 2 l R Q z d I c H Z Q N 3 N U b m 9 M R n E 1 Z W V D O U l j O W d j R U F i a U V V a U t G U X F a Q m J r U T Z s V z Q 3 U G 5 Y O E t V a l d z d 2 Z 0 M X F y Q m t 6 R W V K Y U R v T 3 R p O W U 2 O V V S Z T h k M 1 p P c l h Q R l V t T U l G Y 3 E 0 V z d i Q 0 U 1 V 1 Z u a C 8 r e G F N N k 5 B W l J o S U p U S T J O N z J t W V l G d F B i M 3 p 5 N 0 V q S X B D Y l F h R F R h T m F 5 a 3 h z W V k x Y W t i K 2 p k d m h a K 1 B I Y 2 F 4 O E J 2 W U 5 I R X F 4 S 0 x T M 3 J 6 R m U z W W d L d V h 1 b W t 0 K 1 R z N 2 8 2 Z W V Q a V J 0 K 0 F 6 U W F q T z V T Z G Z y M m N w V j d M Z T J t a j h l V 1 N U U F l 3 M V F O Q m l Z a U l x S m F j T G U x Z z Q y N U R P d m V t b 0 l 1 W l l 0 R l Z 2 U m 0 5 O T d J S 1 N y Q z B O Y n R j T 0 p t b U 9 C N V Z H b z F k b H d P d 3 V K L 2 R 5 Q T V K d 2 N y U n I y d W 5 W T F o w d F F N Z j A r Z W l h R X J 2 c 1 N R N V V 2 e D c 0 e T V E K 3 g r c U d h L 2 5 q e U t Y M D h l d m U v e n Z M V j J G V j d 2 M m h Q R D J y U k R E N z l t K 0 d 6 d k x 1 M C t s V n F O W D A 4 Z X h a Z 2 V 2 V 0 V p T W N M c U U w Z n c z N D N y T 0 R q N 3 Z R Z j J Q T n Y 5 M 2 x k W E h 6 O W N X d m d a d k J y W l Z 3 a 3 N H b z B H S W h I U S 8 1 d l B N S z V u W H d E Q T R 1 Z E c 0 d T A v M X V L d G 5 u M n F o Q 1 V B K 0 d E N 0 Z t M D l s c V p t U 0 1 u T n d m e H R m M k g 2 b i t 0 U U l K Z V h i V G V G V E N x R n V W U 0 t R Q T h 2 b k l 3 S X g 2 e k 5 H N 0 Q 4 N W Z w Z j R O Z n Z 2 W G Y w Y n M 4 d V c x e l h W a W J E S z U y N 1 k r L 1 Z F T n h N T G w x Z X d N e j Q z c j l X R l d m T E t 5 d 3 B n Z F R J Q 0 d L U k N E Y m 0 1 c E F y R m R n Y 2 R C W U R X d 2 J D M m R v R z F t Y m 1 P Q m t a a n I y a E l k Z z B Z W n J P Z V Y 3 d j F o T W 5 J O F B 4 Z k x 1 T 1 Z S Y X J y Y W p a Z 3 R s V n R n M V p 2 b F J u Y l N h M V d u M 1 A 5 L 0 0 0 W W 1 B a U l p S 3 F o V 2 J P T G p q M y 9 p Z l Z U d X h R b T R m M H c 1 T V R N V z N U T 2 d T N G V X R E Q r T G N S V U d F e F h B Q 3 d N V G Z I d G l u d l l N N l d Q K 0 J r W l h Y Z m R k T z l l M 2 Z R V U x 4 Y T l w d j Z p Z 3 V h M X R W V H p W d G l T d D h C Q U l D U G h y K 0 E 5 U H c 4 d k x S e U J R R G d a b k l T U H Q r N 0 M x c 3 Z u c 2 U 4 d 2 N P e G N O Z F d m R G p z T 1 F T N m U r c W M 0 K 0 Q x V U V T b H B t a l B j e i 9 1 O T c 2 a 3 h z Y m E z a y t O U m 9 P Y n l V b E l 5 O C t G b z Z V V l p t M 2 V p T X R 4 T V p n M 2 V E a W 0 5 U n V J N 3 c 3 d l I x d F B i e X d k T V F w e n R 2 d 0 J 1 V U t C a j U 5 O V V X Z V d 1 L 2 Y r O X d 4 Y X V Y b k F 5 Y 2 9 h V W F u S j Z O Z T h G U 3 p L Q X B M U C 9 K b j Q 0 Z F V 4 Z U t W e k 5 3 V E h 4 O E x H W E l i R z l n N j R u b m d i W j Z N a n R l Z W 9 6 O C t u O G t R S D V R d m F a a F V V Q U l E T 1 Z P a j d y b D d S d n J h Y l B o N T d a O D d U K 3 d 1 V j J z c V h G K 3 N F W l N j c m E y e V p O Q U 9 M L z k y Q n d J L 2 1 Z M V N u c n R o M D R T e W 1 Q d l U w K 3 J l N E 8 4 M T N T b T R P R n Y r N 0 E y S 1 J D S H R D Z z N F a E p y c k t w Q S t P V m x a V m h n b F d y T H R p R D F O T 1 V T R z J Y d 3 E 2 N S 9 0 N D N E Q X d F U k V S M V Z K d F o 4 R l R x d F V R Y X R y U z F S M W 4 z L z h Z M 2 8 y R W g 5 c z V X V m x q d z d n c D k x S W k x W l B l V F p 1 a m x a d U h k a T J l c F N O R 2 9 h d V A z e j J k c S t L M D g y M D l 2 W E V 6 T 1 Z I N 3 Z v V 3 J H L z Z i d l F D d n J Q N E J J M W Q r a D g 1 T m Z Q W C s w Q i t X b E l p U G Q y O U R X R k l p b H I z O G 1 u Y W l o Y n F x a i 9 z S 2 p v L 0 Z p W W h 3 W E l p S n d 2 b G I w Y 2 d z e U 1 m W U h u M X c r T V p W V 0 p 1 W j Q 4 a T d I N k M 1 a X h z M G 1 0 T E Z p a 1 V p W U d 5 U F B p a F J x d k R C a n M w N E h I W U 5 u e n o 3 b 2 5 a W X E 2 M j V E R D Z P V G x p N D g y O U V w a V N q Z j R 0 V 2 N O Z l R R N 0 x o N 0 N u O G V l N D B Y d S 9 X R T N N S E Q 5 U D J Z T l h u N X d O Q U 9 5 e X V Y S W 1 5 O U w y U G c 2 U G V a O D Y y W H c 3 Q z d w Q k w r S D N z S k h o V U d K S T d l O H R H b l d l V 2 F 1 T j J W a 2 F W b 1 g z Z G Z a d G k y N V N a Z U h Y V m o x a D E 0 Z 2 h F S W h I e T V j V 0 l 6 V W l E Z H l N S H h H V 2 t Z O F J Q e T V D Z W 4 0 Z T l N K 2 R o N W w v c j h l T F A z M k h E d U N u Y T U r Q j h L L 1 N h T G R t e n M 4 c D F u L z c y Y z c w V D F p e l p z e F B M U j c y T 2 9 Z R n Q 2 M 1 F m a n h z R 0 p p S W l v d n Q w T W Z Z V 3 p 0 M k t o S l d w T 2 J J T E N 4 Q 1 d k R W R u b H J D S 3 F w c 1 Z q U j R k T z Z i T z B u b G Z Q d l B a d l h C K 1 p 6 T F V H a l h V R 2 c z V V p T R 2 l J a D l I S n h 5 Z S 9 U N 2 U r b j B W a n Q 4 T X c y K 2 5 q d W 1 F Q W F D M D k 5 T F J 5 Z 3 J U L z F 5 S G x O e H N y S D l y Q 2 t 5 T m p l d G N T M z N j M T Q 3 T E Y v S H Z s Y 3 Z v M 2 F 3 N X Z o N z V L c n I 3 T m 9 X R H B S V 2 l V c E 5 o S j d O Q V d s N H V r b k t 5 d F Q x Q T V R R m d V c D k r Y U 9 Q c G h S L y t P N E R X W l Q x b 3 g y K 0 d Z Z G 1 o d m J n W U c 0 T 3 h Q Z n J n a i 9 G d k l 6 W W p I Z U Z K a W R w Z 2 F X V m 1 C Z 0 Q 0 O X F Y U m V L M X J E M 3 l 3 W X d 2 Y W Y 3 S U E 3 d z c 2 S D k 3 d S t 6 U k V J b E c 5 Z l Q 0 Q T R E S m I v e T h y c E 1 i R z J s N l l N M U V S T U p a S V V L U l F Z S G Z J S l h U d 2 J s T G x l Y l I 1 Z z R m a i t Y W W R 0 Z S s z W H c 3 U 2 1 U W H Y 3 N H Z u Y 2 Z C N k t Q N F g y Q m E r a m s 1 S X l z b k c 2 a E 5 I d G N N V 0 Z T b 1 Z M c 2 J l d 3 U 2 U V M 5 Z 2 N k Q m J t S m x K c 0 d E Y 0 Z h W G 0 1 K 0 d y L 3 Y 4 a k l 6 O G Z M b m J w a X l z Y T F L R l l v c 0 h u U 2 R I U n E 3 S U 9 0 a z J k a T Z I Z G Z Z Y 1 J Q e X p C N z R G R E 1 H e n l z e X N 4 N E Z l b W J K W T k w T V R B U k V S S G R w L 1 Q 4 U E N 6 Y 3 V W W D d 2 c G 1 6 S z h i M j Z L T z N y Y j d m V U Z l S E Q x N D N Y S j U y a l h E M D N R O W h K Q k h E U 0 N 5 R 2 t W Z 0 N p V V N N a E 1 3 T V B Q U D l O e n B 0 T F U z T n N H b k N O T X p k K 2 l m Z T M v W V h l d m 8 x U X p O b l Y 1 M D J v e n A x Z z R u R U N B d D J i T U d k c k V 5 Z D l Z N G V w b 1 h E b j h j b n o 0 N m 9 z d D N Y M F J t M 3 N 6 T F I 5 Y l B T a F Z K R k l o S G U 3 T j R i R H B a M 2 g 1 W j J h Z U t y T T J S d D I r V U w 2 T 3 J q a H p W a k p z S k 9 a Z 0 d O U m 9 P T 2 l 6 O U F n V n d P a V Z p T U F T M E M w T C 8 1 M 2 F G b m J U M j l z V 2 Z H W E d 5 L 0 h J U k x z Y m Q w Z W 4 z c j Y v T U p Y L 3 k x e n Z z N z J W b m 8 5 L 1 V T b l c z T E Q r L 0 Q 0 U n Z Y Q U F D d D N E e n c 3 c U N o V m M 3 a m F H b W x F M E l j T F h X S D J M c l o y R 0 x i c F F 2 W W R 1 b U N k b H Q 3 c j h a W U 5 Q d 0 Z B T U R H c z Z j d 2 U 4 d E c r R G c 2 W W U 2 Z z R Y a X p l e T l 0 Q 0 h 5 N V V 6 Y 2 s 1 V 1 R q a F I r W H d k V F l H R n V u e k V R Y k R 5 O E F w V 3 R i S F p n M U g y L z g 5 a l B r U 2 d Y Y z U w e X Q 5 b j d O V G F U b y s 5 W G l h d H N z Z S 9 r M X Z O a W h j N 1 Z 0 S G 1 j a W p V Y l B y e n J v a W R G d H k w Y m t s W l F 1 e U R h M 1 F 5 Z T g 1 d C t x a G l P S W l K N H N 4 U W 9 G S W x P V D R l d m d W T z F E K 0 N x M U d p c U 5 H a U t J O U U 1 M 1 h L S l N v c W l r c E 0 0 e m F l V V V G Y 0 x N e E F R b V R H N W M 1 Q U F B S U F C S l J F R l V r b 2 I 5 T z g 2 Z 2 x D U 0 1 Q Y l F Q Q U 5 E Q n l S b H J C d 3 d 4 Y 0 V Y M U l 6 N H p B L 0 V a N m V q a D E 2 e l d 4 e F N W b E 9 C Q 1 R E U j Z O M n V 1 Z C 8 r V m h I a T A 5 d k R V d X c 4 Q U N 1 U n l 5 S 1 R T T 3 R k Y U Y v Z H l Y K 1 d 5 Q 3 d 1 a D F x a G h h b X d N Y z V O N 3 E x T 3 Q w V U N F M m c r R H J l a G V Q e C s 1 U W 9 G e n Q 2 S 3 F m R j F L V k V y Y 1 R F N 1 N l Z D V R c F Z h a l J L b U V X Q 1 N D V k U 5 U F Z u e G 1 C d X h r T X U w Q 3 Z V S V V L a F V L U y t R b 1 V h c G d a b U t z M D E 2 a j B T Q X N L V k c 3 a U s 0 K 3 F i a z V N R F l 5 M H J 0 M l c v b S 9 T U T M 5 M z Q 2 S F R h V G 5 t N D Z C N l F u S H d F U k V S Q S 9 E N H h x W W l P a n h v a T h 3 M 2 Z z V G N V U k V S R V J F U k k 4 N U J p W W l J a U l p S W l J Q k R F e E V S R V J F U k V R Q 0 d K a U l p S W l J a U l n R U 1 E Q V J F U k V S R V J F S l l H Q W l J a U l p S W l J U 3 d N Q k V S R V J F U k V R a 2 d J R 0 p p S W l J a U l o S U F B T V R F U k V S R V J H U k F B W W 1 J a U l p S W l J a U F R e E 1 S R V J F U k V S R U F o a V l p S W l J a U l p S U J E Q X d F U k V S R V J F U k N X Q m d J a U l p S W l J a U V z R E F S R V J F U k V S R U p J Q 0 J p W W l J a U l p S V N B Q U R F e E V S R V J F U m t R Q U d K a U l p S W l J a U l n R U 1 U R V J F U k V S R V J B S V l t S W l J a U l p S W l B U X d N Q k V S R V J F U k V R b G d Z Q 0 l p S W l J a U l o T E F 3 R V J F U k V S R V J D U 0 F n W W 1 J a U l p S W l F Z 0 F B e E 1 S R V J F U k V a R U F C a V l p S W l J a U l p S U J E R X h F U k V S R V J F U U N H S m l J a U l p S W l J Z 0 V N R E F S R V J F U k V S R U p Z R 0 F p S W l J a U l p S V N 3 T U J F U k V S R V J F U W t n S U d K a U l p S W l J a E l B Q U 1 U R V J F U k V S R 1 J B Q V l t S W l J a W V 1 Q k 1 4 Q k x 0 N n d L R n d v Q 1 Z F Q k h W R F F N V E V S R V J Q W E R P T X B u M j l h M m N i S 2 c x R 2 d O V 1 U z K 1 c 3 d H N O d S t u a k R W M U d u Z H h L U z B X e k J i T z E 3 d z l l R D R Y M 3 Z P b F F x Z F d D e H l o V U t 1 V E x p L 1 h 1 U z g v U H c v U k 4 2 N 1 J m M H h L V l V y d X Z z R V N P V j F i O W d O R G I 4 Z l Z V U G R I R F o y V G 9 B b 2 l J a U 9 q e D U y U X V n N i t O T G F L e X N 5 Q l h x W E F 3 U G h h R H Z C b 2 J 1 c X d I c X R t Q z J V a k x 5 N z J 2 Y z J T d V d J M j B 2 R n d r N V d R a n E 3 Q U E 2 W G w 1 U 0 1 u T n d a M n N U T G p h M k d K O D c 2 Y 1 F s N T V l N D N u O G 5 K e T F y M V Z x d F U 1 Z E N w V U t 1 V V Z G c U J 4 a H N 3 c 0 x j Z X p t R F J 5 N E Z v c j k x N j d n c l o 1 O T h N S F E 1 d 0 F B e H l Q Q 3 N P T H d B V 3 l a T k I y N V J V W F l l U F l V d m 4 z c E 5 X Z z B H a n o 3 L 1 R m d 2 Q z S E R 0 e S t O e H F X N E d P e S 9 k Z 1 V m U H p Q a X Z q N E h J a 0 5 p W U N J a U l x S 0 g 0 b F g v R n Z q N D N H a 0 F 3 T 2 R C W j l I R X l o c E 5 i Z T B N W E p W K y t u c U 5 s a n o v R W l i M z Z W L 3 J j K 3 l i T 1 U r d z E y Y m 9 p c T l n S k J a a j U 5 V F p l d m R Y O U 5 2 S l k v a m 0 0 Q j d Z b X N 1 U W 5 w K 0 h 0 c D d l Y 0 x P e G h V d 3 F S V n g 2 T 2 p v d i t S R F d a d W F R a U t z T 0 h D c F J L c E V 2 T D B i b W l 0 V T F Y a W N 6 U H c v Q j h Y R T R k e X N T S n l O d j R r c E N I R l J x T m Z 4 Z F h Q R j Z 0 N T R Z M n J x Z H R t M E x G M 2 R j d X h P U F p Z Z j I 0 Z m w y S G J Y Y n Y 5 e i 9 E N j d j a n N k S H c x O E F B S n l L d k l s R 0 1 n d j R P a n J W Z U g y a V J 4 V U R F e E V S R V Q w V X o v b j R Z V m Q w S k V M U 1 V w R l p Y S X l S Z T N m a k 9 S O C 9 C T m c 3 d 0 0 z Q 0 V t S l I v V i 9 U M G t R S y 8 z c 0 1 a U y s w N z R T K y 9 p M E J B R l A v V 0 Z 2 b j Q 1 c z R P T 3 J k S G h 3 Z m k 3 U z h Y T X d m T W x 5 b j U w Z k l 1 N E 9 H W X Y 2 U T R R Q k t n O X p L M T k 3 U 0 h o Z V p r Z 3 d B M k Q x O U R n T G N Q S 2 9 j d S 8 x e U V N Y j l 2 Z 3 B B N l Z B O G x W c U 5 1 S X g w b l d Q T C t Y O H d C O F l T Q 1 Z x N H V x R 2 p 0 d y t t O U I y Q U h y N U 4 0 V 2 h s a m R U Y 0 h Q e D Y 4 a W d h M n p 2 Q T J z d 2 N E c G F X K 0 9 y R l Y 3 W G 5 B Z 0 N G V W 9 u c m Q y N W o w N F J w N k 5 6 R U Z 3 Q 3 d N L 2 d p Q W o y O E V K V 2 F v b k 1 0 Y 3 h N V H V E M m l Z W m 1 v T W d Z b U l p S W l l a W d r S W p G V z l P N l B 0 d z d 2 U T J S M k Z s U W F O Y l p H M 2 N U V 3 F K c 1 A 3 S m 9 k b k p 5 e G R z Q 1 F l e n E y b l Z k a n Z O S z V H N E I 3 Q z B 4 Q T F W Q U N B R 3 R P S F l O S U p F S l h I e i s 5 K z h 1 V m h 5 S j l Q V W Y z N H V s d l A w Z G 1 R Y j c y Z m V j b E h 3 S U F O b z U v R 3 d D d y 8 1 M z V h T z N o Q m F s U j F S O F B n K 1 B q O F B X Q l B S a m Y 2 e W t B d W o x d 0 g r M 2 F D Z 0 J 3 b T F O N m 5 y M V h R L 0 J V O D V h W U 0 z Q W 9 J b E 9 T R V p t U 3 J M M V d 1 Z D V O b T J Q S D F G b j F j b D l F R H h v R E V 4 R V J F V D A w d H F h b V d E O X d L S l p l U E l k Z D B a R l Z u c H Q 1 M 0 Z R T 0 N o V T k 4 L z A z M V I 2 Y n V 2 d 1 h H S W 5 G d U p P V m l j S 1 N F d T M y a X I w N m R S S D E r V E l B M E F h W T h t R j Z 3 Z k d 4 Q U l D d 3 B E d G 9 a R 0 d K e W g x O X V j V k Z X S D U 0 S H d M Z F B l R m d h U V V B T 0 w v Z 1 V 3 Q k F T b T R P e H E x Y m p k V G N I R 3 l a T k F O Z W p l d 0 J B R E t w R k R Q L 1 d n K 1 J T S V E 3 W C 8 4 S V U y T m p B T U R 3 N z c 5 R 1 k z d E h m R G Z x O V h 1 N k J 5 S k R Z R 0 F p S W l L a W g 4 c k M y Q m l m Z H U y S m N h M W F Z M y 9 z T F V S a 1 p T S l R Z Q W E y K y t W d j I 2 a G V 6 e W M w S T E 3 b D d j Z m 5 M Z F F P a 1 Z 2 N T J s c 1 k y Y k d M d H Q z N U J a L 3 F E T V d y S E d B c U R x T U R n S 2 w v L 0 k 3 a k V X S G E 5 e U 5 Y Z n F k O V h S N W M 3 a 2 R i V D I r T T Z k R W I 4 N 2 R 1 Z 2 x 5 c H J M S m Z J a G F q b W J N T F Z v e D Z R N 3 Z O e j h r W k 5 4 T H Z Z T n F m d j h P c m t U M V N j M 0 1 3 Z n Q x c U R B N W 9 q V z l H a n N i e G l E Q W N 2 b k V O Q U p D U m 4 2 Y 2 R m b m N u S 3 h O O S 9 W d m N k O D F F R H h N R E V 4 R V J F U m 1 F b D Z V V k p n Y T B N W F F a Z G Z M T n l O R T Y 3 d z l j R D h Y Q j Y 2 R l Z 0 c n Z a M k 5 i Y k 5 j d U h y b T I 3 Z E F I a j E 2 M 1 d D V n p W R G V t c m k y O U d q c 1 k z S T B k R H F X Z V N D b 2 x J Q k p I b 2 J y K 1 R S c V B C b W x Q S D h l S E 9 M U m d T M E F a e k J 3 O U R s e V V M c 2 U 2 d H l S a X p a a V Z D Y j M r R 1 F I Z F B 0 U G J 3 U k Z 4 R 0 9 x N G 4 z b 2 F i c l I w S z V I T E V a Y V R E M T d I b T U 3 Y U l I a V V N V E V S R V J F U z F O S 1 p I Y j U z M 3 F Y a z V P S G c 5 d E 1 y M j Z s U T N U S z g 2 V 3 k r Z E I x Q T Z S R T Z w V n N P b 3 d y T k 4 4 U m 5 w T U R V e X J u S k 1 j a z Y y N F B t M l h i c U F 5 L 0 d 4 V 0 R U O E J j U 2 1 w O V Y 0 Z l Y 5 S E o 0 a E V J b X k 2 Y 0 J i e n Q y M 0 N 2 T U h E T W Z 2 c E l Z Z 3 B P N 2 F i Y j F Q c 2 Y y Y y t K b T l j Z z N j R 0 R J R k V M T V k 3 Z j I z Q W 1 l a E l Q T j B 5 R U p m a V l x R F d h T k N w c 1 U 5 Z G I 1 M 0 l v Q m l Z a U l p S W l C N m l I V k 5 u b 2 J I O T N S b j B Z d E p U O G R 3 U D M x W j d 6 S j J z V E J 3 T n V 3 R U F l S F B O U 2 d T N m U y R E 5 t R W 5 h L 2 E v O S t s T z F 4 N n Z V Y X V 3 T X Z v a V F o R G l j d n h V R k F K a T g 0 V G N N Q 1 d 5 T G h N e U 1 X b 1 c 0 a E s 5 K 2 d F d 3 F 4 U 3 V k d T Z G T E U x O D B j W E R F M G Z E c m 1 M d D F F M k t Y c m 9 D U l d B d y 9 K M m N j b n Y y K z l w a W V U Z j J 4 N m Z 4 c E x C c i t B d m F H Q n N Q W D B S b E 9 W d F k x W G 9 2 b 1 V j T E F S R V J F U l B R U X V W c m J 3 d F B 1 N 3 J O V m N v V 2 l 4 b U 4 r T 1 g 0 R X Z a c j U 0 L 0 N O Y S 9 q c 3 V a Y 3 d h L 0 1 H d l A 3 c l Q v a m s y U k Z 3 c 2 J i Q j l y Z m Z R V E 5 u M X l y S D d i d D Z C W E 8 y Y k l S S U p N T D B U Z X Z n N S t n T W I z c 0 h B T U N 0 c G Q v Q l F t c U t X M m 1 w Q U l E L z V p e E F X M C 9 2 S 3 V k S X p N N U N x N F Z 6 d G U 5 L 1 B u W V l D N 1 p 2 M W 1 u a l B X K z Z 6 d n Z 5 N T d H Z W F k T W V u K z N a a W Q w a G w v R D N 4 Z k 9 Z M F B 1 c E d 1 K 1 Y 2 R k h E d 0 V S R V J F U 2 t S M H h h S 2 s 1 R j F 2 K 1 U 1 N G s 1 V 1 p B Y U c r d T h y M D V x Y m c 1 K 0 8 z V V V 2 N z A 1 Q V l k d l h J T y 9 p e X U y V E o 2 Q j k 3 Z H Z o b z I 1 R E 5 j L y 9 V c n c y T U V C c l R F N G 9 E V U E 0 T l l Y M z B G c V p J V E l s R 1 R z R H J r R U M 2 b X B U d H V V M 0 J 6 R V o y Y m 9 2 W D V G b 3 p w M V E v L 2 1 y Z k R 6 c 2 N N N E Z u N E R t e V p P a F Z o V U 9 q e H c 4 W j R k a U V x N X U r Y V N u N U 1 6 Z X Z y N V k r S 0 c z d 0 N O Q n F P N z l L a j J Y b 2 t l U l F 4 T V J F U k V S S H I 4 Z X Z J b 2 Z q M T V 0 T j d Q V z l Q d 3 U 4 b y s v W G N u R 3 R z N 1 l H R E x R T z I y d H A 3 Z T J E Z H p u d m I 5 a k U z c j R l L 2 l p c 2 w 5 K 2 d N b 2 5 Y c D g 0 Y z Y v O G N X S V V Y Q 3 h 0 Z 0 V B d m V z c l Z m V E t x a D l x V l k r T n V U b m t T Z 1 U y Q j U z R n d K Y U J j T G E y Z 2 J X W k 9 V N U d o b U 5 2 Y U F n M l R a a W 0 w L z c x Y m o x e E 1 q S W N 6 N 2 Z y e U 1 W c X F V R m l Z Q 0 l p S W l M U z Q 5 M U J R L 0 Z x V 1 k 5 S W 0 w W H o 2 K z I 4 U X R P S 0 M z R 3 d 0 T V N u e j c 2 b 0 0 x T m R S U 3 V Q L 1 l j T l o w O W k y Y 3 V 2 Y W J k W m 1 K c m l T a 0 l j W G w 2 N U F u d G 5 6 b 0 5 N S 3 E y e H J 0 b 0 9 5 U U 1 B S n l 0 c m J K a z B B N H Y v M 1 l I Q W o r W m p W S 2 V 1 M k h U a E x L W S s 5 V F Q 2 d D J p b G J a Z V N t N F B G L y s 2 Q V d D V E N u d E J n W E l p S j V x U V A x T 0 R V e j l M U l J F U k V S S S t S M 2 s y Y m 8 1 V 2 J C e n p 0 R 3 N I V H J o R 1 d q a G l G b m 4 3 T k R G T E x u S U g v U T E v L 2 x u c j M 3 Y j B h Z 2 c 5 M 2 J z R 2 t Q d j N 3 U n J k Z T J 1 M k 5 a Q m J Z T 1 A 1 d F J L V 2 x Z U E t H M z Z E U j F Q O F N 3 Z D E 5 b T J M Y m x K b G 8 1 K 2 1 O V l N l T 0 l G O W V q S H g 1 T V d J e l N t Z k 5 p O H R J e D l E d n Z r U j Z m a D c y e n B 5 S H h n N k 9 l U E h u N z N B a U l y e m V h e U Y 2 a 0 5 q R F J F U k V S R l J K K 2 R w S D V j Y j N 1 d m Z K Q 2 l a d C t B M l R O d n l t Z l M v V W 1 5 U z B L S z Y 1 a W Y 3 Z W 9 S T V I 0 W G p y O T F V W T F L b z F G a i 8 z V X B Y O X J k d z g 4 T l d M c j J M c U g y d X g 3 T k E r Z F B Y e G c 2 b X h N V T V G M 2 9 T W m l V b V Y 5 d j I r W G x L Y j I 0 R k N w Y 0 x G M k Z 2 W U h Y S U p t N F B P d 3 R 4 R W l n M 2 p w a U F 0 T H h k Z j d m O F h H Z m 4 1 Z U x s V F Y w e l p 1 Q m J G Q 2 d V M l Q 1 c U 9 U b z E 5 c 0 h Y e V R B e j k 3 a X V N K 0 d r W l p n O G N p b m 1 E a D l Y c W V r U 0 d 4 c 0 J F U k V S R T l B Q j k v T X d J R E d y V n V 0 Y n R E O T I 0 a W c 5 M m J L b X g z W m Y 3 L 2 t G N 3 o 4 W l k v Y 1 o 0 a U F X R z Y 3 M 1 N 1 U n V P a G w v S D l j V G J P S H p q S 3 M 2 V l R 5 b G U 5 c X h U U m V 2 R 1 R v Y S 9 T O V d a O W x M e m N q R n N 4 Z D J K S l R h Z V B Z W F p X e m J D e D l F S m N 3 Y 0 5 4 N X Z k Z T h H M G J C S 0 x s e n Q x U T F K T 0 5 s N z R j U m x N a l k y e G R j c E 1 0 U E h 3 Q W d D N D J 0 a m l 3 S 3 o 1 Z U 9 P M 2 5 5 R l g x a n d 6 S U 5 H a l F x U j V F S D I w M U d C M D I 3 S V J l U 1 V s Q U l D N U h U c m h O Z j l X T l J 4 Q l J F U k U 1 Z U l 6 T X h D Z m t Z N G V B c 1 A x V n A 4 N G d x Z j h X O E x I M G F u V z U 0 e E p U O E 9 4 O E J 0 N H M z d X Z L c z h 0 e m R x O E V l O E 5 H U T R I U 3 l 2 a 3 k 0 d W g w V 2 h n Y V d w V z d m b m t T a V d r U m t i S U t T c E V Y b k V 4 W k Z J c G J N M W w y d j F G S l N V N E V S R 0 9 y a j U r c 0 R L c m V p N j V R b 0 Z q T j h Q U X Y w V X J T T V J p Y U R R Y W h D V W x v b 1 d y b S t B M V U z T n p Z R 3 h r c E h P Z G N p c T F H a X F O R 2 l Z U y 9 0 N m V I a j B p U F E 4 T E 1 q Q T k 0 U m l Z a U l p S W l J a E s 2 U X R N b l B T Q m l J a U l p S W h J Q U F N V E V S R V J F U k d S Q U F Z b U l p S W l J a U l p Q V F 4 T V J F U k V S R V J F Q W h p W W l J a U l p S W l J Q k R B d 0 V S R V J F U k V S Q 1 d C Z 0 l p S W l J a U l p R X N E Q V J F U k V S R V J F S k l D Q m l Z a U l p S W l J U 0 F B R E V 4 R V J F U k V S a 1 F B R 0 p p S W l J a U l p S W d F T V R F U k V S R V J F U k F J W W 1 J a U l p S W l J a U F R d 0 1 C R V J F U k V S R V F s Z 1 l D S W l J a U l p S W h M Q X d F U k V S R V J F U k N T Q W d Z b U l p S W l J a U V n Q U F 4 T V J F U k V S R V p F Q U J p W W l J a U l p S W l J Q k R F e E V S R V J F U k V R Q 0 d K a U l p S W l J a U l n R U 1 E Q V J F U k V S R V J F S l l H Q W l J a U l p S W l J U 3 d N Q k V S R V J F U k V R a 2 d J R 0 p p S W l J a U l o S U F B T V R F U k V S R V J H U k F B W W 1 J a U l p S W l J a U F R e E 1 S R V J F U k V S R U F o a V l p S W l J a U l p S U J E Q X d F U k V S R V J F U k N X Q m d J a U l p S W l J a U V z R E F S R V J F U k V S R U p J Q 0 J p W W l J a U l p S V N B Q U R F e E V S R V J F U m t R Q U d K a U l p S W l J a U l n R U 1 U R V J F U k V S R V J B S V l t S W l J a U l p S W l B U X d N Q k V S R V J F U k V R a 3 d N b l F C U k V U M 1 M 2 U E t S M G 5 h S 2 l o e k R r R W p q N G R H W F d q b 2 t v a X F K U k t i U X l U M W h K S D F B S m c 0 V E l C S V l t S G 9 r b 2 l J U 0 F B R E V 4 R T F h S 3 E 4 M H l o T 2 1 B d D F T Y U t o U 3 l H c U 5 Z M j Z F S n F p Y 0 p R V W h V T 1 p 1 U T J t S G w 5 Q 1 l 0 b m Q w R 1 V S R V p F Z U h K S k h S Q T J X S 3 U 4 M E N x T k h N e X h S Z z Z Z d V N V U m g 5 R 2 l v O G s 0 Y n V o U W l J d E t E Z 1 l t S U d p U 0 5 L a C 9 G Q 1 h N T l h R W l J 2 U 2 x P b U F 1 T k t 0 L 1 F a U k F S V V N V T V R F V F V J S l d r c l d M U E V q M V c x Q 1 d K S 0 V s Y l p l Z 3 l p S W l v R W d Z b U l t c V F s R G 1 I R E Y w Q 1 V i M V Q 1 a H c y Z E F s R V J G U U p B e E 1 S T l V n Y W V i e W h T e U N x Z H h w N W 5 L R k x J Q 0 t p U 2 h p W W l L a E I 0 d F R o O U R q a T l 6 V V I w Y U 9 I Z 1 l t S W l J a U l p R W d B Q X h N U k V S R V J F W k V B Q m l Z a U l p S W l J a U l C R E V 4 R V J F U k V S R V F D R 0 p p S W l J a U l p S W d F T U R B U k V S R V J F U k V K W U d B a U l p S W l J a U l T d 0 1 C R V J F U k V S R V F r Z 0 l I c E N X Y 2 t 2 d n N 0 V U t o U U d y Q V N J a U l p S X F K S E R 3 U F R F O D Y 0 U W 1 E S 0 x p a z J Z Q 1 Z F U k V S R V J J O G V C c V l u b k t u R V N Q c z Z K a W Z I Z 0 p V U V B k c m V Q O U 1 j e T R L Y j F O d j V p c F F T M 0 1 5 e V F F U 1 d E R 3 F O c U 4 3 T 1 d 5 N H M w e E k 3 b 2 w z d S t 6 d 3 F q U W c 3 b 2 w w U W s y d C t U O G N m d j l N S X N k V W N H N X h t a l V 1 c D F s Q 3 E 2 L z h 6 c U N 3 e D N 4 U k J L V G E x Y n A 5 Y 0 t N W G V X T W N I V 0 J F U k V U V U V E R X h Q T 0 J 1 c F Z Q c z Z O R D B O Y W 8 z R 2 d O V V F Q Y n I r Q 0 h m R D d s d k 8 5 W E l 1 R F l C c H g x c m g 2 U j F k T U 9 s S U l F U 2 k y d j I 5 a T h x V z R j V T l I U k N j W m w x a j J 6 M H h q c G g 1 d k 9 W O V Z n c U V a V n B n M W 9 r V y t P Q 0 1 m N T J Q b G F 2 R W 1 I d 2 t F Q y 9 1 Y l M 4 W W l M N E k 4 c 1 d J U F I y U V V X e F M 3 Y m 4 r a l h I Q z U w R i t L U C t r T W 9 w T k V K e H F M Z m h m d H R 5 N H l q a z J S N 3 B p e E o 0 T 3 R h c G R v U m J q e F Q w Z E 1 Q b E l J U D Z P Z E s z V k 1 V U k U 5 S G d 5 c X J r S l B j N U 1 K Q k x 0 N j d 5 U 0 V 1 e V B p O E V R N y 9 y N 0 x U c F J R N U Z Z W U l v W n g x c G h U d n R v Z E h i T 3 F 0 T 3 h x N j U 2 N F Z x b U p U N 3 R j a F B X V W t X T j d a Z G M 4 T U 9 o Z U F k N F d C W W h P a 2 V H e j R Q O D h I N 0 h 5 Q n F Q R T R z M H V K N X B p W E d I V y t P Z l l S Z m d h b E V N d F V h R X h B T F R L b T F 6 R m F Y L 3 Z O L 0 9 O e E 0 4 b j d 0 R k V R N 0 V P Z F I 0 M 1 V E N 1 B K e E t 0 T U 1 2 V j c z Z 2 J W V W 8 y T T d Y c G h B K z F n W G E 5 L 3 Z q S E Z H Z 2 t H Q n l Z Q 3 l N e E Z W R F l V Y X h D W U p T Y k 5 E V k p R d E 8 1 d k p x Y T d p W V l v T z F O e n l R a 0 c r S z V i M n V Z M S t z S X h a V U U r S i t m a W 9 V U T d 4 V D h m N l o 1 a G p h T 0 F Y Z F h E S n J 2 T S t L a k 1 W c W Z O M 3 p C b D d l M X c 3 Z m h 6 V E d Z T z l V V 0 J q e k 9 V O G l v a W N S Q X h Q c C t Q S E t a Z l R 6 O E l L M F F w Q W l l a E l v M U N K R V p N c 3 c 3 b k J y Y l A z Z l J U U 3 p 6 Y S 9 W Y 1 l m a U h m R E Z S V j l Z b W l p U l d t U l N Z M k Q 2 K 3 B J U F Z s L 3 p R a W V u Y k d 3 Y 2 R C b l R q N 2 Z D T D F l O U l E T l d Z V W F i V z l V Z T I 4 U z Z F R X U 2 a F d Q b T h a W V k v M T l y Y k I 4 Y U J M b E t q T z V i d W d z Z V U 5 M i t 1 T E d I T W V H L z F 0 W G Z Z Q V d m Q m Z s V n U z O W 0 y M X Q 0 c C s w d D V K Y V U v c S 9 s e j N B M 0 d J d l Z H T j R r V 2 J z T k F L e E 1 T b 1 B I a m 1 o b n F E U W k 5 S G J M M E J 2 c 1 R N U n F P S l l G c V V W Z G J r S X M w d U M z N j U 3 S U t q W k d Q O D k w Q U 1 E N m d j R 3 d x a E J r a 2 d x b G 1 I d 2 t V U H Y r a j N B M y t G Z 1 g 2 Q T F N Y z A r M X d P Y U l t b n V Q N H Z M T T B I S k R I O E g 5 S S 9 5 U z h F M 1 A 2 e l d l a D R p S U d p W U d K d E l S b j V l T F Q 4 N m Z 4 d U p 1 d m Z E Z 2 5 5 Z 2 d l b l I 0 V 1 J a a D V W T 2 h H S D J n S G Q 0 N D J C W T d o M T J B Y 3 c y O U h o Z F N i R E Q x Y U F D a 0 V q V i t I e E F D U D V z Q 3 d i W k t 0 U W d m b l B Y S H B w d H V h R z J m a X p V R F F p Q 1 Z x T E d p O X p X T V U 3 V E d 0 N W V i S U t Q W U d B c z d S Z W p 0 a l N u M 2 5 F O F N q a V R Z W S 9 j d E p 5 e S s 0 S W V Q T 2 t k Z 3 p Z Q 1 F L d T E y U k x u Z 2 5 4 Z 2 5 2 Z n N x T 2 o z e W R M W D d 0 M F c 1 W U d X b 0 Y 3 N 3 R k U j B C O W 5 u V n R y V X l L U T J M Q V J 2 N z Z H e n Y 5 Y m R 1 Y U l z Y m V 4 Z 0 F z R G 5 D R F V C c E V O T V h 4 Z 0 x 0 Y y 9 I U D h B d m E 5 d 3 M 3 U j Z C W U p Z R 1 J X Q T F U a W J y M F d v M X l Z V 2 V x Z 0 Z J d G d s Z 0 U y T 1 l K O T Z n S k d k O H F y c z d I b E Z 0 O X p l d W V q e V V p b 2 9 h Q m d Z b T B U Q 1 F T b E t o V T J I M H J D d F l t V X N 4 c D N 3 b G l F V 0 1 U U F R t N n V t U m h Z Y W N J T E R 6 W E R H T V B 0 Y 0 h X L z E y R X V a R k t i O X Z M c W R a N D g y Q m J h Q U Q 4 M G k 4 V W J S M k Z K M D F K S 3 B C a T Z y R U F Y R X l 4 U V R l W F R L e n F G d 3 J M c 2 w 0 V 3 F V U 0 5 Y L 3 R m d 2 R T a k F W a D N 3 d 0 5 o R 1 p a W T N 2 c 2 E z Q 3 l F W j Y x Y z N E V W N m a m I 1 Z U t Q N W J S a U p O Z W p u a 1 Y 2 b F R Y Q n E 2 W E 5 P K 3 Z a V m x G Z G l o T 2 5 I V z J G V z I y Z 0 0 5 a z d W M m Z k U G p C T l d o R F R H N U l C W U R Q W k 9 o V k l 0 d 3 A 4 M z N m Q 3 N U N 0 s y b D Z o Q U l j R T d K M X B o c 0 h j c W 5 2 T k o w a D d i M 0 M 0 U C 8 2 d D B 2 a j J 4 a m d q T H R B U U F u T G p U Q 0 J G W k 1 2 e X Z j U W 8 2 T z J W W H F l d l R D M z R 3 M W h N Y 2 w z U U x B d 0 Q 4 R W U 2 d X M 5 M 2 4 5 M z Z Z M m Z Z V 2 5 2 T k p y d l o r O W Z t Z 1 U 4 M 0 R J W V V 3 T U J F U l B m N F l t R W h y W E t 0 Q S 9 I U W x H Q U N 3 S W Z 3 N l l u S n p z S 0 J U V j d o Y l d C c T R N c U t I N T Q w V 0 N R a E t z Y 0 U v T V U 3 N D V h b 1 g z b W x i Z F p o Y 1 R L N D V S a D l v Q j Z W Y W h G L z d Y M E V 2 d H d 6 Q j g y M l B j c 0 d p O D A y U k l 6 Z k d L O D N 1 N E 5 P d T R W V j Z r S 1 F T T l g 3 c E Y 0 c l B n b n l 4 K 3 B v W E J 1 e m 9 p b m Z h U m 1 O T W l 3 U z l 2 V T N X V W d X b X Q 0 b l J 2 d j h w M U J 0 T E w v c n F 2 Y j d Y b X Y 1 V n R 2 M H g 2 R E o 2 d U p Z T 1 V Y T 3 p L S U t y c k J p V G p n V G l 6 U l l K K 0 x C V E J N U W k 0 S W N y M 3 Z q e F N t T j g y Z U 1 H b n Z O S l J x R l N n a G 5 I V 3 V I S W J Y d l l T Q l V Z M 2 l R R j F 6 S X N N Z T F Z Q U J M e l R U S E V P M F h u R 3 M x c 0 N 6 Q 3 R R b z B B R U p V a j B 3 Y W 1 I M E 8 5 W V c 2 a 3 d 1 S 3 U 0 Y k F 6 c l R x T W N Y R 1 F I M H p L Z X B H U 0 M 2 V T R j Y n N S U m p a T n J O Z W V i e n Z U a 2 1 x R G F X M 1 l t N V h B a 3 M 4 M k V S R T k x a G l Z U 0 t 1 R G 9 6 T S s 2 d E l k a T g r Z m h V c W p 4 c W 5 F M n h p N m F 4 d W U 4 Z k h G U U s v R z Z P R G 9 y R E 5 K Q k 5 I a m F t b V B H M m p 0 a 0 l 1 e E x l U D E 3 b T l z V l l n N T d h T G h a N U 9 Q b m 0 3 N k p 4 T U l 5 N 1 R B b 3 Z Q T m N D N 0 p G Z 0 F 3 M E N z V l B k M H l j R E J l Z U p L R m R v N D V l T j Q z Q 2 R 1 a l h M R D R R b F A 4 Z n N N R G I 3 Z U 9 4 Z k 8 r U 2 R v a G F O V T U 4 c 0 p a N 2 V z M T F 6 M n d N Z H h k W j l 1 T l R B d E 1 Q U n F n Y z R 5 V m l S S n J C b 1 R n d z d Q K 1 d I Z k R B e j F j T T N F c n h 4 e m Z Y U G F C V 0 t U Q n V 5 Z G J Z T m F K M H R u M n p J e F V X T l h 2 Q 3 Z w N X B D T 2 x V S W 9 Y O T N T Q W k 2 d 1 k y N G N H b 1 d X a j Z v Z n J W W F E 0 M 2 d I b m t t d 3 h P V E J X Y j F n Q 0 F M V k d C R 2 5 a U G Y 5 N H h S d n J 3 e n h 3 T G R N U 0 g z V 0 9 n S 1 N X c 3 d y V 1 p I N k h L T X p 2 R U h W Z j U 3 Z z A 2 a 1 M 5 M U V K R V J J O H V C a W J T T W N L M 0 d i d 3 N y V E R y e E J G a 3 k r V l F h Z F R Z S G h X Q j d W R V J N S k Z J N E d C b W p r Y W 1 a a k N S Y 0 V a N k 1 x d 1 Z O V S 9 1 Z H M 5 a 3 h x b 2 F u M n N S Q 2 x N Q X N P N k d C e G F k Y n d x e H F Q U 0 g 4 a T h 1 K 3 V K Q W 5 D T U 9 4 T l Z 1 V F o r Z H c 0 T H c x U 1 V m b k U 2 M H c z d W 5 t N k 5 F S l l a S 0 k 4 S W 4 1 N X R x M j d 6 Z V B B R 2 Z k c j J w Y z F 6 R k d l c H N 5 e W F m c U x n d F Y 2 N y 9 u M 3 l K U 0 l Q U H V v V m h w T j h k d E h I S V J a Y m N H S T d t S l h D V k Z V T 3 V F d U 8 5 M C 8 0 b 1 Z r b X d a a 0 F J b X B Z O X A r V m t M c 2 Z H U V p m U n d p N G Z a Z 0 x E R m 9 W W V N 4 W G 8 1 W m F C d H d O a m N T Z m Z W R z h 2 a j F J d G d y R z R O R E F 0 N 0 J 5 S m x F S X A x d D N 3 U U V L Z U d Y N 3 N l N 1 Z P M T l Q b l Z L S W R Y d D N m N 3 I 3 U F U y N 2 4 w S 0 J x a D J V U 0 V W S E R 4 Y 0 J F V l h S M G N z R S 9 3 M G R n M W R V U W J J b 0 l n M U p k K 2 t O T G l V c U Z P L 2 w 1 d U p O Z i s 5 O G t F e j B 3 O V J p W T l B M W I w K 2 R X a m 5 t T m J T V W l E W U p H b m N U a E J I d T g z e k V L e m U z e U 1 L e E p T c l h I V k 9 a d V V Z U S 9 C M T F H Y U x v V k R z V T c 0 S T B X Q 1 F o T 3 R j Y T A x c V Z E M 0 w 2 L z B y a E 8 1 N n N 0 c V V T T m w v Y T F 4 e E N 2 M U 5 K c n B s b G o r c k Z X Y 0 R T W F k x V y 9 p d 2 p Q c 2 t U U H Y 5 d G c 5 N 0 F M S 0 Z h S k 1 l M V l B S 1 l F e H V L V l p u Y 2 d y a 0 9 2 V D B l b m J H d 1 l H S X o z e n p U S D N o a E g 3 Q n A r Q V Y 2 V 1 J k c j k 1 V 3 M y b F E v S k 1 4 Y X I 4 V l B m c T V o M W 9 p W E 9 K T m t o d m F q N k 5 a d H F 3 O T J p R 0 p N R F k y d H M 5 M 0 9 v T j J 5 a 0 N v e H F k c W Z h Z G s 2 e T Z p Y 0 l J U 0 t p a G 9 1 Q m l m U 3 l r V W 9 4 d D B O b n Z O Y T h K U T d F e G V C U W Z C e X V w c W V D e T l y U z Q 2 Z z h p R l Q y V T Z n M 3 Z L M E t N Y V R D N U F V Y n c 5 M l J K V G N X U E V Z c z B x Q 1 J h U W s y R E F 6 V 2 J u T z N L T k x i d G l h Q j l y a 0 l 0 T T h G V U R w Y 3 I x M V p E N F p R W U 5 J W D V t b 1 R C a E 1 M V E x I c 2 N o T n N q W E t C c l Z R Q j I y W W w r T 0 Z L W X l 3 T G J v S l J U Z S 9 n d z g 2 b H p 6 V T F G K 1 h C V 0 t 6 R 2 h D T 0 J X U F Z V S 0 p w W U Y y T E J H W D l z a m 5 E R k Y 5 M 0 R k S W J s U l d U S j h G T 2 9 0 O D U x S X J K a 0 9 1 O W Y 4 R T N F N W d o W G p E d m N C a n V I W G 9 E T X V M U 2 5 T c U V 1 N 2 N F M k V k O G R o b W d r M W 1 C N T c r d E l M R E N 0 O G 5 t c U 5 L V U J 5 N m d P b 2 M z Y n F s Q m 5 P T j d W Z E N 1 N F d o U 2 p r V 2 1 K V H J 1 Z l E 3 M W h a N n E 0 N z Z G N 1 J F V F V j R E V 3 V W J W Y 1 p C W j R z M F V B M 2 1 3 U k F L V m F q Y l N p U X F R V 0 Z x S k V Y Y m N o T 0 V U M U x 1 b l R l a n Z W b l B i U l Z i W X A x U 0 o 4 Z j Z V e E F 1 M X p k Z m J 2 a V h W Q 2 x 0 e F k 3 e k g 2 N 0 k 5 M V J G a V d S W j F y Y W 0 2 Y m o w R 1 Z a c G t U N G 1 s W m h O N X V H Z m l v U 3 d R Q T R O O F l K M 3 g 3 d V h R Q j Z y L y 9 k e E d O e X A 0 V H V w M X Z p d C t 1 Z V d x Z k c x S n B S R m g w c m l u K 2 l u Q k R p V X F N a 1 g 2 S l d O Q X B F a F A v Q z h T N V p G d E l S Q n I 4 R y t P R X Z 5 S m N 0 U 0 V H S 0 E x W U c 4 T G R z V 0 h n W m Z 4 e T F R d G Z Y d l R G O E g 4 N j R k M z J V W m d V V U R x V T h V Y W 1 K V z V r V m o 5 a F R I d k h I T X p 2 R U l u R k Y 1 c G l 6 c 2 1 X K 1 B t c F V B Q k F p Y X I w V 3 R K S 3 o y M k p S U n E 5 N G J O W X F i O T l i Y W s w S W p 6 N 2 I w Z D B k Y 2 5 D e G 9 H W D c r a 2 N S R V Q w K 0 d K Z 2 9 s b 3 p F b 3 Z o S X J P Q W k 2 e n V Q L 3 d S M W J l O H B K c m I z S S t V U W l t Q T B s b l E 3 c 2 U r T 0 V m c 2 p I Y X U 4 M 0 h Q K 2 l U W E 9 q Q U 5 i W n l D b 1 k x T G g v M G R q S G Z B O X l I Z T h M Z k 5 S M 2 l X Q l d Z Y 2 J 3 V n Z 5 M E l z N k J T S j N t N F o 2 R j F o U m o r S l N J T 0 l i Q X U 0 e V l y e G V m Y 3 d k S F h K Q W d C M G R N N k d x W k V h Z m p Z R m N M Y 2 9 n c k 8 1 S E k z T V N t Q m 5 x b 0 N W a V F M Z l h Q Y k J r U V I 3 e k c 0 W G p V a 0 J j Z k M z e m N m Y l J 3 T m d W a U d 3 U E 9 1 V G p P O T Z Y O U 9 w Y z h i e F Z s V S t p M 0 d 0 N G 5 F a 3 d S N T d Z e D J 4 U H N 3 R H J 6 Z F B n S 0 x T a 0 x 4 e X Q z T E 1 j Z l M y U F Y 1 d X F q c z h M c l d v O U d 0 b F U 4 T 2 l 3 V U x p Y 3 M y Z 1 Z J d m d i N n Q v d U h G V 3 N U R y t 2 d V N q Z D U 5 W X B N R 3 N k d F V 2 T 0 V 4 R V J B M G J B e E 1 S a 1 I 3 W E 1 r c D d S M 3 l z Q y t 2 b G Z P V 0 x 0 Z F p H Y l o r c H F t e D l t R H N X b l d 1 R 3 F h M W p v T m F J R U o 1 b G d X Z W F K T 1 B Y Y T U 0 W X V x c 3 p u d k Z K e H J 3 T 1 V Y Q 1 Y z W j F r N F l 2 d V l Y Q 1 Z G Z X Y w e n N 4 c H A 5 d D d O d m R V Q z J 5 T 2 N O W G V 3 N n k y d D J C b X B O S k 9 l Z D d I U F F Q L 1 B u T U J u c F o x S D N v b 0 F 2 Q l Z 6 e k E 4 d m F N T E l y U E 5 B U U R G c X R M W k 9 F M k 5 k Q V B U d V d S Y m Z I S y t L Z X d y R F p 1 T H l T a z l 6 d D N 5 M 3 F Z S X Y 1 U n F B d 0 R h d 0 Z o W m x 0 e F l j Q m l r a E l H S m l P a X h 4 O E J F U k t U S D R i T H B 2 e n Z v V 1 Z S V l N G S 0 J G Q T V t S l h y W F R u c V E 4 a F Z H Z V A r M F A z Y m R j c 2 J Z b H Z H W T F l N l d 0 a 2 R r Z m 9 j b 2 p Q U k x 4 S H R u b W 1 O b n R E U D J 4 e n B p U W t B Y 0 p n Z k d R a U x T S U t W Q W l w U U N h Y l h u V H k w c 2 5 X U 2 h m S X A w S V N r R l V u U V J D Q j N W Y 2 J j b 3 d 0 R V h 6 c 0 R K d k h U a W h F S k Y 2 U k M 3 e W x P c F h 5 N W J q T G U 3 Y X l h Q z A 2 e l J 4 V G t M e G 1 J T n p p V F p R Z 1 N n a F Y w Z W l s V m l k S E h P R X B 5 d V h K O U Q 4 Z l l B S U h o T U U r d E N I S D N o V E Y x d m k 0 a U l I a E 1 N V E V S R W x k e k 9 O O E 9 1 V z g 3 d 3 N 5 b U F u M D F C e l F l V V d Y d k R F M X N p W E x G b H l F V T B 0 Y T M 5 Y 2 Z k a m I 2 d 2 p G c D F y a H B S Q 0 t h Y T F q d E g 3 Y k Z V V D Y w T D h O Z m d T L 2 d 4 M 3 c y Z E J m b G d S M G h q e G V X W j R 0 M z A w W H R y W H Z 0 Y l h x a z N i d X Z T a 1 Z W U W V s Z 0 N n U U Z u N n Y 2 Y k s w N V d m V G J K R l U 5 c 0 M y S n V W W U l C b k d n W j R w a 0 d 1 R W 1 O N 2 x B d E V J Z z E y M z N M R z Y 4 M F R z S G 5 J c F Z w Z k 4 3 M 0 l C R W N T U 2 d Q V D U w R y s r R 3 Z 3 N V R y T i t F Z E V S S T g v Q m l Z a W 9 n c m t L a k Z t S E c 4 S n V V c U 0 2 V z N x T n R R c V I y N k V M T G t 4 V E N R U D d n Z n V m Y k d s Y X p u b G x a V C s 4 N T F l W k l M Y 0 V p T j g y K 3 M 2 W H Z B V m Z y Q k x C T 0 J W L 3 p 2 b z Q 1 N k J y e T c 1 N E t N d U V i Q X d W b U h m c y t k c n Z P Y n k 0 T V k 0 R U 9 k W X E 3 Y j F J Y l B Z R 0 F C Z 1 h p R X d K Z V N a N F h h K 0 d k N X N r Y U R U Z G x s d 0 U y U V V t N k M 1 W F I 0 K 1 B O c 0 0 w V G 5 t V 0 Z o a G N k d W F B d H o z V n h w R G 9 S Y m o 5 Z V l K V 0 I v b W d Z L 0 9 O Y 1 V u W F c 5 Q 1 Z N L z N S R V J F R F J j R E V 4 R l J t Y 1 F D V T B 3 O U d v Q k x x Z F o 0 M F M 4 U n c v V 3 N u M V R l K z Z C V W k 2 b 0 1 2 V X N 1 T k l W W X B O R j V S c W c r N 1 k x M X h M U m p B W k F a c T d E c m x q T z Z 1 V 2 J o O W V h M z B k O G p I Y T U 2 R m 4 v V n g 4 M m l H T X Q 3 W D l l K 2 I y R l g 4 N 3 B x T m x K b H J k d V c y e G 5 0 Z k U r V F h R R E F z Z H V s U F Q 0 T 0 Z T Y m N P S H E 3 R V F D Z 2 0 w d W 1 k d H R m R V c 1 W U d l c U 5 q a z d a M k R 6 a 0 V y N i s 1 S U 9 m U X I y M W k 5 d l d 0 S 0 R 1 N V Z S c m J B a H p S e G Z u c k x K R m d F V l l I K 2 F C M k Z 4 e n Z O Y 3 h x a z c z U z B S R W p 5 O E d K a U o 2 N G 1 Y S m p i S H V o Z 2 R X W G Z O Q 2 d V S 0 N G L z B T O F V Y M 0 1 M M X R Y V 1 J 5 U k d Y T D h N T 1 Z 4 d W p s b G d F U k F E V 0 F z R X d E a 2 9 3 W E F B Q V p y V W x F U V Z S T G 5 F b X l S V 0 9 y d 2 l x e n V 3 S D N Q c E Z E d W Y 4 U z d E S H R X Q U R j W k 1 Y N G E 4 Z 2 x 2 S H V 5 Q m Q 0 O V d U b 1 p 3 e U N 2 V k h o Y k Z V R X F V V U 1 z M G t B c 0 F q b z V a K 0 4 z c H h D Y 1 R y U 0 R T a U 9 D V 2 x N N m Z i W l N M W V p D T F l K U 0 x j S l R I d W 1 3 T W x I Z V Y x M U N m R z B L M E 5 j O V h X Z m I w Z H Y y a U 1 x K 3 V 4 Y V R V a T N D a k 9 P d F l H N m t n c W x S Y W U w e E 9 l W T R m c W N S e k k x V T Z G b 2 h I U D J Y N E F D e F N J T X V 6 d G x R c W t Y N C t y S V B m Z z c x U m h Q c l F 2 e l N M e F F T a 1 F i e k 9 r V E J 6 c l F F a X k 4 M H h V d D c y M l B O Z 0 J D S V J J Q z F p U U p 5 b F J p W F V t M W d Y T G E y V T J 5 d U 9 T W W V D W V J J Q k h 6 Y z l T W U E 0 S k 9 1 N F h B d 2 s r T z d r Q 1 l Z d k x P e m R q S G R 0 Q 0 l U d k h 1 c U J Z e E V H b 2 p L d X A 3 V U d r Q 2 x G a 0 d o R n F G R U x V W W Y 5 d 3 l N O U V 0 O E l K O G x F U k V a R m d N V E V U M 1 I 3 d V N i b 3 Y v M n J p a F V T d U J n V m 9 M R l h j U H h m R F Z E M j k 0 T 2 p F R m 9 1 a V d X Q l R m Q n N 1 Q W 1 P d n R r e G l y T U Z W a W Z h V U h I e U Z y W H R D V E l y O G 8 y c 1 F p d 0 5 G W m k v Y 0 J n d U 1 x S 3 N l N 3 B Z U H g 2 M 1 J O L 2 h M d G o 4 W V d t d F Q 1 M 0 9 U Z U x Z Z 3 p U M D R O V 1 g x b z F 5 c 0 1 I b l h U d k 9 h M U l x a E 9 Z a k 1 R Y W h H V m F J R H B I Z D B G Y k Q 4 c 2 l M T z R h c n A y R W 9 V Q W h 3 Y W x F T z d S c 2 x J Y z h o U k Z l M n R j T 1 l a b V c 2 T 1 N V a l p Y O V F u V V d t e D N m S 2 g 0 e V l 4 V j I z M 0 t H Q m t E N 1 A z d n B u U H N w a j l J U X Q r d V d N M U l M c F Z q V T V T Y j h i Z k 1 C b E E 1 Y m 5 O N G 1 C c y 8 3 S n V P d m 0 2 N D R r M l N I W X B V W U J R b 0 p k a 1 k 3 U T Z F U 0 N 5 N 2 U v W H J 6 M i 9 m d 0 t S R V J V V U 1 n M G 1 n M G Z M c j F D V G J t M E Y 1 Y 1 R F a 0 d B S 3 d a T U J n Z G 5 W d 0 1 Y Q k Z S N 2 V T R j Z K L 2 0 r V j Z z d S t F Q l k 0 a 2 F 6 L 2 t r M X p p T U N 3 Q V V h a k Z p Y 3 N 5 M D A x K 0 x B S m d i c S t C c F d h V H R 3 U 2 k z S W R 3 Z E Y x T n N x c X h K V k o y N X A x c W d 2 V 0 0 y W G 1 x c T I y T n h N O H N D e m N w K 3 V L O G 9 z O W d Z b W N V b W t L d E t l N D l V b X R M L z F H b 1 J O Q U E w R U V H a k F U U m x 0 W X B G R 2 p p W n k 5 R 2 t s b E 9 t Z j N u U k Y v L 0 d P T 0 h F a T Z k c j F U N D I x e H d X e H N w Y X J X R 2 x B V k N v a 0 t C W U p Z R l N M W U t K U k E x Y l B l c 3 B C Y W R h S X l I Z k Z Q O X J u S X F 4 a D l x Z 3 M z T V d K Z 2 J F Y V o 5 V n F r e W x F V U V p M H V D T G k 3 N G 9 V c F o r b m R 3 d G l 2 Q k t z e n V R R 2 F 0 U W 9 o S m p m Y m c 3 e H J X T X I 5 V T l W Y X h Y c G R a O X d r a 3 N R c j F P R k d I W k p x Y m V 6 a 1 Z F U k h V a k V v b X F Q T W J L d 1 B T R V k y Q 2 l o c W 8 r Q X h Q U m 8 0 U 0 J p W W p J Y 1 B R R k p y R W h D a U V p S W l J a U l t b 0 l H S m l J a U l p S W l J Z 0 V N R E F S R V J F U k V S R U p Z R 0 F p S W l J a U l p S V N 3 T U J F U k V S R V J F U W t n S U d K a U l p S W l J a E l B Q U 1 U R V J F U k V S R 1 J B Q V l t S W l J a U l p S W l B U X h N U k 5 R Z 2 l j V G 1 o a T Z C c U 4 3 e C s 1 c U k 2 T k h E d 0 V S R U R a S k k 2 b W 5 v R W 9 q c W 5 V a n F a Z W d T a U l p b 0 V n W W 1 J b X F R a k t 3 S E d M b 0 V v b n B u W k 4 z Z j B D V V F F V k V s R E V 4 R T F D Q 1 p P R X l B M k 1 U V j B H V V E x U n V 4 a V J 0 T U h D Y 2 F 1 Z 3 d p S X F x R W d Z b U l H a V N S e E F L b U h s O G F 1 Z 3 l p Z W 1 Q c X N S U W l z Y 3 p R W l J B U l V T V U 1 U R V R V W U V r c 3 U 4 U G N a e U 4 3 b X F o Q k U 1 d T R 3 d H h u S X l T V z N R M W R D a E V S N l d G a z Z B S 0 l p T z Z I e E x J N 3 p K c 2 R R R W 5 h S 2 l o e k R r T W p q N E 5 H W F d q b 3 N v a X F K U k t i U X l U M W d w R j F m N W c 0 V E l C S V l t S G 9 r b 2 l J U 0 F B R E V 4 R T F l Q 0 t K Q m F U T 3 N 5 Q j F u b V h v V W 9 p S W l P Z 3 h 3 e U Y 1 U k V S R V J F U k V B a G l Z a U l p S W l J a U l C R E F 3 R V J F U k V S R V J D V 0 J n S W l J a U l p S W l F c 0 R B U k V S R V J F U k V K S U N C a V l p S W l J a U l T Q U F E R X h F U k V S R V J r U U F H S m l J a U l p S W l J Z 0 V N V E V S R V J F U k V S Q U l Z b U l p S W l J a U l p Q V F 3 T U J F U k V S R V J F U W x n W U N J a U l p S W l J a E x B d 0 V S R V J F U k V S Q 1 N B Z 1 l t S W l J a U l p R W d B Q X h N U k V S R V J F W k V B Q m l Z a U l p S W l J a U l C R E V 4 R V J F U k V S R V F D R 0 p p S W l J a U l p S W d F T U R B U k V S R V J F U k V K W U d B a U l p S W l J a U l T d 0 1 C R V J F U k V S R V F r Z 0 l H S m l J a U l p S W h J Q U F N V E V S R V J F U k d S Q U F Z b U l p S W l J a U l p Q V F 4 T V J F U k V S R V J F Q W h p W W l J a U l p S W l J Q k R B d 0 V S R V J F U k V S Q 1 d C Z 0 l p S W l J a U l p R X N E Q V J F U k V S R V J F S k l D Q m l Z a U l p S W l J U 0 l D U m 9 R c 2 d J c n B m R 2 x V K 1 N 0 S l d R W m x 6 Q 0 J w N V B E V H F R a 0 9 Y U k k 4 U m t k Z 2 N J c W t u a k t 3 S H d N U m h B a 1 F T Q z B P W F J F U k V E e E V E R X h F M W F L c T g w e W h P b U F 0 M V N h S 2 h T N k h I b E V a Z E N F M V J P R X F L d 3 F I T T N B W l R q e T h o c 2 V 4 d T Z M S 0 l p T 2 d o N F p B O E l t c X d W S G 1 u V V J n O W 1 t R 0 p I a H A x U 1 N J S 2 8 w Z E R s W G Z h M E t V U U V k R k R 3 c 0 J F U k E y U 1 J w V 1 A 0 b 1 M 1 a G k 2 R G 5 s R E Z D W E 9 o V W V V Y n V n d 2 l J b m 9 J R 0 p p S X F F R X F T V n Z G b m l V e U d I V k p J a 3 J T V m h t N k R D S W l l Z 2 d Z b U l p b 1 F W T G 1 I R E o w Q 2 Z T R V U r W W N O b l F K U k V U M E V E Q X d F V k d E c E p I S E c 3 b 0 V l c 0 p w N U h H R 0 x v R 0 l p Q j R D Q m l Z a W F w Q T R k V G d a R 3 I 4 S G l Z a W V E Q X h N U k V S R V J F U k V B a G l Z a U l p S W l J a U l C R E F 3 R V J F U k V S R V J D V 0 J n S W l J a U l p S W l F c 0 R B U k V S R V J F U k V K S U N C a V l p S W l J a U l T Q U F E R X h F U k V S R V J r U U F H c G l l Y 2 l W a W l m V j J p V W h 1 d 0 V p S W l J a U t p U n c 4 R D B 4 U E 9 3 Z H h j K 3 p x e n V N a U F s U k F S R V J F U l B Y b 1 l t S j V 3 e n V Z e T d l d m I r W G t H c k l U b z B S R 1 Z M W U 5 D W F g v L 1 B C N i 8 w d 2 d a e F N i V l h p K 3 B R S H J m M X l s U 1 N u Q X p 5 d 0 l S V 1 R L b 0 5 h T D d Q b D l G b D F P d H N T e T R D U k x 6 V F F F Q X g y N D N x b F h O a 2 R r e X h P V 1 o 2 V 3 l M e l R Y S D N s a k h h a j h U S W l L a V J 3 V U Q w e E 9 1 a l l P a j l 2 V 1 p w R H N H c k l U b z B T Q l h p Z k h z d n g z U i t h O G V r S 3 Q w L z R u M F d 0 T W Z m Y m Q x c T l Q N X J x W m J Z Y 3 p C T m 5 q M 1 p B d k J O c 0 4 y Z D h J W E Y v M n F i Q z l T U 3 B C Y 1 d M c 2 d w U U V 3 N 1 Z n c l B M M m p D e V l k Q 1 l S S X B L b F R u V F V K V G J m Q z h 1 Q W 1 1 R j F n a W l L b E J P K 2 Z h W T U r M j d 0 a D l U W F B h c 1 B a N T B G K z Z Q V j N k O X d w Q z F v Q X N D S E 1 I W k 9 Q Q k N J b X g x e n d P Q 0 l p b 2 t l R m t h R U x J T V B x N 0 9 3 S 0 M y T V Q 1 Q 3 R L Y 0 N V d E Z Z a 0 Y r W E N W V 1 J p N k x D S 0 Q y U i 9 u a U x 3 U 0 k 3 e l V O Q k Z T e W Y w O T E 2 Z F F p L 0 h 1 c W V h d 2 t T c n d a W T h i Q U l B Y m 1 a W m 9 h c E 1 Q S T d G d 2 9 G R 2 9 4 Z G g w M H c w c l F o c k R 6 Y U l Z M j R j R 1 F W S k R B R n B 5 d 1 E r S D R o M 2 d Z V m 1 F N k J 3 W l B n L 3 l 3 L 3 N k S S s r c i 9 v c E 1 q V W 8 v Q z V W Y U J E T W p G Z l k r Y 3 g 3 d m 4 v S E g 0 Z 3 R O R V p s d G 9 i M i 9 p Z 2 9 V R X B 4 T X R F T W J o M X k 0 V 1 J R R E t B M T J l K 0 1 j N F N v c l J u d W 4 3 R H J Y N G J X b S 8 z M 2 R 4 N 0 0 r e W Z p d T k 3 W D d P Z 2 N S R V Q x W k d K a W V j T V p p T V F a N 0 4 4 S G Z r Z U h R Q V B q b G F n Z y s 3 d E x E M E d V U k d j e W 1 t M j R B Z 0 R l Y U o 5 V D Z H S 1 Z h a E c 4 d S s y Q k N R Q n h z c F l y L 3 Q z Z n Y 4 V k d W Z H g 3 S H Y y Y 2 1 N N W 1 a M 0 s r U W h D U k F i a E J J Q 0 J j Q l F S Z H Z n T j E 2 b 2 R x d V M 5 Z D Y z W H J a M W V Y b F Z r d n R X c V V Y Z l c z V n V s W m J 0 e T J 1 c m 9 L M V d p K z Q 2 d 1 d G b D h J V 2 x U d m h H Z 2 d K R U F L N U V F a k l m V E t a e k 9 3 Z k N V U E N 6 Q W t C Z 1 J U N X Z Q O G k 1 N X c 1 N T V t O G d N a z N 6 K y 8 1 U F l I a n Y x e W Z y W j M x V V h w N V Z y R V N u U j d 0 Y W 9 q V U 4 5 K 2 J y T G w 1 V l h w a V d r b l F m W m 8 4 W V h x a k 5 F M H Y 3 V W h Y V l l 0 R E k 2 T G I 5 T j I 4 Q S 9 M N 0 p m V l R Z Z m Y w a G l 3 d D N K Y X B 5 V U 9 P Y X Z I V k c v V X Z L O G Z x O T F z e k Z X S H I w c n l p U F F O K 0 g v M X h o b l Z K V W 1 E V 0 x U Y T h V e T l j d m x X d n B k U n J l b X B E e U 5 j c z I 1 O G t U N W R G Y z d L c U E 4 Z F d I R W h V V l l 0 R H Q r W l g 2 b k Q 3 e V V 2 e U l t e G R j d l U 4 K z V o R X A w Z H p j N E 5 u e E Q v W m 4 2 U m R E W k c 2 Z j l 6 Z W t Q Z D Z m d k 9 J a 3 o 0 U E F J Q V R F W m l n Z X d x S z l M O T d 5 K 1 Q y Z X J X a 2 Z M Z X V H N W 1 0 a W N s R E I z d F l 3 R G 0 z c V M 1 R 1 g x Y k h h V W J h R V k x S k d Q a W F 2 c C t 1 e W R X c k p l a z Y y T 3 J R Y 3 o y e k Y y L 3 R U d E h D Y l J s N l l Q d 2 V Y V D d z c 0 N R c E w 2 N U Z j N 0 p x O U 5 y T 0 5 C V W x O d X J 2 Y 3 F z Q z k v a W l P a z V U L 2 5 T c D J y e F d q V T F v M W 8 4 b W x l b m F F Y l d 5 O U R P e j V Q V V p l d V R M V V h w O V Y 1 c k d K V G J w c F p u R k N y Z j Y 5 T n l N Y m Z y S H p u R j Z a d U 5 J S F h I Y j l P a m s w b j V u d E 9 h d E h L c 2 w 1 U V A 3 T j M v c k o r T k 5 6 e j A 3 W T d 1 K z F T c 2 N 2 Y l p 6 b U 9 4 V 2 4 3 N l Z W U k 0 0 O X Z M M m R F b l N L e n Z T O W N x T z l K T S t i L z Z r T X Y x V D R i N C t 4 N U t j S F h w d 1 l u b l F 0 W l V 0 V H U x c W l B e D V U a U l 3 Q V F C T 0 Q 0 R U p T b m E 1 Z E 9 l W V F 2 M T I 4 M G I 1 L 0 g 0 O X N Q S l R M Y j c 2 R 2 1 W R V J R L z I w S U J 6 N m p l Y m g w d V M 3 a X N L U F V N U n l r d m J N L 1 J x U 2 J x R 1 J i Y n J w M U 4 z U 1 p K Z U x S b W 1 4 M W J u S 1 N 1 b V Z Z V 0 p U V n B T U G x R T k h U Y l Z 1 K z N 5 O W p T V G V P V E x V U 3 B N Y X R L b 3 V C W k p V c j N i c n R t W m g z U j d m c V V 1 N m l s V j g w d T Y 3 S z F w Z W 1 E Q 0 h s M C 9 z c W J Q Y z Z 0 Y n c z W G Z p Z 0 t 0 c j Q z V n R K U j Y v Z U h L T F l x e W V 5 V k o 0 V m F m W H J 4 c X M r N z d y R U N 2 N 0 V o W H l a R W 9 Q V H R q V z Z B c 3 p z e T l K d 1 N U M 3 F w Y U h I c H Z 6 M U J k b F Z H b m 5 O a l d r T m Z r O W J 3 W H F i d V J 4 Z H J h V 0 g x a i t D S E Y 5 c 3 k 2 Y l R v V W 8 1 V U h F M 1 R a c 0 N P N k 1 i d E t i N V N t Y V Z W V n Z K N i 9 i S 3 Z w Y y 9 Q a l c w e l B B U U J 3 T G h D W U l F b j Y v d G h D R m R m V j Z 2 T 3 F n M n J v Y 0 9 2 b X B l L 3 J Q M l p j d 1 V 3 V E x o a H J h d U s w Z k g r U 0 p H b n l B T m Z X d k Z P V 2 9 w K 3 R 5 V l Z z Z U t k Z W 5 s a 2 N L T W Z 6 K 2 l 6 e S t R M l Z O M G J v O W 1 W R m t x U X d p M S t 4 N F o y S 0 M r O V V V V k t U a X V 1 a W R m K 0 t B c j E v M 1 J w S j B q V W p h b 1 B X M W p T N G J k c m I 1 R k p K Z m F T d U g 5 b j N 1 U X Z X N U t x e H c 2 Y n Y 1 a D N V e n k v Z U d U U 0 R G R z c x N m Z k W G J 0 R V Q 2 N 0 s x Y 0 Z 1 b V p y N T d z U j R Z W D Y 3 Y j h 5 d E 5 a N X Q r T k t u T T l M M X V P Q l N q O S 9 Z T T F l e U 1 1 a j R 6 W T J Z V 2 J z d V F K T V U 3 a n B j b 1 B y R X V S M k V X d n h a T T N h V V I w V z F h W F J P d l Z W W F N k U 0 5 y V D N v L 0 F B Q U d D N E V K a 2 l T c l l k R l R s M X l 1 V 3 o 3 N V F H V k h H O V R R N G R Z Z H l 6 N 1 M 5 U 0 5 6 Z E U 5 a E V Z M G c 4 T F h X N V R m M D J P c T h V M 3 J O b T d 0 V E 5 Y L 1 Z h T G x z W F h w M T l p Y m x 4 a D J m Z G Z s M l R w V 1 N Y U j F L Z G 5 V b 3 d k R 3 B S S W R I M G V H Z G Z a W W h m Z S 9 q O F R J a 0 5 Y V F l a Q m h T d X p l N G F l b S t w d T R 1 Y 3 V t U j N Y d W t s Z F J I Y X N H Y V B L M n V q c E 1 r e m M 0 O H B F d l R q d W l U b n F B W H l v V G t S d D J R W G E x M 3 l s T D B p N 1 c 1 K 3 U 4 Z D Z m c m 5 j Z n Q w U T N h M U h L Z l E x Q 0 x D M X I y T 3 F M b X o 3 O G V H e j I 4 R W x R M V d O a n Y x V m x s c W 4 y T i 8 z c D J x d G J X e G 1 w d D N V Q 0 9 p M n d i O D N G Q k s 2 c V A 2 Y m Y 3 d 1 Z S d E R B Q U R R R z R F S k F W R j J 1 M T Z k O V U w O X R P b 3 p m V j U x V U Q 2 L 1 g r K 1 d s M n B K Z W F r S 2 s 1 S T F Q U 1 Z O Y V p G U l N u Q T R a Y m Z T a 1 I 2 R G E 5 U V p 2 T m R M M j l O V l V q L 3 d Y d 2 8 4 V n p 4 Q 3 Y 5 c V l w Y m p 3 V H I w O H E x a m p F c H Y 2 b k k r M m U 1 V V M 0 Z G F l e G d o V k 5 J V y t 4 N z J G R l p x V 1 V p O U p 5 b 3 h x M D h v R G l Y c S t l S V N p Z T h y c V B E N U R i K z N 1 R G g y R m l j M T Z a V W U 2 R n F 6 S m x j W G 9 u Z 2 4 2 O S 9 Y W i t y Z 2 l X U j l Y S k l k K 3 d B b V d Y T H R P V D I z S T B 1 Z F Y 4 W H I 0 O D l I e W R G b D B X L z d B R z F z Y 0 s 2 d H I 3 T 2 o 3 c 1 R G L z F X Z 2 Q 3 Y k R w c V V 0 M 0 J L N T V 0 b m l r d k w 3 a j h m Q 0 k y N j Z m c m N s V n Z L T l R Q N X d Z U E l 0 V j c 3 Y U Z m R 2 E 0 M V J j S W F y M G x P V D B o b T N K O H N D O V p K Z l Z S Z W 5 C Q z Z E V k 1 U M i 9 N T W 5 s M 0 F B Q 1 l J e k N o a n l p N 1 h i K z l m S 1 l X Y n R 1 a S 8 5 c S t S V z Z 2 V j M 1 S m 0 r c 0 9 h W F B k b 2 N F Z U h o R H d 4 Z G d 6 Y z U r Z E R a R j Z j a 0 8 y U n N h M H l k T m w 2 R U N M c z k v c j l 6 U z Y 5 S 3 V O V 1 V x T m R H d l J y R T N L T m x u U D g w W n B t d D R v V F E y c 0 s r c X Q y U k 9 t Z n h o M U 1 C Q 1 l m a k Z 0 c H g 3 N l M 3 N m U y V F F 5 c 0 t l U k l T b l o x Y U g 1 a z h w V W t O a W s x R W k z b G x j b T Z z Y 1 h s V 2 w w Z k x P d V B j V X l 0 b U d S N 2 Z y a j F S d T E 1 W E M w b H U x U D B x M G h 3 c E x a e k V 6 S k x a O H B 2 a W N N S F h Z Z j N 4 Z n F p T n V 1 O S 9 Z T V Z V W l V 1 M k o 2 e n E r d m p k W G J 1 M U 0 w S z Z N d U 1 Q T V Y 3 L 0 R v T 3 p s V k t r e H M 2 b E 9 p Z D h 6 N F A 4 N E k r V n l 6 R n V D S n p n N 2 R I M k t k V 1 Z s a m h F c n F v M E t l a 3 d o T U F J R F R R M k J D R U t 0 a D B U M E Z S Y m 9 o T z F l L z I x S 3 N w U l Y 3 M U 9 6 e E R Q Y X d n T E 5 p M 2 9 x e D h 2 b 0 1 Q W D N w Z G o z N G x 6 R 2 0 x N j A 0 a 0 J E N D g v V F V l d j N t c 3 E w a G Y v Z y 8 w Y m F i V n d R Z E 9 6 R 1 k x T G F G N j l j e n R x c 2 c w V 1 E 2 U 2 x L Q 3 c 2 T k Z z e m N G d m g 3 V 1 U 2 W j N x Z 2 9 U b T F S N H d u T z h Q a 0 5 X d 3 g v V W p X N T V a Y U p L N n F Q a 0 R P d V M w V E 9 H c X B i a m d l b D N X e l B W M F d Y U m Z l U D J C c 2 9 O S D F 1 Z E o 3 d l Z w N T l N S 1 E w R U p r U F N v M U 5 L V G N m M D d J e n R J W T l u U l B V d D N U c z J h O V Z Q a D N V Q U F N N D R B a E 5 N S l R 0 Z G V u V E t O R D E 4 M F Z T d H J h b l d w c n B h M W J h M T Z s Q m J t e n k r N E R J W j R I e V V F d U h X c k 1 3 N l R V e H V E S G 0 r d G k x Y 0 M x Y m 4 2 Y 0 4 5 M 2 F W d m F a R n V M W n E 5 N m F R Y n l S N V Q z a G h 4 M G 1 2 d S 9 i U l F O K 1 Z X Q l c z K 1 d 0 S H M x S 0 t T Z E 0 y Z l Z D Y W I 1 Z m g 2 b z Z Y N 2 t s W F N j T 3 J y Q 2 t m S H R l a n E 0 Y 0 V 6 e G U 0 d W l 5 S n N Y V U h 0 d V B l M 0 9 M V 3 Z 5 U l V J S 0 J s U j d h c G 8 3 b D V Y V m R Y a T B L S 1 N Z U n F i M E t 6 c m U 3 V U 5 6 N D l 2 M X B 5 c 2 F t V k V E V H p R O V c 1 R j N o O V B U N G Z C e U J C b G V n Q U F u Q z B F S n B 5 V X p X T F I 5 T l E w V F U 5 T k c r e W h B Q U h O e F d m b V B q K 1 p z b H Z E U X p R a E 9 P S z I 2 e i s z W k d y e H p t R n E 5 M W 8 x W l d p R D F 0 V E V L Z H p x R z N C W W t x U X I z c j c 0 b E 1 l M H Q 4 b W x G N 1 l N M X p 0 b E t m T D Z E T 1 h I T i t 1 R z d P T 2 g 0 c U 9 L N U F I d m 0 5 V G J u S 3 l h a 0 l H c H N j T V d L S 2 5 y c m I z V D J t Z l Q y S n p Z V n I x Z G x p S j N s M F V M M X V U S z d i W H F z Y W 0 3 K 3 N 6 N C 9 H Q m l 1 W k t k W j J k R 3 V x M 1 R L a 2 1 x Y T d m c i t l T G d Q W l Y y T l h T S D A x R G 5 B Q U E 0 W F F R b U F C Z T B y S m p n T l V o Z W 4 2 R W I z N S t r d l U w d V p V U z E 2 N G M 5 b T h q M j E z M 3 R X S V E 2 c 1 Z 5 c z R v N 2 x R Z G V H d W 8 v Z j M x M z J 0 M m p u T U g x Y W 1 T a E Q w d D h P U D Z S N 0 N 2 Z H B y T W t t d X F I d W J h Y S 9 z V m U z a G 1 1 S U t 6 a m t O S G 5 D Q W s w b 0 p H b G N V c F B l M 0 o y c X g 3 N 0 0 w O G N W e W J w b D l J R 2 d G d X h E W F I w R E h 0 T 3 B P d F l j W W 0 r V H E 5 L z F T S 3 h W Q W d D Y 1 N R U W 1 B R G h C b U 1 X d n g 2 Z n Q x U D V t c D c 2 V F U y V z Z i M U Z 2 R l U w d X p W M D Z R Z m N X V k 9 p V 1 h o M 2 N t a n d E K z I v M n o 3 d F Q 5 Z W J 1 V k N V N l B m c i s y U D I 2 Z W R T Q l V 5 c H J P M T B k W F J a V n R 6 b z B l V 2 p 3 M 2 x N T k h i W S t n Z W 1 T M U 8 0 b U Z Y O H F U V k 5 P Y k t z Z X Z t a D M 0 R n g x Y T d o U 0 l r N H Z M S m 1 G d V V T b l J 4 d m 0 v d C 9 4 W j d R N U p F b n p p d m J v W H l m c 0 N i c C s z c 3 F 4 V 2 x J K z F E U k k w b T R j Q U h B N k N F d 0 F F T U w w M U h w T l A 0 W H J H O X c y V m J V N G d 0 c V R G e X k r Y k V D d k h 4 b l R x b 2 N t b G 1 0 b V J s M m Z n S G J y S i t N M U 4 v Z G d 5 R k s 2 T T J G S G Z a U z Y v S V p H e D d Y M E 9 k N 2 F h Z F c r S n B j d V R U c 1 N P T 1 l L N j V J e n J F d n R Y c X V l b m J H d F Q 3 b m V 0 e i t Z c E d r c E R Y c n E w c j d y c 0 F i Q 3 J D R k U 3 L 3 R M V X R u U j d w S z c 0 Z E Z u U D B n Q 0 F I Q U 1 n U W t B e m 9 C O V B j M F F U c H d W V 3 Q 5 c m h 1 U 1 l T Y S 8 v V G Z D e E l Z M z Z 4 Z 2 1 o e U 9 z e n R P S k F n b 1 p G d H A r M X d M V H F Z S H p Q O D Q v c X h l M F p L b T J J V k l U T n F 3 M j F z Z X J v c 2 d S b W x W b z d y Y n B q K 1 R p N X Z k M 3 J p T m J X e E F W S 0 J i d j h o b X J h S E h L R U R Y d 2 o z T j d 1 S E x O L 1 F O Z X R x W W 1 W S k k x T k 1 P O G 1 D Q U R B b V V a Z 0 F v Q U J D c l A 0 Z G J U R E p x L 1 B D Q 3 J U T y 9 i R G Z P N E p N e l Z K Q T J 5 Q T R B d F I 5 V m Z W M m w y Q 2 x u N F d T L 1 A r W i s 5 U X h U c z Z O U z Z w U 2 V 0 c V k v V m 1 h Y X I 4 N n Q 0 M D l x Y m N L b j F 2 M U F H M W R s c D E r N 0 l p Y l Q w Y 3 J T Y 3 Y y Y U V Y d D J m c T E 4 V W p k T z N J R 2 l V N V B h c H N k c 3 J y T T V R V D I z T F M 1 N T J 1 W m s r W V Z o N U k x R k J Y a D N M a l F 1 O T l C U U R B M l V C Z 0 F v Q U J L a 2 h v M H F h N k d N M z l h S 0 x H S l R Y c F d L d U g 2 b G F I U H R 5 W H J F a W J O N m d K d 2 p H V n p V N U Y y T H p h M l J B b F N i T D N h a E 9 l N V B U b 3 k r b z R y Y S t O b G F 1 b l p i Y l B M N z I r c T d z e l p Y N T g 2 Q 0 R 5 V m R m a 3 J E a V F v T k t H Q 0 4 w N V p y K 3 N o b D k z R j F U b z d v S U t k Z m 9 z Q 3 J Q N F p F Z z Y x Q m F 1 T z V h U D A 5 Y k Q w W H B 3 U X J s d X l x M 1 N p S m c y L 2 Y y S E U z W G 5 z a U s 5 Y 0 1 W V 0 x h M U k 2 d m 4 r a E c 1 T 2 N T Y T h V c E l 1 Z D V k R m M z c T F N T y t Q W D F K W H I y Q z c 4 V k N N S k o x U 2 g w T U F B Q 1 F D R X d B T T J K T 1 g 3 T k Q 4 e i 9 P M X N T N U d h M n R q Q T h l d G h s O T V j Y T E 2 Z E V x c G 9 u b z F T Z W h 0 N 3 R J S n F t e D J C c j Z l M 2 x Q c U p r a 1 B Y N 1 J i a j N 3 e F N q Z C t N S 2 5 Q Y X l 5 R 1 g z T 3 l h d n B j M j l 1 L z l X c T Z j R E t Q c j h z S k 9 2 Y k 1 4 a X p a c m I 2 Z 2 t y a m V l e j Q 5 d m k 1 S F d 3 O U g 2 d 2 N U e W 5 W L z B W N U o w d V F o U i 9 Y N H R K M z Y 4 U m V q T l A z T j d w V m U 4 W T d P Z m p m Z S 9 T b 0 9 0 O X Y x d 3 B i a H N s b D h 1 a T E v W U 9 W N 2 J a M V c 1 U y s 2 W E h h c l R 6 Y U x Y N j A 5 T G N s e l l w b W R B Z 0 N j R 2 d J V E F Q U z R N d j J 3 e H N T S G 0 1 N 1 B q V 3 Z W d T l l c 0 c 5 Q z l K Z z l w N l B Q M X c 1 U E t W T l h x a 0 5 Y d 0 t 6 K 2 h X V k 9 I S G o 5 L 1 k z Y T F y a D l a b z Z N Z H R q N 3 R 5 U 1 B 0 W G p t c 3 d l d U N K d l h N W X Q x V l V E R 2 d z V W h T V 1 d P R U p p Y j N u Z j I 2 d T Z C Q 3 B V Y 2 p s Q m J w T m 4 z Z E U 5 T k t k S F h t b 2 F E M V Z Y U H p E b X B F V E p z V 2 J z d F F T M m V Z N W h Y d E R T c F R 2 Q 0 w 5 c 0 V i R m 1 j O D Z q W X B y M W h Y c G g w O D Y 5 Z 1 N u U j l O V D Z q V T J z Y m 5 m V G 5 4 W k 1 h M k I 3 M D J F c l V 0 V F V 4 c F U y e G 9 1 c j k 5 U W t 0 T 3 Z 5 V U 9 P N n J i O F N 0 U F h B d 0 F R a X V I M y s 2 b F B B S E R l Y V d a e j B q U E N y K 0 M 5 b y 8 0 Y X R Y U 0 d 5 V 0 h 0 R 2 x D T D k z T X B x b W Z X R F F E d z l X Q V l S d E R I S W p O T U F I Q U J P e C 9 D a 2 l S R j J r S 1 h P Z 0 l B Y 0 x a W k J u c 0 F B Q U F B Q V B E W G l z Q U V B Q U F B Q U N Z S V R B Q U F B Q U J n Z 3 N B R U F B Q U F B Q 1 l J V E F B Q U F B Q m d n c 0 F F Q U F B Q U F D W U l U Q U F B Q U F C Z 2 d z Q U V B Q U F B Q U N Z S V R B R E 9 T N G J G T m R o R H d B V 0 9 2 N E 1 B Y 0 d F Z 0 1 B R T R M e G 5 o R 1 l N O U J G e m d q U E R N d 1 I 0 Q 0 F P Q W N J R E F C T 0 M r R n h j d 2 M 3 Q 0 h n Q W h j V 2 M 5 V m d E d 0 V B Y 0 E 0 U W 1 B Q 2 N s K 3 h K Z D h s a V R 4 M 3 N Z Z U F D W m J H b n l a N T g 5 M k F Q Q X d C d 0 R o Q 1 l B S n l Y R E d 1 a 0 h P b F B E d l l 3 Y 0 l G e X B Q O V N o a V Z p c 0 l j Q k F E Z 0 h D R X d B e m x 2 V 3 F P b H l a U z F t c G d u b m p N V 2 V L b G Z X W W x t a n B n L z J V Q U F B N T R q a D k v d j l n e j B J Q V B n c S 9 G M H Q 4 d F Q 5 U W Q 3 R z V m S j N W T W p 2 Y X h 2 c 0 l l R n J 4 T E M 0 W k l S b k t p e m 1 L d G 1 U N 3 B K a G p S e n N J U U V B e m h M R E 1 J e W d Z d 1 F t Q U F B Q U F B Z 2 R t Q 2 p K Q X d B Q U F B Q V R C Q 1 l B Q U F B Q U 1 F R m d B Z 0 F B Q U F B V E J D W U F B Q U F B T U V G Z 0 F n Q U F B Q U F U Q k N Z Q U F B Q U F N R U Z n Q W d B Q U F B Q V R C Q 1 l B Q U F B Q U 1 F R m d B Z 0 F B Q U F B V E J D W U F B Q U F B T U V G Z 0 F n Q U F B Q U F U Q k N Z Q U F B Q U F N R U Z n Q W d B Q U F B Q V R C Q 1 l B Q U F B Q U 1 F R m d B Z 0 F B Q U F B V E J D W U F B Q U F B T U V G Z 0 F n Q U F B Q U F U Q k N Z Q U F B Q U F N R U Z n Q W d B Q U F B Q V R C Q 1 l B Q U F B Q U 1 F R m d B Z 0 F B Q U F B V E J D W U F B Q U F B T U V G Z 0 F n Q U F B Q U F U Q k N Z Q U F B Q U F N R U Z n Q W d B Q U F B Q V R C Q 1 l B Q U F B Q U 1 F R m d B Z 0 F B Q U F B V E J D W U F B Q U F B T U V G Z 0 F n Q U F B Q U F U Q k N Z Q U F B Q U F N R U Z n Q W d B Q U F B Q V R C Q 1 l B Q U F B Q U 1 F R m d B Z 0 F B Q U F B V E J D W U F B Q U F B T U V G Z 0 F n Q U F B Q U F U Q k N Z Q U F B Q U F N R U Z n Q W d B Q U F B Q V R C Q 1 l B Q U F B Q U 1 F R m d B Z 0 F B Q U F B V E J D W U F B Q U F B T U V G Z 0 F n Q U F B Q U F U Q k N Z Q U F B Q U F N R U Z n Q W d B Q U F B Q V R C Q 1 l B Q U F B Q U F B Q U F B Q U F B Q U F B Q U F B Q U F B Q U F B Q U F B Q U F B Q U F B Q U F B Q U F B Q U F B Q U F B Q U F B Q U F B Q U F B Q U E r S n I 1 Z j h Q M 0 Z v V X R q R U F 5 Q U F B Q U F F b E Z U a 1 N 1 U W 1 D Q y I s C g k i V G h l b W U i I D o g I i I s C g k i V H l w Z S I g O i A i b W l u Z C I s C g k i V m V y c 2 l v b i I g O i A i I g p 9 C g = = " / > < / e x t o b j > < / e x t o b j s > < / s : c u s t o m D a t a > 
</file>

<file path=customXml/item2.xml>��< ? x m l   v e r s i o n = " 1 . 0 "   s t a n d a l o n e = " y e s " ? > < s : c u s t o m D a t a   x m l n s = " h t t p : / / w w w . w p s . c n / o f f i c e D o c u m e n t / 2 0 1 3 / w p s C u s t o m D a t a "   x m l n s : s = " h t t p : / / w w w . w p s . c n / o f f i c e D o c u m e n t / 2 0 1 3 / w p s C u s t o m D a t a " > < e x t o b j s > < e x t o b j   n a m e = " C 9 F 7 5 4 D E - 2 C A D - 4 4 b 6 - B 7 0 8 - 4 6 9 D E B 6 4 0 7 E B - 1 " > < e x t o b j d a t a   t y p e = " C 9 F 7 5 4 D E - 2 C A D - 4 4 b 6 - B 7 0 8 - 4 6 9 D E B 6 4 0 7 E B "   d a t a = " e w o J I k Z p b G V J Z C I g O i A i M T g w O T M 2 M T k w N j Q y I i w K C S J H c m 9 1 c E l k I i A 6 I C I 3 M T Y w N j k 3 N z Q i L A o J I k l t Y W d l I i A 6 I C J p V k J P U n c w S 0 d n b 0 F B Q U F O U 1 V o R V V n Q U F B M H d B Q U F V R 0 N B W U F B Q U N p a m p H S E F B Q U F D W E J J V 1 h N Q U F B c 1 R B Q U F M R X d F Q W 1 w d 1 l B Q U F n Q U V s R V F W U j R u T 3 p k Z F h 5 V j F S O E g 4 T S t O Z F h j e H h v T F I z W T J F a E l D R U F s S U t T a 2 9 w L 1 F N V U J W U l V V Q k F F N l M 0 c D Z a S W N q Q j R N a 0 J n e F Z x d z d i L z c r M k h i W j N i M 1 B B c 2 J H N F B Q K 3 g 5 M G 5 6 b l B 1 W H B 2 Y 3 o 4 N D U z e U 5 T c T l W c U V C R V J F U k V S d m V O R U l w R W 8 v e k Z 4 V 1 h T R W l J a U l p S W l v U E d C Z 0 l p S W l J a U l p R X N E Q V J F U k V S R V J F S k l D Q m l Z a U l p S W l J U 0 F B R E V 4 R V J F U k V S a 1 F B R 0 p p S W l J a U l p S W d F T V R F U k V S R V J F U k F J W W 1 J a U l p S W l J a U F R d 0 1 C R V J F U k V S R V F s Z 1 l D S W l J a U l p S W h M Q X d F U k V S R V J F U k N T Q W d Z b U l p S W l J a U V n Q U F 4 T V J F U k V S R V p F Q U J p W W l J a U l p S W l J Q k R F e E V S R V J F U k V R Q 0 d K a U l p S W l J a U l n R U 1 E Q V J F U k V S R V J F S l l H Q W l J a U l p S W l J U 3 d N Q k V S R V J F U k V R a 2 d J R 0 p p S W l J a U l o S U F B T V R F U k V S R V J H U k F B W W 1 J a U l p S W l J a U F R e E 1 S R V J F U k V S R U F o a V l p S W l J a U l p S U J E Q X d F U k V S R V J F U k N X Q m d J a U l p S W l J a U V z R E F S R V J F U k V S R U p J Q 0 J p W W l J a U l p S V N B Q U R F e E V S R V J F U m t R Q U d K a U l p S W l J a U l n R U 1 U R V J F U k V S R V J B S V l t S W l J a U l p S W l B U X d N Q k V S R V J F U k V R b G d Z Q 0 l p S W l J a U l o T E F 3 R V J F U k V S R V J D U 0 F n W W 1 J a U l p S W l F Z 0 F B e E 1 S R V J F U k V a R U F C a V l p S W l J a U l p S U J E R X h F U k V S R V J F U U N H S m l J a U l p S W l J Z 0 V N R E F S R V J F U k V S R U p Z R 0 F p S W l J a U l p S V N 3 T U J F U k V S R V J F U W t n S U d K a U l p S W l J a E l B Q U 1 U R V J F U k V S R 1 J B Q V l t S W l J a U l p S W l B U X h N U k V S R V J F U k V B a G l Z a U l p S W l J a U l C R E F 3 R V J F U k V S R V J D V 0 J n S W l J a U l p S W l F c 0 R B U k V S R V J F U k V K S U N C a V l p S W l J a U l T Q U F E R X h F U k V S R V J r U U F H S m l J a U l p S W l J Z 0 V N V E V S R V J F U k V S Q U t r W m Q w Q k l p S W l l c n V F e E 1 k a D B L c G x P R G Z 0 R z Y x a m h h b G 9 h d 2 N B e U p U T G t h V 1 F G M 2 l 0 b F l s c H N m d V Z s c F d G d 0 x B U T N B e D l o a H F 1 R m R E Y X Q y c X g y O G h y O G N t a j Z G R z N B V H p 0 S G F C U 3 F 6 R n M z V j l v V j d V R 2 h q U n Z W Z X k y M U d v M X B 1 L 2 V E c W x F Z 3 Z t O S t y N V N 2 N G l v W k R F d 0 V S R V J V W W 5 L a 3 N 0 e E p 6 e F U 2 M W p k T 2 R N T H Z T O S t 5 U 2 9 B d 0 5 S Z F c 3 S F o z N i 9 B Y X k v U G 5 D d D R 6 b E F x a F l l Z F B m N E p 1 S W F 6 R C s 4 a k 9 D N E d 3 V E V 4 Q 0 l t U G h V c X R o c n V 0 S F l h M 2 Z 1 K 1 Z B d E 8 r Z 0 d 2 N G J 2 O X V 1 R n J i d 0 5 Q Z U F X S 1 J D R k t 4 R 0 l 1 T 0 g w S y 9 4 c z F n S k 5 Y L 0 V T c 2 9 L b E t 3 e l p p V V p P e S 9 l U j F 0 Z k t 2 Q z A 5 N V I 3 e l Z T a V F T Z T l n N H Y z V z h p S 2 o 0 R 0 p p S W l J a W 9 W b D J m T 1 J X V W 5 a N T N q U V Z H U m F E S i 9 0 d W I x L 0 Y 1 O U 1 h Q k p D M 1 Q 5 Z l F I d X o v d F Z j L 3 h K Y k l 6 b V d O V l p r d 1 d m V T g z R k R S Z G 1 6 Q U V B e U p W S 0 5 Q S D B n Y n V O S F R i N W 4 4 Z l R C W X M x b z F N a D h Y R U Z C c m 1 G Z l F k a G F N c z J P c 2 V q a z V N d 2 J k Y z J 0 S 3 R X Q X g 4 M 2 J L S T V Q d U 9 E b m 1 q K 3 d 6 Z F l l T 3 d n L 3 Z k Q l Q 3 M X Q 1 b j J m U X Z y L z l Z Z m d P W G R i T z l 5 Y T g x T 2 h i U k J S e V d G Z 0 l p S W l L b W R r U 2 l Y T 2 h v Z k N M e U l N a 1 d s c G t L b V V y K 1 U 1 M H h v M l J W V W I y e U p m S D V H W W d M U 3 N M R H l M a X d Y d 1 l q U W x O e V F s W m F R a k x p M V Y 1 N z Z r a k h T d D F 4 Y k d K c k F 6 T X d j Q U 9 G c G E 1 Y m t 1 U T N O c 1 R v O C s y S E w 1 Z 3 M 1 S T A 0 U n R H L 0 U 4 S 1 F F Q T h H R z l o d m l 3 W G t N Q X d K N G J W N 0 h K L z d 6 Z X F Y e U x Q e G 1 D c G w 2 V n R Z N E p C U n U 1 V W 9 u U D F x N k F T c V h D N H Y 1 R H R N N T V P e m p p c T Q 1 Z H N m R D R J V F R 6 c m 9 6 M 3 F 0 Y l F 1 V D k r e V N x R U o 4 U m o 3 S m I x M k R 2 M m F 3 e F o v U 2 Z j Y m U z U X B W W m R O U E 9 1 R E l r N G U z b j V w U 2 V Q c 1 B M c 3 Y y a G Z y U 1 k 2 V n E r S n o 5 Z X Z 4 T z R 2 d j R L a G h C L 2 R p R W 9 i Z i t 1 S W l J a k t r W F B o b 1 p o L z F S O F J x Y n J C b z Z T b H l M S 0 t k Z j N Y T 3 p i a i t O M U F 6 Z X Z j M E p F N z F h N 2 I 0 b D h n R X V u Z X A x W U x 0 N W w z N 1 Z O R V R o Q U N z a 2 R h d 2 h M a W R h N i 9 H e E Z X N 0 t s M n J 0 W T J l a 2 U r Z F B 1 c H h s Z m J O K 0 x L M D h m W U 5 Y b 2 k z U F N F e W N t Z H U 4 S C 9 j U k E r W G J N Q 0 8 w Z F B R R k 1 2 S D U x c j B t V X l u S D E 0 R H d D d 3 F Q O W c 3 T G x 4 R m Y v Y n N 3 U F B F e F B R c m x v T k J J U T h R N l p j a H V s Z F A w V C 9 4 c z B R b G h D U E M 0 O G V R c T F T Q T V K a X Z U V W l L Z 0 V N V E V S R V J P W E V q b 2 Y z T W Y v S 1 J S U 1 F M O H J V O X B I a k F M e V l Z c G N i b E h L Z G 4 v N X R r Y W J r N V N V M F p j N 0 h 5 U m t a T W h t a W t w U G d s R E 1 L S l Z N c W N E Y z h G Q k 0 3 Z G d F Q U 9 F d 2 N D Y V Z L c F h X Z j d m a m h t c T l 2 R m 1 O c W 0 x c X R 4 b G M 3 T m 1 I c j V Z d F k 4 T k V u Y U Z 1 M X V 0 N 3 J w R 0 l 4 T m 5 3 K 0 d 0 M l g v S U p l e X h a a F l k O U J H T k N r d V d D N 2 R t Y m 1 x T 1 h t a m p y d U Z m R W d N Z 0 l Y S H d j a E 5 p V V p W V j F j S V J X T G 9 Y a E 5 v N G R F V k h R T V R F U k V S T 1 h B d W Z C U X J i Q l U y Z G 9 H W F N 0 N X d j Z m F C b V l H Q n E v b G 1 W V n Q 3 R j Y 1 a m N D d 0 V O U 3 V V Q k Z B M G R i d j V K Y z N k T 1 V O V n I 1 T 0 x q Q 1 F T S E R q V 1 R D N j F L b 0 R B Q W g 0 R m d 5 W l V x a 1 o x Z k g v M z N l Y T B h d F B W d j Z C S n p I U k J S Y U x F S k t T b V l H U k c 5 Z m c 2 S j F i b U 5 P a k Q 0 Y T N i b G Z n O W R h b X B 0 Z y 9 m a k l H c m x 5 S 3 N W d l c 0 V k R n R G N 6 d D J S Z G V E d H F G S E l M a l l 0 Q j l 5 Y T k 0 b n B p Q U 5 s V 3 F Z L z J 3 M G V o V X N 6 Y m l V b E 9 3 K 3 Z 4 c H p O a T l I Z H V 1 W E 1 U a V R 6 N H R k c C t K c U 9 R d 0 1 C R V J F Y j N o W k V v b D V s L z E x N F N s Z 1 Z X c l k z T D l 4 c E N L M y t 6 d E Z L Z n Q y b 2 E x Z m 1 j U T g v d G Z x T 2 5 t a m w 4 K 0 h n Q V h h e H V k N j U 0 b k p t R E s z M X V M M W J h U l Z J c m F G U 3 J p e X R O S G 1 z Q j A 1 c 0 U 5 M U h D d E F I d H p D d 0 N B a j J Q M m F G W k F T R E N l e E V R R E F M d 2 R u U 0 R P b V J k W W x G T G 5 B T E R 4 N G 5 u O G U r O E 9 m d X p U S D E x c T F T M 3 l m W C t Q b m 9 n R l J 3 N 2 d 6 O V B I M G N U V E I r T T d k T l k 2 T H h h S j B i O V J N N 1 N y V m t N e n Z T O T N t d U h B c G k z U n E x N G p o Q 2 J F S V N J e F F h Z H R J a W 8 5 R E V 4 R V J F U n Z 1 T F B o b 1 p v M V M 1 V 3 R i Z D d v c 0 J T Z G 5 J U 2 R W e T h C Q U k 3 Z X V Z V 2 x B e j l E V U Z R a z F u d z J B a 0 I y e W Z I O G J N M 0 1 z Z W F 6 R V F p S 2 l 0 U 1 V C T T h s d E l Z S k F O c F d x W T R E d D I 3 Z z J 4 N T l B Q U N I Q W d N M D R T b X Z 4 U 2 V Q U W l J V 1 E 2 b F N v Y 0 9 2 O D d H b y 8 y R F V k Z m N v O G 5 2 N n N 0 M z d h R m V 0 Q m 0 2 S G h S Y X B Q S H F 1 Z n l m U H h Q Y z l Q O E p u T F Z y c m p D N E J M N l l i T G p 4 K 3 F N a H R F b E h w W T J B a U l p S j Z 3 L 2 x G a E d t K z d s c k o 2 N D B O U z E 5 d D M 0 U X R s M T d z b j N S b D V s d 1 l H U m h v c l J z c W p J K 2 p N N j d N Z W p G d H J x Q 0 E w c T F P Z l N 3 O G Z n a T N 3 M E 1 o Q W 5 B b l B G U V R 6 S E x k Q 1 E v R m d W c z M w T D F P Z m V 5 L 2 V S M D E z T n p 4 M F o r L z Q r a F g w M k F v T G Z w V X h t b 3 V i c W p p N 0 l v U D Z 6 W U F B T W h W U 2 5 o T U h Z O G Z l d m Z E W j g x Y m E x M z d O R F l H e l g v O E Z z W T V V e V h 6 a D Z Y S 1 R z N D Y 2 N 3 Z V Y W p Y N n J s a U M x S 3 h N N 0 J z N 1 N Y Q W Z K e U l x Z m Z 4 d E p D S W l l c 0 5 G c H F W c H Z 2 Y l J N N l h 0 V F N F U m k v R k 5 q O T V v N H V t R F R y L z l C S 0 9 j d 0 J D L 1 p C V U 8 z T H l C R n B W O V l a d F R M d H g y L 0 h E Q m Z a b n l F b H J E Q k F C M T N D d W l k b 1 d L V 0 h M e U t N U W l F Z H I 0 V n R O c G I 5 c X V i Z k I x Y 2 t H M z J 2 V 3 c v K 1 o x T E 9 v M 0 N F O W l v a k J r e l h K c 0 d 6 R 3 V X T z l Q T E J K c D N s T j R U Q U x V Y W p X O E h C d z F 4 M 0 t w Y 2 h a T 0 d S c 1 k 2 b T J u c 0 F E c D h 2 V m 9 3 W F A 1 Z 3 h Z U n Z Y N E 1 U R V J F U k c r N H Z Q c 3 N 2 Y T R D R H l Y a D E 3 N E R B Y n p Z Z n l s W F h G b 3 F Q b D I 3 S E Z k b X p k V U V K a 0 I z W H l Z V E F 3 T 1 l H a G 9 W N j V t V E 9 u M k F v V 3 R Y Q U F B T 2 p K K 2 l k V z Z 0 M 3 h u N F B 3 N 0 M x a E Z q a 1 M 2 V E F R Q U 1 K Q k t z R 3 p v U 2 d X R 2 h F T 2 1 y Y 1 Y 1 R V Y 0 T W Z B N E N t b 0 V W Z T Z U b m w y T T J O a E 4 v T H p s R V R O R k 1 Q T X h W e W R G L 3 l D e j V y M F F Z R G 0 3 U U F B R V N u S k 1 Q U n d s S n o v Y k 8 0 V 1 B S Z H N m a W w r M H R F T D Q r Q m l Z a U l p R j Z y S j l G U k 1 K S k t V Y 2 x l Z T J y Y S s 0 d C s x S G 8 5 c W 0 x N y 9 O Q z d 2 O W F 4 a U 1 R R W h N V E h J U 1 F 1 R n J m Q 1 F n Q U F i U l o 4 a n d x M n R 0 Z 3 l m Q 3 l h Z U h y R F F D c U Z w Y k V 4 Y X J w V j B O e W 5 V c X N 4 L y t B K 2 R L M V Z G N T F y M X N H Z U c x Y z E 1 e H d 0 c m R D a H V s V 1 J p e m Z v c y t m N l Z k U j B j O W V V T k 0 4 c k 5 U T V R R U F l H d k V J O D d P d z F v M k V M a n g r Q 2 t k U U F V e n A x Z z V t U k V m Y m Z 2 S T Z w d T d i a H h O Y 3 o 0 R z c 3 N n B V S 2 l l a l Z N R E F S R V J I U m E z W G 1 3 V D F r S 1 J R N E V u Z 1 Q z Z X Z X M X h 3 L 1 B X V T J m Q n l k T k s 4 T n B O b T d z a z d Z d G h F W E h 6 M E F B T l Q 4 W m l y T W p Z e m g 1 Z U F J d T V 6 c W Q x K y 8 z e F Y x S z F a Q 3 V p d 0 x n O W N z a D Q r R E V 4 T F M w L 0 R a M n I r d 2 R m a V h N R E l 3 Z 0 Z n a 3 d t Y 3 Q y b U J V M i 9 h R j l r K 3 V W T 2 9 0 U m l I a z N N U D d P S G 5 2 R G 4 3 N W V J R G U 4 N G t a N l R D U V N E U n J t Q X B 5 K 3 Y 1 Z C 9 I e m t B T D d w M 2 h 2 S m 1 S b U l T a z Z D d T Y w Z F J B R D Y v L 1 V I a m 4 4 O U E y W U Z q R l F S M G V 2 S H d F U k V S R V N 2 a l V x d H h 1 N 3 J W O U R J M H h z a k 5 x M 0 d N d F Z R O U s 3 Z k N B Q m d h b W l v T n d 3 M H F 1 U 0 Y r a D Z W N E 9 Q b 2 p N c U 9 U b k R N R 2 N Y S l h j U D B Z Y j J H U 0 1 w S V I 3 O F Z T e E N S b U l D a k U 2 Y 2 h Q a j B O M 1 J i L 2 d v O V h M T W J h b 1 N O a G I y N k I y Z D E 3 R m F t U E E x W X V M Z k w 3 K 1 M 4 a U h N T T N y R V J k Z H c 4 T X l W Z n M 0 Y 1 U x W W F p U V V 5 Y T h N S n N 2 W F l C Y 3 F j V H N m W D l q O X I 2 L 0 l S R 0 x Z V z V r R E h O a l k 0 U W 5 4 d U 9 y S F p 1 d 2 N z Z 1 h S Z T R m R V p V O E J p W W l J a U l x R V k r a U k 1 R 1 d K Y 1 A x W j A 4 M G h S Q j J Y c j J F N E 5 n W T N K e n p J M 1 p k d j R 5 U k c x Z G p u Z D h a Q U 1 E R H F P Z k l Y V W F r V X F z a F V 5 Z 2 d W e W 9 4 c U Z u T E F w O F R F Q k t N R V J 0 W F E 2 W l E 0 S i t 4 a y t C b V l 3 c z N H M X Z z S E R V Z W Z W Y 3 N R Y X V m d n N Q Q 2 Z v U F F 0 V m J k S X Z W N z J h Q 2 h h T 0 Z U U m V 0 W S 9 1 c D h h c l V h V 3 k 5 Z n d Q L z I 3 S V N E a F F V M m Z U R U d V c k V Z M G N s S n V C R V N E S H R 6 Q z V n W U d 1 S k p k R F J X b l R 1 T n d j M W F G Z W 5 a U C 9 i d W g 2 O D Z k b 0 d O c V J t c 1 R j M j B B b V J 3 W E F 5 Z V J F Y 2 p J V D B O d D h O R G l 6 U m l S V V F s a j R H S m l J a U l T c 1 E z K z N i a D Z K M W J B T E k z W G 8 x U F M 4 V 0 0 z Z H Z 4 Z W V 2 M z R H e G x q Y k h 0 T 3 F G a j l W c F k 2 M 2 N X O F d s c E d M T j V I Z E p s V 1 Z D c V Z K b z J P b F N 2 a V o y a k p o V H l u T D l o W j J h T 2 p a K 1 A x b 3 c r Q V V B V E x 4 O G N u a m d W b j Y 5 Y k N X c 1 Q w M E w 3 Y T J s c 2 d n a 2 R P c U 5 4 S l c 5 V X p M Z F d h R U t I e n F q d G 5 s M 1 F J V U 1 t U T V m Z k Z 5 Q X d M Q V R k N j l i S G I v M E d h N H B Y W k N r V U d M c n V M O D J V U G l P c E Z O M 3 J O c 0 Q w c n Q y T D h C M 0 x Y a y 9 s c U d j Z E Z B Q l V z b k 5 B a D E 5 L 1 F I e E 9 Z W X o r a l p z V n F V M G l L b G t p d F Z x d E x 2 d 3 l J a U l p S 2 l 0 R F R 4 e k d 0 W n p L Y z J z N 2 R r R W p K N W N 5 N 3 B G K 0 1 T b k p T T T d J Z 0 t X S k t S d 3 N z d G N i U F l 4 N m p v c T I 5 Z 1 d P a m l o V k t p a V V T a 0 F r Z 2 9 G R U F y R k E 5 Y n A w V 1 J i O E h 3 Z W h 2 b 2 N u T E l 4 T k J Q Z W p V c W 5 W T 2 0 x a 3 l 1 V 0 l U M H V G N j B 1 V 1 p U O T E 3 e T d N a k l 6 U X h N d E g r R D J v V k R D V V N B c X R 2 b m N v T U F C d H E x U X Y w d H F r a D F I U G t a c V p D V E 1 q S S 9 n N n V i e F N a V D h p S 3 B 4 S X p 5 O F p B e E 1 S R W R F Y n J y d 0 V K a U t p O G s 1 Z l l I b 3 p 0 d 2 9 u S W l J a U l p S j Z B e k F 3 R V J F U k V S R V J D V 0 J n S W l J a U l p S W l F c 0 R B U k V S R V J F U k V K S U N C a V l p S W l J a U l T Q U F E R X h F U k V S R V J r U U F H S m l J a U l p S W l J Z 0 V N V E V S R V J F U k V S Q U l Z b U l p S W l J a U l p Q V F 3 T U J F U k V S R V J F U W x n W U N J a U l p S W l J a E x B d 0 V S R V J F U k V S Q 1 N B Z 1 l t S W l J a U l p R W d B Q X h N U k V S R V J F W k V B Y V Z s M 2 d J a m 9 W Y W 1 W c V p E R n J J U W k 2 U V R V V 1 N G U X E 5 T E x 1 a 3 Y w R m h H S l R T R X l x Z 2 l w V l V j W U 9 v e U F T R 0 p l M W w w a U l x S l N 4 T U J F U k 9 X Y U 1 1 V U N N a 0 9 u U W l X T E t P d X U w R n R L c l V x S E 9 1 T S t a Q m 4 z b 1 l q Z k R X U D N u e U d 4 Y U Z I V z N T S W l v b E x D S 1 h s R V Z H N H B V e T R n L 2 Z F Z 2 h p V X F O U 3 B a Q k 5 J Z k Q 0 S X k 1 V U p a Z D R X S W l F b 0 p B e E 1 S b F V 0 c V p T b 3 l R N m V X Z F R m b 0 h a V V p P a F Z x W l d w W m Q 0 T 0 l p R W 9 C Q X h N U m x V d X l t S l V j V 2 F J e W 8 1 S k Z R Q m F 6 c 3 F 5 N 1 F V U k V w W U N C a V l q S 0 p V W F N p Y k x 1 Q X I z a k Z F a 2 5 5 N 2 9 M U k V S V U N o a V l p S 2 h j V W 1 l R m x I V V g 2 Q j J u e m 5 w V z F s M G d J c U p T d 0 1 C R V J P V V N T N G R U V 2 V Q U E l C S F J 1 N E d C a V l p S W l J a U l T Q U F E R X h F U k V S R V J r U U F H S m l J a U l p S W l J Z 0 V N V E V S R V J F U k V S Q U l Z b U l p S W l J a U l p Q V F 3 T U J F U k V S R V J F U W x n W U N J a U l p S W l J a E x B d 0 V S R V J F U k V S Q 1 N B Z 1 l t S W l J a U l p R W d B Q X h N U k V S R V J F W k V B Q m l Z a W 9 o e H F B T H V D W E p B b W w 1 V D Z z e U 5 T a l J H Y 2 J Q c k s 3 Z X g v N G 9 U V F l m W X Z k Z S 9 a Y 0 x z Q y t 4 Q V F Z N F h y M F Z a U X F F V E Z i d n R H d E J V M j N u T k h S S n J 4 U y 9 X d E t Q N E 5 0 Y 2 Q v O F J h d n J Y M G l J b m 8 z U 2 N 1 N k E w U k V i N H B 6 N F h h W W R M N E d u c W N i W T F 5 Z H B 3 Q 0 F J O E d P e U Z R V 0 h x R G N 6 V F B R M E N u e H B a O D k 4 R m g 5 U E V r e X h i T m h K M S s 2 R F F B W W Q 2 W V d 2 S 3 p T O F Y 2 R j J H T G R s N l V V W S 9 T c D J q Q X p V T U M v c n g r a 1 l y W E 9 O V D l k O W N H V k t H d G M 2 d W N I S j l P c 0 l y Z W R K c G R n L 0 5 t Y W l N M H d S Q 3 U z d U d M M X F 6 a U d u Y W l M b n Q 2 U l d O e m 1 6 b X Q 3 Q n I w N X N 1 U n l H Q m t Z b E h V M 2 l P Z 2 R 3 T U J F U k p S a j l a M k t z R G F T W T J q M V V N M n h X Z j V W R V p 0 a F d P a T l n N n F H d l Z K Z 0 t t d E h u e m t p V F M 3 Q j Z O c k J l c 0 5 T W E t Z a H J r W l p v N W x M U X J I Q 0 V n R E 1 1 V l F G b 1 N r b W F P c W N n R k 9 o d 3 F O Z j l S M l N V T T h 4 U 2 U r N W d H Z 3 I 5 R H p Z c U 5 C b j d Y d n N q S D J Q b l F 1 O E p t R E F X Z G d h e X d 0 d G k 5 N G N R V k d S Y U R K L 0 5 1 S 1 h y T k l j R z d i K 0 w x Z 2 F t M k w 1 N E d F d j N l N 2 R p R E R z d W 5 Z W m t 6 d D F n N W 1 S V V l I W H l w U U t H R X A w U H p Z Z H V Y M E w 5 V D B x d 2 N u U 1 N 1 d j R q V 2 R Q V W Q y M U F v d 1 o 2 b 2 p L U F F Z b U l p S U F 0 M k 1 0 Y 1 M 3 Y 0 R 0 T W F Q b 0 s 1 Z 1 V K e j N P L 2 p D M U R w N W d j T k 5 V U 2 9 1 Y W t 0 Y k l 5 M F A 0 Q y 9 0 N 3 M 1 b m l U c F R t L 3 p z a 3 J I N l Q 0 W F M 2 e m Z y e X B a b H Y z U H d O Y j d i a k F R c T l E R E s x S n p E Q U F z R G J P L 0 Y z c 2 Z P M E 9 w R n F H T l d 4 e k N V a z E w M m p F V X E r Q 2 9 K M G l 0 d m x z U k 8 0 T m N B U U N Y S W 0 x d 0 t k S k d z Q z h U N n o w U k R F e l Y 3 V k p 3 c W 8 5 L 2 d l K 2 w z Z T V t N k Z B e E J 2 O X I 5 S 2 p B N j Z 5 T U Z B V 2 V w M W N U R k J X c D l k c k Q z a D Z U Z D I 3 Q l p u K y 9 B d S s 3 U E h N d U t q c 1 Z I S F p 6 W m N o a 0 9 I M y 9 Q M H p x O U V H U i s 2 V n Z S T 3 B C N U h N c 1 B u a 1 V v O X Q y M E F s T W V h O F B q W T l E M T h V L 1 k v M n d V V 2 p n N G F t N U p q a 2 p B e j h m M 1 k v a 2 p B d 2 N u a m h O R T V w Q z Q r U H c 4 Z k x G V 0 R a b 0 t E c l h y R l B r U G h M U m 0 0 b U J p W W d J d 0 c 4 Q l h u Q T B 6 Y 0 x R N n F G S V Y w a H d Q Y 2 9 L c m R 6 a U l S V 3 J J V k 1 L c j l s S n p w S k N E Y 0 J h W U 1 S a V l O V n d 6 Z G R i N 3 J 1 V m R M Z G Z X Y T N O Y m J W Z X Q v N j d o Z G J y M 0 N t Q 0 9 4 N W 0 5 L z J I c T V Y e H c 5 W E t P d T N V d G s v R 2 d S N V h 0 S T c 5 O D l n W l A x e X B q S 1 l 1 Q 2 R q M G Z n Q U 1 K U 3 F k K z h K U 1 R k R H p R Q 0 9 v M U V C U D c w a W Q 4 N 2 1 N S k N w N F c 2 V V Z 1 c j d N U k t L Q 3 M y b W 0 z b k 5 T c 1 J w R 2 V 2 c E F K Y X Z K L 0 5 s Y X J 5 L 1 B u S X R a S C 9 U R W l O Y n Q w S H J C O S 9 q b D Q 0 R m 8 3 V n R W Y z M 3 e H l T U F l j K 0 1 x S E N 3 c 3 R l N E x D Q W x H Z F J j M 3 Z k U H V E d H k 2 Z 1 V 5 N U h G M X I x U z F T b j c 0 L 3 N B Z C t R U S t 3 Z j l 6 a 0 l v M z R o T V R I b 2 Z O d l A y R k c x e D R Z M 0 t 3 V j N H M 3 Q 4 R j d W N m h p d z h n K 2 N t a n d M Y m p h M k N J b l B u b D c 2 e D R E U E 1 I a j F u O W p r N z R l K 2 p a b 0 N B T m I 2 b l V G e k g x O V V k N j J B a 1 B n N E d F d W x j T X c z Q W t W R T V R Y 0 R F e E c 5 O H k 1 S D J 1 R G Z V S H N z Y U h r U E p s S W x s d D d 5 e E M v W H Z i R 3 F 3 e T J j R D d m R n h u d n V o Y m F S Z j R R c D F 3 L 0 4 3 M m 0 r T G 9 u Q T V M R z J R N k h Y U E V r e U x m Q z Y v S 0 5 j M V d 4 V D h F R 2 x h S z F y R G d V N z R s N U 9 B W V Z 6 N F h a N G 1 H Q 0 d E e n l q M E V U U H R N T z V W e X J E S U 4 4 M H Z q M l B Y R E Q 1 Z k h Y V X N r L 0 I 2 d m E z O U l h b H h D d 0 R E R G x X R n h r S 0 1 i W j N 1 U U Z Q e S 9 S Q z M x d j F U Z T h W Z V A 3 Q V V 5 Y 2 N l T 3 F r O T F 3 N z k x a X M 2 M 2 l 6 M E d m U X E 4 c 2 R M Y k l k U H h 3 Q T R H a H B C U X Z q N 0 p I S k N q Y T J t c E d r Z E Z r V 2 p 0 e S t o Y 0 h O V 3 N I Y V Z I d E V 0 d j J 2 O H d W S G 5 i W m N 1 Z 0 F Y S z J 0 S X h S S 2 R F Y T F j a n B h V 3 N E T E p i c k 5 i N 1 h w W W Z 1 W W t Q b C 8 v R n p a K 1 B n W V N z W E R O c T N S W k Z n Y X V Y S W 9 N b V F 5 T l B i M D F 4 e G Y x R z R 3 U G 8 2 T 3 c 5 T l J 4 L 0 5 p b l A r c k 9 t Y T U x M 3 c r S D l 1 R 0 h R L 3 U w a m g w S 0 R B Q U F O U E h 5 d 1 p H S j B 3 U 2 Z T V V J 2 T m d Z b U l u c W 5 L V l F p Z k h 2 S k Y 5 V n N V O U M z Y 2 d T U 1 p W S 3 N 2 R k 1 S R F J 5 V D B M R m l E Q 3 B a c E t O d E J l R k N C W T h T e m Z E R D F j c U N n Z W w x c 0 R H U 1 k x R F Z N T D N u L 3 J q b F d l a j U v S 3 J Z c E d G Y z N h Z G F 4 e D R s b V d r Q z A 3 T E F T a k N W S 2 p H d j J Y M j l h M y 9 t W G E y c 0 N V U n F B T C 9 k O E 1 L U 2 0 x N H d s a X J S M C 9 z N W p q N X o x T n V Y c l E v Y z h E a k p E U D E 4 S T N B L 3 d S e j N F O H c x N X p 3 c z A 5 R l l U e m k 3 M U 8 r O D N y W U F v T 2 1 P V n V q a 0 V Z M 3 Z t a j d R Z T k 1 W X l 0 R 2 x z a V J Y S 2 d F Q U J w S V h v N F N i T D E x Q V N t W U d 4 c l o 3 d j h q d D N J M E l 3 L 2 1 n K 3 d C M F I 3 U H l X d G g z R U l h M m J B T U F x T y 9 o a V N X Z m Z J c V J H M W R q O X I 2 Z C t L R j N m N z M z W k 1 u b E d M a H l H U j V G U j J M W G 1 L O V F 4 Z G x W Y z A 0 c U Z t U F R G M k 5 n Y n B 4 Z D Z Y S G 5 x Q W x R c U p U b 1 h M T 0 8 x a H F y N k 9 R a 1 Z K M D F H V T h Y T E l a Q 3 B j T D Z D M m N 4 c k d Y Y k l y O C 9 J b n J 6 T U R B U j B U d H Q 3 Z D J L d U J k d m d T S F Z 3 d k I z a 0 F 2 O E l 1 e V F L c E 5 p W H Z Q N 0 V B S H d 0 V W 1 E c j A y Y T R Q M X F k Z l o w U G V 2 U 0 R F e k d j a 3 h 1 O E Z q d n V U O X V l U l o 2 d m p o T 2 h q a m c w b k 1 i a k s 0 Z E x G Z 2 9 R Y V V X Y W F h N k J j W m F Z d F V k R D d S M m k 4 U F p j R H Z N d V Z T b D B H Z n N l T 2 l L S F E 5 Z H R Z N z E 5 S T d V Q 2 t 5 U G s 4 e U s x R i t s V 2 9 S M G h m N S 8 y d E l W U U h 5 b U l R e k V L b F M w e U N o U 2 V 3 W F p G T m N D Q 1 Z k T F p 6 M 2 F 0 V H l q S 0 x k a W 9 3 d T R z b V J W d G J H R G h X S G h S V S t L S W t 1 U n Z Y Y n N U b m d v M m x X c k F h V k t o Z V d u V D Z C M 2 c 4 W n d 0 N 1 V y Y 2 p 0 T C 9 6 M E 9 B R m p 6 M l F q M H F 2 K 2 l F T W p C d 0 F B T V d m M G 5 I d j Z 3 Q 1 B i b X V 1 W G x Q M j d Z Q k p l Z U J H S E Z t W C 9 S c 0 p J M 2 V 0 Z l h M a U t p V n F 2 e D Z k b 1 Z 1 U G o 0 S V R a O F B o b 3 R m S H g x M n J B M W V 4 S H F S U 0 p n N k 5 v V k d O d X V r M l l x W G w 0 U m l R a 1 l 1 d l l 2 d U 5 2 Y V l V V H J k a 1 Y r Z j B U M D V t R m d J c U o z V 3 U 2 b 3 c 2 W j d G U 0 F W c X l C W G l m R j V q U k J V d D A w c D B 2 U z N Y T D F 5 S 3 J n V l p k c F h r K z J 0 R U p t d X Z 5 S 1 h 2 b W U r Y X F u e F Y y R m x K R W R y d H p o O F d U c 1 k 0 Y W 5 H Y 0 R Q W F h S K 2 t V S W x n S U 0 3 K 1 B 0 Y X h U O G J o b n B m a G J w N E I 3 L 1 h 0 Q l V k O G 1 1 N W 9 o V j d l e n p H d G 9 X N k J o c V k 3 V 3 V r Y 2 E 3 Z T d X W k g 2 Z X p M R U F T Z E R I Q X E 4 e H N N a U E r Y y t 2 b E N r O W d x e U 1 y S X R s T S 9 2 d j N J N 3 h i V T Q 0 S H F w U F d 0 d H h 5 N W 8 1 T 1 J T S W 0 y b H l i S i 9 k d m J j d U l y e E h U b 2 p M a l V G e i t K a T h T d 3 V G a n V 2 W G d J Q S 9 E M T Z B d H B Y c X l u W V J s Q l V K S F p k d n d 3 Q U N F d U k x e m 9 Y b F p R R V E 0 b F V L O V R r O T B Q d i 9 u Q z J 0 T V l I Z X R Z K 2 l V U W k 5 S 3 p Y R U F P Y U 5 O Y 3 A x R k J o O G x p a 3 k 3 S 0 x t d V J P R T J 4 Z n J T Y l d E e H N O V n h 2 O W h V e n N 6 T X p 4 Z W F 1 M k d O Y X l i W U Z U Q U l u b 3 p j Z k F S S V d T c T F T N E h C b U J t e k h S a U V 4 U F E w e D Z P b V F x W l Z s M 2 k 5 N X h T d 3 I r V E Z 4 a 2 4 x U U p S e S 9 2 N X p B e l V P T H p r M 1 Z 3 U D k 0 Y 2 s r c G 5 q O D R z Y U h s U D d 6 M 1 Q v S 3 F o c F d z O H V u d E Y 2 W n h 6 T m R O Z m N D Q 3 Z 6 c F d p a 1 p p b H Z m R D h a S W c 5 V X V Y U 0 F n c 2 Z s S V Z H V G 9 u W T F D a 0 E v N 3 R Z R F l l Z k 9 1 S 2 Z I b G Z n a 1 d k M E p u Y 1 Q y N 3 h y b F B L d V J U S 1 J x d U J p c H I 4 T X V h b U I 4 T G 4 4 O G 9 m R 3 l I U W p M T D N w a V Y y U F h O R F R P e E x q N m p 6 V k N u T n l s U m g 3 S G p u a j R G T W 4 v S y 9 S S T F T e l R T b l N j K 2 o x U 1 V q T E h x b T l I U j Z L N j g r Z W 9 x N j d C e T d Q b k F z Q X V Q O D h B c C t 1 W F E 1 W G E r R X F p Z 0 N 3 O H R 5 L 2 N M R 3 l S Z z I z Q 3 J n Z E h x c D F M a W p x T 1 R 3 Z E h D R V d 2 U 2 p T S W x j c U V S d 2 J v M 1 Z k e j N v T k 5 R V W J J c E 9 5 U n p H Z n h N W W d L U 0 5 E V X d F d i 8 3 c W 9 z M U 5 u U T Z W V 2 E 2 W U E 1 c T d O e W k v d j h h c X p K Z 0 1 B c H U z Y U J n Q z R O b n M r d k J 6 M F Q w O G x v a m N i Q X h N S m l r N V B 4 N H J i T j N F a y t B b F M 1 Y k t 5 N 2 c 2 U n R o S U t U Q V p p R l F 3 T V Z m a m 5 z V E 5 P a G R w a m J j Z W J N R F B J L 2 9 O Q X g 0 b 3 g r U D Z 5 T D J Z M W Z n Z 0 h r e G U v Q T l Q O H F z S E d T S T c r d m k 4 c T R O M k t 0 W V J j S 1 M 3 U 1 h r e j Z S b H p l M j k w Y 3 F V b l N N d G w w O V d H Q 0 d m N E 1 y S 1 J 6 T E s 4 K 1 B o S F k 4 Z E F W W D V 5 c 2 k z M 2 R y b W k r U j N K V j l s L 0 9 E Y 1 d s c 3 o 3 b 2 V J Z 0 R q a j l 6 d 0 l r U U I z V H l p T U h X e m p k Z 1 l h a E F a T G 9 S S G l h Y U l 6 b E x p a W Z K c H R o e X Z 3 T G t L a E V H V k F t S G p m S H I r Z i t Y c F R n V H l l c W l U U l Y 4 V m N v O H R l M D l M S z N n W U t K Y j J 2 M T F z R E F z Z U c r a T R v a E 9 U Z 1 l B Z E t w U k c 0 d F B I T U h H T D h a b 0 N q c H N 1 M 0 l S b n Z Z T 3 F P W l N j R 0 d V U 2 U 5 L 2 d F N D E 2 d U J o M U h N c y t m Y 1 k x R 2 8 x U k R r Q j Z X c n d F e l R 3 c U t S M S 9 m T 2 t 4 Q U x Y T 2 V Y c S t 2 d U N B c y 9 u M 2 Y 4 S k F H N 0 8 r Y W 5 R T n Z N c k x B d 1 M w W n V M Z 1 l s M E t O V X F y T G 9 U a U R W M 0 E 1 R 3 A 0 S D R s O V B h T F N E W E c 3 R X R W M E 5 N N 0 V 1 M 2 R Z e l h I W X p J T W N U Y k 1 E d G V p R 2 1 G N 2 x 4 d H d 6 e k 9 5 Y 2 l 6 R U F m R 1 p C c k E x b H V O U m 9 o a y t P M T R Q V X J F S z V 6 N j Z D Q l B w N n g y Q m p j O D B 3 R S 9 Y Z k Y 3 N m Z I N y 9 4 V n Z n d j N q Z E 5 S O T V O W E J N d 3 Z T R 1 F a a D N 4 U m V U e j l m Q T h u Y U J B Q U N a T W p z d 0 N a W H J s a W 5 G a U 0 v V V g 4 W T V x N E J 6 U X J i Y 3 I 0 Q X p Z Z G 5 y W F E 0 K 2 R j S 0 Z D Q n R Z R 3 l r U W t t S 2 k y V C t x a G w w S 0 p 0 V i 9 q S j d l a 2 R q M X l F W F R 4 N U o y c U 5 w Q 1 d P U X J s d k c 2 R E Q x e F d M T 0 8 2 Z H N t e l V 0 c 2 1 s e H B D b z Z M Z 2 F t a E V i N 3 E y Q V d k Z n Z z S m w 1 O D h R a E 1 2 S H l S b H B H U D l o Y k 9 Z M E t G T G 9 X M D R X M W 5 E M m N v Y T N v N U 9 t T F Y z S j g 0 K 3 V J Z T J W Y X N q T E N F Z X Q w S 2 Y 0 Y 3 Q 4 e F N N c T J 0 c n B o S j F N d V J 5 d W s 4 W m c y Y U N o K 0 t S e G N 3 R F p v M T V 0 R m 5 5 U H d 4 T 2 5 v Y W x Y N G I 4 N 0 Z Y U F d Y T 1 d P V k J Y R X h j c G F x O U F G R V p V L 0 R F e W t K V V V t d y t U e n A z S H g r W X U v b k l z Q T F I R n d S S E 1 Y T j F R d 3 Q 0 Q 3 R z U W t N S l p 5 U F R X W H M r Z H d T Y V N a T k x z R 0 l V N 1 d S S 3 B Q Q 3 l 5 b 2 Q z M T Z x Z 3 F C R U 1 4 a E p W R m p Y O F N h M m R M N k J m a 2 N h b 0 8 r U k J q a m U 4 e E l z Y 2 p a e W x T b k Z X S G 5 I Q T E w c V J X U G 8 4 Y n B R c T R H M U h X N j k 5 c k F F W k p m a l h w N X Z S S 2 c 0 N S 9 Q c j Z S M n B N N 0 k x N F d 4 T j d I d X N Y Y z c 1 a T V v a E 9 C V n F q O F B C a n R o N H p 4 M U R x b 1 Z D c m 1 k S 1 h s N k h n e D F 4 T 0 Z q L 0 5 L U m R R U z d Z R l Z T O E Q v N k x X d D l G a G t J Q 0 o 5 T X N w T W d r K 0 9 l S k 0 3 W S t 5 Q j V O K 3 J o e U J B W l V D V W Y 5 b k 0 x d j R 6 S U 5 z Z l p 1 U m Z 4 e T N S d k w z N 3 V O R n E 3 e G h i U k 9 y O U 9 k O E Z C V W Q z V k R J M D l 2 d E t s U 0 R W L 3 Y y S X h U a z J k a T d v R z l V S 3 V C S W M x M T E 2 N E I y W l h y a n Q 4 T j F E c m 1 h Z S t B N X Q 2 K y t Q U E 1 D Y l N 0 V 2 g y Y i 9 N L 0 R 6 T W d Z b l d 2 V 0 x y U W Z N U 2 5 a S T E y M n B z S n J u W W 9 x Z j J s e G Z Z c X p J U z h S d l p r W W 1 F Z 2 p S U 2 J E a 0 9 P S D h D Z 3 h B U U F n R m 9 u U T A 3 c 3 l S d G F x Q z l j Q 0 Z 0 R V N s W V d V N X l Y V F R r a U t D V z d I W m 0 r W X V l a U d G d 3 d s S 2 5 o Y X B x T z d a L 2 I 2 c E J w M k t W a m Q 0 U m J 1 e E Z r Z 1 J T N k Z R V T R 3 T U p F c X N l N X V S V 3 o 0 e n g w M n h u S n M 2 a F F B Y n l 2 a G F u b 2 x L Z j g r U 2 5 s N X J P M V E 2 U G 1 Y S l F M d 1 M 2 d D d l S D l 2 V X d R b F p 1 O X Z r N m 5 N L 3 N 1 N V V N b n V l b z V K N k 8 4 Y l V h e m 5 U U E 9 y S m 5 o T 2 9 S T G h j c V E x a m d R N z R u U 1 l Q V 3 J i S i t P e m F p S D Q w R H N L N W d i W l l U W k R J V U d x W E l K V X V S V H p t d D N I V i t k c V l N a n h l d m l 4 K 1 Q z M E x X W m Y 2 T 1 h r b n d h b l V x d H g 0 c j g 3 R 0 5 n a 2 U y U G t l Y j M 2 N H I y Z j U 2 T G 5 z a 1 c 0 L 0 9 R U j V 2 W H F D e H Z U R j l N Y m M w d V F M e n A r R 0 N m K 3 U 0 M m t E T j A 5 d X F a M D Z Z W m V T e G R o c m Q 4 W i 9 I b j Z C S W E z Y m d m V E l r d 2 h E Q X d M Q V F E N E 9 w Z k 1 L R j F C Z 1 V o b 3 J S T V J s U z h N V E F R Z 2 V 4 c m V G T C 9 U b X J C a 1 k y U 0 0 z O X E w U X d O S C 9 s V 0 0 z b T Y r T m 1 t W T N 2 Q V J m S 3 p U N E d 1 V E N u Z n p U S W h G M n B 1 d 0 5 u V k 9 R R V N x T W Q 3 Z j J 4 U X p H d 1 V C e U I 2 V k 9 S T m 1 q N 2 h N Q S t 6 c W V n M n V l c X J I Q W N E L 0 x n c C 8 r S D h a Z j d T O U R R d k R s e C 9 G Z X R Y N 0 s 1 a G 4 0 S F N m a T N B e X p T N 1 d r Q z d Q S G 0 w M k Z o a G g 4 c k R J M E Z y c l Z S U n Q z S U x v S X d r Q U F D Q U F T V V J C V k d K a E t s W G g 0 R k 1 u T k h K S z F E d 3 J J T m 9 L U F E r K 0 t B W H R Z Q 0 p E b G x L T V Z Y Y z g 4 U H R O T D Z U T E p j a F F T S 0 J V d j F q M G J 5 Q l d 3 Y 3 h B Q 1 F z R E J h Y j R W V W R N a G l H K 3 J C T m N y U D V R O G U w Y 0 5 R R W V k d l l B Q U E 5 N 2 U 1 e j g 3 e m F p a z V Q U X M z N U R B R U F O M X d v W T M 2 R X p G a D A v a k 9 x d W J o a l p w c j N X L 2 J r a l N u d H V Y T U d u e l Z 1 a m U 5 M z Y r U E N Q a F Z y W H R Q R 3 R o d j Z O b T J I e X p p M X d 0 c k x H e E N K T T Z R T 0 F m U U h Y N E d w d G c w b z U v U 3 R J U 0 h 3 Y 0 h r V k Z v b l d W Y X B E b X F Y U 2 5 W S 2 1 R K z M r S n V M U l V X Q 1 V u R m V u W l J G U S t N V E F S Q U d E V m 5 V Q m N p T W o r V U d O a l p J e k 5 u Y n V o b 2 9 W b E d m Z U s 2 U F d U a U 5 R W V h U d F k 4 S H h V d W h G b S s x Z k J z V 2 V P c U d h Y m d y b 0 8 y Z E 4 1 V E h J M m N 2 M 2 l a Q j N N d V Z 3 R l M 5 d m U x a n N 0 Y m N 2 O W d o Z X h G M W N Q U F p Y N V N 2 T i t B S m 9 B Q X d C c E 9 Y c 2 V s Z V J V e E 5 6 S 2 V U O W U 5 W U Z F Q k U w S j h I c U 9 T Z m k w Z W l o V U t o R 2 N 6 T E p n W W F D Q W h h R U N a b E l s e k E w V j J I a l B I Y 2 V l T 2 N D L 3 J 4 L 0 1 E S l N R a U 5 V d 0 0 x Q k F C Q 0 J U S 2 N h Q U l 3 M F F s M W t 5 Z X d x U n N L b 3 V y c W p z N U t 3 S l R H c T F H a j h k M 2 8 r b V h q N m 8 1 Z V l P Q U l o S l N j R S 9 O N 1 B M b 3 o r T W Z J N 0 R 0 M i t p Z T U z N m 1 q W W F W Z k x D K 3 p W c V k y N 1 B q M U h a e V Z t b m F o M l F Q V l V 2 U T U 2 O U 4 1 a E t y Y 2 F 0 c 0 d k b 1 Z i b H F n W D N 6 Z n h 5 R X Z U Z X V Z a 3 J u Y n B w a U V R V j V F Q m 1 C Z m l 1 V z R Q U 1 U y Y W p q W G h G Q W R s Z 2 F 2 W G t 0 S n I z Z k Z V R G h C U 0 9 J c V B 4 a l l D S k V w N m R q O V o x Y k F M S 2 4 0 Z j N X c G g z R E V y M l R Z a k l N Y 1 N u U 0 J 2 N 1 B i Z U Z r b W d V Y k l 6 a 1 d Y U E 5 H a G t L Q 3 N Y V 2 V Z b U s 5 c D V y O W h n Q 2 d R O F V Z a k s z e k Z I L 2 M 4 c 1 F u U i t 0 a l N a c z d P d n N V N V M y S C 9 T c l Q 0 Z D V V d V V V Y l R F d D Q 3 V m E 2 U W 9 L S U 5 H T 3 R J a H d B O E g z V E I x Q 2 9 S R m d X N k l s R F Q 1 M n d y Y 3 Q x U 0 1 Y W m Y r c y 9 I T 3 d F Q U p y U n Z p O U 8 x a 0 Z z a G l H K 2 E v W U F k Z X l U c 2 J G V E F N d 0 1 X T W p t Z G J z N D R 6 d X Q x M H R Q S G N l d H N C Q W N t a k F W Q V B B c 0 x o W W Z M Z j h k e j J K a k 1 M O V h Y e X c 3 Z l F M R D F 2 M k Z l Y j M 2 Y W t h Y U h D M n R z S D N r T 0 1 G b j N J M E l 3 N m l O Y S 9 B a 0 5 o b 3 J C b i t P V G Y 3 b j h l R W Z D O U c 3 Z m l O T T d k S W R 2 b n F L W W x 4 O D l C Q k Q x a X l I d D Z N V H h y W H Z w S F V 1 T n p x c D F k c W p 5 N 0 d w M m V Y b 1 h h M X R v R l J s L y s 1 U D J M N F I v M F d F W V d y b m J n Q T R K W S 9 v W G N E Q V J G a H g r e W F 5 Y 3 V h T D k v U 3 V 6 R 2 w 0 O U U 0 N U h X Y V B R M D h k Y 1 M z S 0 d r K 1 R z O W Z s V 0 J v c U 1 M N 3 V F K 3 g 0 N k F w N 0 V 4 b C t h M z F Y V T B n Z 2 Q 5 K 2 g z Q T l Z a 3 h z O G h s d 2 x 4 b 3 J i S H V p d 3 B 4 b m 1 O c n V Q a n l v L 1 I 4 V T h G Z l Z 5 V G E 3 L 0 d E Y k c 4 b E o 1 W D h X e D c 3 R 3 p U b 0 d I b 2 p v V G x q M k t r T G Z z Z W k 2 c F d G M 3 N L b m k 1 T G t i W V F x V V d v V T d P a U Y 2 d W 1 6 R 1 d t S D Z o R 3 U 3 R l c 2 Q 1 J V e U x p T X c z a G F L c T d s N U 1 h U U l l S 3 N m a j V t a m Q 2 S G 1 p R S 9 y N F J t T j d 3 R V F v Z l U 2 Q 1 N k U G J o U G N 3 L 3 V B L 0 R X N z J I c G w 0 K 0 9 I W W 5 F R 0 0 y c j B X V 1 F v R 0 5 Y N H h C N T V w M T B L M U 9 m Z l Q v N n c v T T J M M G R K L z Y 3 a l o v N j l J Z V B 3 T D l E Y 1 d t c F d I a n N J R m F m T 3 c w Z k o y Z j h P M m t t c X J x N G 9 r K 0 R 4 b G g y N m p o K 1 B u b 1 F l d 0 9 1 b 1 U y V m F o a m R 0 Z 0 0 2 V n E r R l o z R 3 g r U D N F R V d 5 K z V B Z G Z K e G R z S H p s T 1 o 2 M V Q 3 b W E z U i s v Y 2 d w M j V P V V F R S V Y w b X c 0 N H I v c k F 6 T T R l R G h R V n V Q T X V 1 a U J n V T l S e j d 4 a z d T O U R F a U t R R k d C a S 8 z Y z A 1 R T V R T U Q w e n R P c m x M a F N Q Q V R B T m t m Q U V m c T J m M m M 2 R z E y T j g 0 Q 2 V 4 K z d v S 0 Z q S X Z y N l J x Q 0 Z h e n h x M m F W Q U x G T G p n M H J S c 0 R h V 0 l 5 b E x p b l N G Q k V h U z d I V T F B R F R W O G d C Z 1 J x T W c x T E J M e H A 1 S E x 1 a G N L W H V U e k E z d k I r Z z h h M X d w b G F B d U x o L 3 J O T H h Y U V h z a z U z U 1 l Q U j R s d m x p R X I x Q 0 p N T 0 Z z V F p o S 2 x U Q 1 d x a U F X c W Z F M H l S U m 5 3 K z F n S 2 x X a W 1 Z d H V C Y m 8 2 O X N r N E g y N k h M M C 9 Y M G h 0 c W h L V E t w V G o y e k F G a W t S c m R j b 3 B 2 U E U 4 e n d x S W I z d m c 3 e U J W V 1 J u T D g y T 0 l l U H Z T S 1 J L c G N D b 1 Z L a E Z T N U Z E Z G p M R F d G S D B R Q S t 2 d U d v N H R I T k g 2 N j V v T n R E O X h 3 N 0 p r R H Z t M 3 l F Q i s r W V p z R H Y 2 M 1 V h a l h t S H R p T G h w V z g 4 S D J 2 a j N I b D Z X T j h z d k l Q V k h O e H c 5 c W h J M U R G M l J V Q T R H N X J o N U 9 U L 2 9 m c H U 3 Z G p Y O E E x c E d V S j c 1 d T E 3 Z k l G Y k x o N E h s T T Z k O G V F a n A x a E t N b i t H Q 0 1 S a X p H K 1 E y Z j B h O X d N d j U 4 N G d o M V g v V 0 Z q Y W 9 i N 3 p 5 U F F l c 0 Y z T U p C S 0 1 i N T l a M H p x M U Z W d l l R a F h h e H Q 4 M m U 1 O W J M a D R E b i 8 4 Z X d 4 Q T l v d 0 x a e X R y Z k 4 v c l l 3 Q k F R b m 9 h c k U x T n N Y d k 1 W N m h Y c 1 p M b T N s N U x G N V h V d D R 5 S T N s Q W l k Z j d 4 W j N x b i t F V 0 V Z Z l N w N H d D Q X V n N k 8 y T l N w V 3 h u M 2 l L a G 9 V b T U 2 b G t n N 1 N W a 0 d r T 1 l V Q m h E U 2 J Y O W p U U 1 U 5 S U h 2 a z V F Q 1 B L N m h 1 b T F J a W Z R Q 3 l O N j U 5 a 2 1 T c U 5 Z W H Z a U l J X S l U v Z j l R V 1 Z G Y y 9 i b j N h N 2 0 r R n h r d l p H c m U 0 V 0 d a a l g 3 R D d h V n R E Z G p 5 W W 8 w U X h U L 0 t y a m R x e W x a b V N 1 S 0 t S a U 5 i e X M w d k Y x d m N m b 1 V p a 2 F B R E R w Z k E z c 2 Z l U 0 1 m c j R S b U 5 M Z 2 t X Y i 9 x L 1 o 3 b W 1 u Z C s w b V Z j U H p V N H A 1 T 2 0 1 Z W U y M k N 5 W D N Y W W 0 4 a X d x K 3 M x e l R T K 1 Y x V V c r e k N 0 N 2 R p b D N P e k R G S k 9 T R E d N R E E x Z 1 l a M i s w Z S t L L z I y a F R w W m 9 t N k 9 R W G 4 1 Y X F H Z T N K U z Z a V T R I R j B G S 2 8 2 d X l J M k 5 R V U 9 o V X d i b H l 1 V m 1 y M l B 6 a j Y 4 a D d y d U h y Q X l N W D N G Z D V N Z G 1 2 S l c 4 L 3 R 5 O H p w O D A 2 T T N u Q 3 l 0 O U Y 1 Z j J I a 2 l l d k 9 J O U N 4 d 1 p H Q j Z 4 e T I 5 Z F F O L z N i N E p B Q m h U d X g 1 R z E 2 N V h 4 a j B p S 3 B x U 0 N r e E Z z Z n V S Q y 8 2 T H M 0 Q U t n S m x V a W Z j O V l s R G J Q c m 5 R K z R x a n J B S l R j T E l w e k E w V X N O Y 3 p w U z Q v T l l C M H V R U 1 p T Z 2 t V S 2 h F T U p T c l l H S l h P R k 1 P N F R F U E V a U m p B M S t a R j Z Y Y T V T b 3 p G Q V o 2 U X E 3 S 3 J s M V c y V G t W U D c w a k J N S l F t b H l C Z E l k R T d m Z k J s T V R B U k V i M W Q 5 Q V V t V H N s N 3 g w V 2 1 2 L 2 p 3 V W N I Y 2 9 n e D d R d l R t N n V Q e k h I M T h T b W p q S n d G R k R U a U Z L V z d n c W 1 T c H U 3 K 0 5 F Q k V B T X d O b G d h T n h y N H V k c 1 F 4 M n h 0 c E J 4 M E N z d 3 V R R 2 o 0 d m N S b G 4 x b l l p S X l q Z H g 0 W m Z R M n l 3 b S 9 j V 0 h K Z H V j S 1 J O R V J F U k V S S l N O Z 2 V r Z E o x T z k r R 3 V y b 1 l R L 0 R r U k V S R V J F Z W Z F V E 1 o R V J F U k V S a 1 F B R 0 p p S W l J a U l p S W d F T V R F U k V S R V J F U k F J W W 1 J a U l p S W l J a U F R d 0 1 C R V J F U k V S R V F s Z 1 l D S W l J a U l p S W h M Q X d F U k U 1 W k p J Y k Z y V 1 h h Q j N I S D h H a V l q Z U R R e E 1 S R l F 1 a V l 3 c W x u V V g 2 Q j B u T X Z J b z Z 5 N F F F V k V w W U d B a W 9 u S k p h d F d 4 c k x 0 Q T d 6 a X B W W W V 5 N 2 d J U k V a V U N C a V l p S 3 B j T U h V W k F i T 2 h h M X Q y Z 2 Q 1 V F k w Q T J H a m l Q T H V o d E V S R l F L R 0 p p S X F G d 1 N T Y 3 h o N 1 A 1 e l d Y Z U Q z b E h H N 2 d z Z 0 V w d V Z k V G V J a U t n V U 1 E Q V J V Y m t s c 1 d n Q l U r L 0 5 I R 2 1 p V W l N M m R J V 3 A 5 M l p J T E Z x V W R W Z U l p S 2 l V U 0 1 1 N k E w U k V y M E p p M F F L b V Z Z N U J G c k 1 T a X F T V F V H Y z l n M X F W W H R i Z G 9 y Z U l T R 3 d L a 1 p F S H B G W W R Z T 2 d 3 Q W l L S m V W b D N p W W l J U 2 h F R E V 4 R 1 Z l e U t K T 1 l 5 Y 3 Y 0 Y V I 4 O W R s M 1 J V a U l p S j Z 5 M 0 J L S G h F U k V S R V J r U U F H S m l J a U l p S W l J Z 0 V N V E V S R V J F U k V S Q U l Z b U l p S W l J a U l p Q V F 3 T U J F U k V S R V J F U W x n W U N J a U l p S W l J a E x B d 0 V S R V J F U k V S Q 1 N B Z 1 l t S W l J a U l p R W d B Q X h N U k V S R V J F W k V B Q m l Z a U l p S W l J a U l C R E V 4 R V J F U k V S R V F D R 0 p p S W l J a U l p S W d F T U R B U k V S R V J F U k V K W U d B a U l p S W l J a U l T d 0 1 C R V J F U k V S R V F r Z 0 l H S m l J a U l p S W h J Q U F N V E V S S F J H O D V R T E 5 G O G 5 T Y V h s M k Z Q c U t q V W F u V l p k K 0 d W W l N r V W l F a E 1 n R U t s S 3 V 1 d U V K V X B C a V l p S X F J M 2 5 M T 1 p t Z W J y U j R r S l p k a V Q x e U 5 M b 2 N E W m g v Z U t m Z C t X U 3 h l d z F 1 O E 1 a R X B G c 2 U v T m t N b l F m Y 2 t 2 c U R 0 b k 9 o N U Z S e G I 3 L 3 Z 3 d V B Y a 0 U y L 0 h E R V J J Z m g 4 Q 3 d F R F N h T n d 0 N 2 J s d 1 Z 2 U D c 2 c z Z m b z h 2 c 0 N Y S G 4 2 V 0 9 k Y 1 N t W U c z d n R s T G c 3 Y 3 Z Q S E s v W G 9 W V j U 4 K 1 J z M X Z w d U p w V E h T W j l v T 2 9 y R W 5 M d W d O R V J F U l V z S m F 1 R m J E b j B V T U F 3 T 0 h n S i 9 p c 2 V p M U l 4 V y 9 t M 3 p 4 d H h 3 K 0 h w S U M r S 1 Z V c X h D O V p w W G 1 0 V n F z e G R z c z Z I T H N U a U 9 2 Z n p J Z U R o V 1 d S b m l O W E t 2 S H R Q N 3 Z n N i t T T V l T M 2 J G c X V Q U 3 B V S 0 l 6 Y X V 4 c l h n S n p B e E 5 N U z B Y Z H V 4 Z m V R N E d F Z 2 t o Z D h z d 0 5 q Q V F O T j J W U m R Y Z k 5 T Z 0 N V W n R Y S T F k M X k 1 a j B 4 Z G p k T D R u V 3 k 1 Z H d N M 1 F a L 0 J 5 Y 0 5 S c D Y v a m Q y N 2 d W R 2 d K S F M r S H Z 4 V H E v c z V p M G M v T k w 5 W F Z o M z B F W T J y S U 5 B Q 0 F o U F E w W k 1 w b m U 2 K 0 p T V X d B Q T B T b k p N R E 1 5 M G 5 1 T n E 3 W E 5 T L 1 d C c U R 4 a F l D S W l J b n J E d F h G e m g 2 d T V P U 0 p T V X h H V W 1 J Q m Z i M X p C N V B x T j M 5 a l F k S E h H Z D Z q c z V L e H p Q Q 2 d x R W s z b X o 5 Y T h W c X Z W b U x C O U l 3 N 2 N 2 S U d 0 S T h a c W h h V i 8 3 O T N S d X J l W m Q y V k l K U k k 4 a T Q w R k F G e D Q 5 Q U R 4 Y W F u b z M 3 Z z V n c U s w U j R n O D d P M W h L T k g v R V V l d V Z H T F V w a l U 0 Z l B z b V Z u M D Z I S z d X T n V p M W J C R k d i M X F E U H d j U E U 3 e X Z N S 2 F H a G d B Q W h W S U p R N G t V M D d 2 M l F N Y 2 F 0 W E E 3 T E V R b k x L V m 1 a Z U x 2 Y T V j d 2 9 F b H o y S n R i N k x T M T g r b 2 x W T E p 6 U U Z V W F Z 5 U m x w R 3 V k T X p j e T F t c n Y 4 c 3 k 1 e G V w b j N 1 O C 9 B R X p N K 2 Y 0 W H B Q d V N Y d 1 R Q N V E y L 1 J H O H J r Z n B 0 b U d S T E w y M 2 9 p Y 0 8 0 b H Z N U H p k c U 9 Y Z E R J e W F X T W U w U k V S U H F j Q 3 c v R j J O T W 5 r U H V Q Z G 1 W c k c z U 3 A 1 Q V V m Y X h 1 W T U 0 e H V s T F N x T m 5 h d 3 l B a 0 N S V 1 U 3 Z m p q c 3 p N d 2 g x a F B t V k N v V j R 0 S l N F Y j l r R m R K b F d S a T V j U T F P M 3 J 1 R E R j T k c 0 Z j B h d F h Y Y W N i Q 3 d o R l F z e H Z P a 1 J F M H d 5 U C t C W D U v T E 0 r Z n F E V 3 p 4 Y W F r W X R 1 N H Z u Q T k 2 Z 0 4 v N 0 Q 4 Y m d a c T B B Q U t m d T N j W E E x Y 3 Z R b 0 t J b k 5 u N H h H c l p t N W 9 M d j d X W E 4 3 O T B Q b z l 0 M k t M Q 0 4 r Q 1 d y R U p H W W d E c H p w a 0 1 w c 0 c 3 b y t O Y 3 o w T E N T b D J h R V N W O W d l U k l U a m Z j W C 9 Z a E h Q L z Z t O X o z a 0 h X R U N n Q 3 k 1 W E N l W U F j R G x w N C 9 4 N l p y b E 9 E e H h H c n p z S F h U T z I x d F l R a X d T Q 2 I 0 Z m 9 2 S k l K T k w 5 b 2 V Z S U V 4 R V J V V G 5 R M n M w Z E 1 4 c z N 4 L 3 d y R j Z F R 0 V K U 1 l n S 0 N i M T E v c k 0 x L z J E M m 1 I S j A 0 c m N J V H A z d k 5 3 R E Z t e k h D b V p t V G c 0 Z m d v Y W V I a E N v V k p C c m x E Q U p F O U F P e m g r Q 2 l v N 0 9 l d U V q S U p H T l l R Q 3 l m b W c r e G k 5 Y V M z a T A x S 3 h m d G d v Z E s 5 V F g z T 3 V Y Y l V h M l B 2 b D F 4 a T B h a G x h L 3 Z R Z G Z 2 N T R B T H J W c n F l M 2 5 X b G R l c U I z L 1 V Z N n g x T 3 p N d E g r M S 9 u N G E 4 Z 1 h x T 3 Z 1 b 1 h N K z c r a l p W e D I 3 b 2 x 1 Z E Y r M G Z 2 Q l d B M z A 0 Y 0 J n Q X N P M z B D T n F a b T J E O X V z d F p J V W 1 S e U l q N z h Z e U V N a W p B Q 3 B s U 3 B F S i t X V 3 V o M X V m N j V l U j J q T n E w U l B O L z E 5 d 1 Y 2 a j k r Z j l 5 c 2 N M Y T J L L 0 J 5 a T h v c U J p W W l J c U p 6 b z U x c 1 Z M b V p t b U g v V k h 4 R 3 B S Z j l B W E 5 x Y S 8 v a H R n Z W R k c l c z U X h y Y 2 F w b l h w Q V F l T D d D b H B V M 1 p 1 d 2 M z U V l K e W N O T F B B T l Z E R k Z a Z V d p c m t I O W 1 D V H Z 4 K z h I W n l 3 Y z l R R V Z I Z D E w N 2 1 1 c V p j U F R r M l p o Y y 9 Y L 1 l V a H E v O U V 4 K 3 E x T U x u V E I y a m s 2 Y T E x b m F P R n B k N H d L R m N x Q V F C M l p 1 W j Z 6 K 2 R W d 2 N Z V z l T c F c w c n k r R 2 Z J T U F C Q 1 Z u S V F O R j g 1 a F F v Z k 9 x T 3 J p c W 5 X U G 9 W U 2 E 4 O S t Y W D J j b H B H K 2 p w d W p i c U t u T 2 N i K 2 d C K 2 p 4 e D Y r Q 0 k z W k U 3 d 2 9 H S m l J a W 9 u S 2 t 0 W n M 3 b W p x N z R s e D R L U H d p d 3 Z B O E x R M H l s Z k s x U E 1 2 Q 1 V Q O U M v N E w w c X Q 4 S T g z d j F o Y k 9 W T m J a Z j h j Z X Z 4 d z d p N 0 5 S d l l H W m t o T W l r U k 1 6 Y 3 V 4 T l d K c W I 0 d G U 5 Q X p U M C 9 I d j R I R y 8 z U F k r V 1 F M N G 9 j b H Z T T k p P V W Z l Z H B 5 N l F K b T d 0 M k J s T X h N Z E s x V k Y 0 Y 0 N B O U R 5 c H p t R n R q M j h k V H R z O G o r U E U v L 2 R 4 d l N 1 U F R D M W M v Z E M 3 e k d R U 0 d C a 1 l J R E V Q R l B i S G t k S F l j N y s z W m p U b 3 c r O E h a M E t i V 1 A 5 a G J N d 0 5 q R E F x T G J 0 Z G M 0 c G N n S 1 p 2 a l Z X U X F O c S t Z L 2 Z u U E 9 U Z H B z c U Z S d 2 5 q a X k w W D R W T m c r U T Z K b n J i T V R B U k V S R 1 Z N N F l T Q 1 R w V X J J U U 9 l V V l w M 2 d U T m Y v d 1 c 5 N T l I W U c r K 2 N 0 c n V V O F p x d m Q 1 N z R 5 c m l s N n l D V 3 E z R z l 3 Z j J Z U E h K b y 9 p a G Q z L z B h Z E M 0 V 0 0 4 N y 9 2 V U 1 l R G 8 0 N G 1 u T 2 1 w M z h Q T z B k N E d w d G c 0 V j l C N k Z C S l U 5 T n d Z a k N W T E o z d 0 x q M m 5 m R H J z W V A 0 d E h s c n J Y T 1 R k b T d X c V U 3 M 1 E r L y t H T l c y U F d 4 T n p S Q 1 R r c X c 1 d n V y Y 0 t S e S 9 H N G d G S D M x U 3 B P Z E 8 3 Z H d k S D l a d G l O O U 9 I R U d i S 3 R Y U X h y Z W E 1 c H d p S n h U b m p q V G x s Y i 9 3 d z V X b m p 6 R j c z M D R j K z J x R z F u R V h L M n V 0 M T F L e E d I Z S s v M W 5 6 V 3 E x V 1 k 5 c 1 Z m L 3 g r N G d n N j F x a U Z L W j I 2 d 2 R y V V Z I U C s 5 U D M v Y 0 9 L L z I v a T J S e D h Z N m V r S D B k d U t Q K z F F U k V S V U l z N V A r e F p G c l N T V m x w V 0 Z z V n Z Y N D U r Q W E 1 a l h x N i 9 l V V p Y Q 1 d K b V l 3 c z d N S F B F Q z B 4 T 2 I r L 2 p D Y i 9 v Y 1 R X R 0 M 0 a 3 d y c T J C a m k 5 L z d E O U c 4 e n A x e T k y M l B Q d W h h c S s 2 T F o v e j R y Y V p D b n J P V k 5 j S V R z d m Z K a W t s S n h r Y i 8 4 K 2 p i c U p s T z Z l M 2 9 s R 1 N 0 e W 4 3 U k 9 T R k x K Q k t o c 3 B N e k F r S 0 N z Z G J 2 R E U 1 T y t o O T h I S j I x b n E 4 d n F P U i 9 Y N G N D Q T J C b V p J d 0 t O c l p h Y T h M M G N i V z J R W E p H Q m c 3 Z n Z v a 1 Z a M D d D M X R 3 Y 1 c w Z U 1 S V 1 V u W n l S b n B D T T h J U j d S S 2 N s W W R l N F V B a 0 t l W V h q c j k y Q n J a Z 1 l y R T l N Q z J 5 V j Z t e k F 3 R V J F U l V Z b V F p T V d v T U h s c 2 9 k Z G R t d m s 5 Z W k 1 Z G l O R D R P U H c 1 Y U J q N k 4 y N E d J R H N V d k 1 w Z V N Q c U l S U 0 l v V k t w a W I 3 N W F 5 Z D V C c X k v c H N p d 0 F n S m V E b 3 l h Z 0 t G U X F L R l V x V F d C e X Q 3 W E R r N W d v Q U 1 D O G c v d W d C a k M 5 a S s 1 M H Z n V k g 5 b V B C a 2 Y x N m 5 5 c 1 J p N 0 Y y N k V p M C s y V W V Q b G 0 1 R l A 5 T 2 1 n b E x F e F B J R k 5 t Y j h 4 c E t D N j Z J b U t W U V l Q M k Z z N G h M V F V I U F p Z d X d m Z V E 0 M k p p Y U Z Y a F B U R 2 9 L e G 0 1 W k I 1 V m F E U U 9 K Q k l H a E l i Q T F N M G R v U W h 5 e T V I T F l t S n B o W k 5 2 M j J Q R D V h Q n k 3 R X d n e k k r T U M y e U 4 2 M n p B d 0 V S R V J V W W x K b D J V S k Z n b k l y W k x u W W 1 X T m F p N X V X R F p 3 S 0 p w N C t R R E l M c z d R N W J j R l d E Y n d N N T F D Q z Y 4 c U 9 q b X B T T 1 h J O D d v M m U 3 N 1 d w c k t 4 T 2 F O W W p u b X E z Y V Z s W l F L Q U p r R D R P a m x q M n h W L 1 h I c n l D R n N 1 K 1 d G e X A y N X d z N 0 h W Y V R 0 L 1 d l L z h t O U R h b U p w a D d k Q 1 I 2 T F R v U j R 6 Z H N n N G J 2 e G d E V 1 F F a l R I b E 4 v W H N y W W x O V G N Y c k t M S X p i d W d G Z G Y v O F p 1 O G R N T E h D R F d X O E h S N X l h T W d z T 0 Z w Y X d N R G J H U H d I W H N Q e k 1 T V G h i V 2 1 G R T Y z W V k w c n c x e k l 5 T U V K R 1 l n R m w 3 Z C t M U T d R Q 3 M v b l J F a V l k Y m 9 q Y 1 Z B e E 1 S R V J H V k t v b F l q R T F m a k 5 F N j l 0 V z J q W W h P U 1 l L R H B h W E F Y Y n J p M G x K a G x a e U V 1 Q 0 t X M E 4 0 M l l o d z Y x Y X h k N E R W b k g 5 e E R y M l d M Z E k 0 S H g y Y V B V S G 5 Z M l d 1 T 0 p X Z G t B Q U F z V F V 3 Q U F Q V X F l d U x Y W T R m d z Z a c m w 4 S E Y w e G x m d m R 5 M V N 2 L 1 N w V j d F U 3 Z 1 L 1 p G M l p H a G x D c j F j a V N 5 d 0 V B U m d K N 2 J t W E l a S m k w Y 3 p O M l h M M k U 1 W U 9 H b 1 l x e k s z Y V B t W W p l e T M 1 R D E 5 O F h Z T y 9 Z U 2 Z E V X M 1 Y 1 N B T W l V Q 3 F S b F p X S G I 1 Y V B Z Y 2 R V Z k 5 k M 2 N N Y V B y a C t o U 3 F 5 N 0 V J a E h r U 2 l Y a T A x S 2 h V S 2 5 3 U S s 5 K 0 d M T j V M W V p 2 V 0 l X M V E w Z H l I e V o 2 S n p B d 0 V S R V J V W W x w N D F z T l h Y O W Z n S X l j R C 9 q c H N p e V l H Q n B D Q k J H T X B G S 3 R R Z 2 E 1 Z m p p M E R 3 Y 0 R B N 0 J o M k d o V X N u d n h v Y j Z 3 V V N H a C 9 Z R m V o M X M 1 M D l T Y z h 4 U k 9 5 Q z N 3 a 0 R 2 b H J a b D N a W W h G S X F S a 1 p t R H Z s M T l y U m 9 O V 2 5 q d U Z D a m E y V 2 1 1 Z m l p T H Z 1 c T U w b V F 4 R 1 V x b E 9 R R k d x V k 5 o N z R 5 c m 1 I Z H l M e U t R a 0 x Q b G t p S 1 p F d U l X e E N m N G V Q U k h k b H Z 5 T X J y O H Z 3 T U V K V S 9 V K 1 o 5 Y W V u V m g 5 L 3 J U b W 5 x a m t K R X p m d l I z a n Q y N U F X b F p X e m 5 G a m 1 C a 1 p 3 Z F R J Q 0 x Y Z F B Y R C s 0 W D E 4 d l d P V D F q b 3 Z v c m N W Q X h N U k V S R 1 Z t T 1 d E a D J I W X V y L 3 d X L y 9 C c U 9 M c 0 N 0 d n h 3 M 0 Z t e W 1 5 Y 2 V m Q W Y v Z 2 0 0 a m 8 x Z m p O Y T Z m d V c 1 V S 9 q M T J D R j g 5 K 0 Z I N k Y 2 M 3 Z 0 Y T V u Y U 1 t d 0 1 Q T 1 h t O X d 5 b H U r d k R T Y 3 V u Y 1 h 6 Y n d y S X l Z b E J a S E p p Y k E w T n N G R y 8 v T X d O a k N B b D R N a m x D b 1 Z a d X p l R H B W Y U R T c 1 R V M V M w c z l Q Y 3 U r L 0 d W Y m k 5 U k d E S 0 t 6 V X J V M j h C a C 9 1 U k V S a T N i U U 5 x d W J s a j A v Q X Z V Y 3 Z O W G V 1 O H R h a 3 B k b y 8 1 Q 3 B O M 2 J v R 1 R 3 T 2 p k a k E 4 K 1 J F M D N k e m h a V 3 V G U m R D V G F W N n N K O D V 5 Q T V E M T l J c F l P S E l v Q l R a b 2 p J Q 1 F Z M X F a b T h M U j N 3 T j J J T V B n L 0 R u c n A 5 M E 5 V b m p B d 0 V S R V J V W W x R c W x R W X V Y R U 5 Z b E 5 U Z G R i T W R L d F R I N X Y 4 L 2 R C M 3 h S T H N I a k 1 S c G 9 a R y t Q S H d Q L 2 p s N k V G T W V 2 O E R q R 3 Z m U 2 F j O U R 6 d D d W S F p 5 U m x V W F Z 4 a E t w W n J D Q n d D d z V y T V J y L z M 5 N U h v Y U d 3 U C 9 K M E Z Z T m 5 B b 2 9 w S V Q w V 2 J C O X d D e X A 4 Z k 4 2 O W t Y Y 3 F V Q 0 l 6 Y X N 3 c U h i T n p H M l h T Z X N Q U H N 2 e G 0 z Z G d O V 2 Z a d S t E Z E R j a U h G M 3 l o Q 1 Y 5 c G N r T E U 1 W V F w N 2 N 5 W F E z W E N 2 R C 8 z M 2 R h S T N Q N U 9 W b G E 2 V X l C e k 1 2 R z F B e m V q a z c 0 W n Q v Z k N J c U t S S W Z x T l Z G Q n o 5 c X J U Z j U r M k h y c E F v W T B i N F d w W G J y a m k x Y n Z G Z X M 5 R U p W W E R F e E V S R V J V S W 1 i d j I 0 b j d r Z U h Z U G 5 J O F R B e U 5 j R H M 4 R k F C Z 2 F t Z 0 l G e X R y S E J n L 0 d a T j N i a 0 Z z Y W l w b T d G N k Z Z M 2 N D O G Z Q S E E v U i s 4 T D Q v N z F m W W 1 W c 0 F B Q z d P K 0 E 0 Q X R F c H g 1 e F d Y b G d v R H N R U V B J a U 1 B Q U d a R y t q Z m M v V 1 R s S H k v M X Z 1 W W U y Q U 5 i V X p Q M H J O Y 1 F 4 Z 1 l H Q 1 A x b E t k S m x N b G l h b U N B N k 9 R b n Y v V E l Q N F l r S i t H d n c 1 L 2 l v W V J O V W R Y S E Y r S z N y M F N r K 0 R o V n N i S k d T b V l I b V B y N m E 5 c V o x N l l I Z T l S d H B Y d S s 1 Y 1 Z X c m F 0 N 2 Y x e T d q K 0 4 x Q W Z G Q z d I b n d j b m Z B O E t S R 3 J 6 c D F H a X p 4 d D V C T G F 0 T G F v e m o 2 N G g 5 O U 9 I T W E x N E t j W T F y S X R 0 Z 3 o v R X N G e H N i a i 9 Q R U x 6 L 2 N 4 Z G 8 3 V 2 8 z e U F N Y n R Z U 3 M v Y n V S S V B 2 W j J K S z V 3 L 3 c 1 W H Z 2 U T h S M V R Q U 1 d Z M k F p S W l L a U V 0 S E 0 y e G V E b X J i Q z N J T j d j T 3 h P S U F D Z 2 M 4 M D Z t a 3 B 4 V m l h b V d Q W H B j S X p h d E F h Q l l h S F l P L 1 p y d E t w Y 1 Z X O W J q c F p X U l g 3 d X R M K z N Z a y 9 P W n J s d H E x W V h y Q W k z c 0 8 4 Z 3 R L e G N w Y 0 M y c m p 4 O W p I R m I x M n N k T X p j M n h 2 O C s 2 Q W 5 q b k l J T F p r W k d t b E R t W m 1 P T E x y W H F v b i 9 q W n F q a F d n R U F N S 0 J K Y z d o W j I r R D d B M 3 Z 3 N z c w N 0 d O a T B C U n A 0 Z U w 1 N G J 4 Y V d X b F V F O D F i Z U F 3 Q T N h e H Z z d m 4 0 R n U 2 O W Y w U n h y N E 9 H S k 9 U M z Y 2 U F E z L z Z h M W h j a y 9 2 W E g z a l N 0 b z V s M F p h N G V P a E s y W k 9 k U n F O U n J O b T R X M H J D e E l 4 R 0 o w c k Y 0 T E h h c l Y x R n h m c j J J b E h K b 3 d G W H R 1 W E 1 Y M T R D Y 0 1 T L 1 J P R U t u V j Z x T H V N V W R 2 b 2 F F b k R 1 T m F 6 b C 9 z M W 5 i c 2 d r W k 9 M b V h j S X l J a U t 1 L 2 k w M U t S b E p F Q k 0 w T k R 2 Y 0 V u U G k w V l V y R k V N M 0 p S V k N t W k d U a H k r N W F t c U V H d T V J d 0 1 w R 1 J t d 0 Z C c U F B Y 0 x D N T M 3 a 2 p N e T h O T 1 J m L 0 J w O D l h b z R 1 e G E 0 R E 9 l e E V S a m s v O T V q R 3 Z m Q 2 J a b T V n Q 3 k 5 e l l 5 b E V o S 0 p C e U V 4 T W Z C M X N 3 T T V v W H N a U 1 J Y S 3 B F d X k 0 S k 1 v W V N K b 1 l I T z l U S 2 x B a G t 5 V 2 J F M 2 t F M 0 t T S W V K b 1 N F T U p R W C 9 6 V n l s V m t N R U 1 C R F J P M G V r N T R l Z W d l a 2 R 4 O E J F U k V S R V J K U k 5 Y M k F T b D B W S G l J a U l p S W l J e W d N R 0 p p S W l J a U l p S W d F T V R F U k V S R V J F U k F J W W 1 J a U l p S W l J a U F R d 0 1 C R V J F U k V S R V F s Z 1 l D S W l J a U l p S W h M Q X d F U k V S R V J F U k N T Q W d Z b U l p S W l J a U V n Q U F 4 T V J F U k V S R V p F Q U J p W W l J a U l p S W l J Q k R F e E V S R V J F U k V R Q 0 d K a U l p S W l J a U l n R U 1 E Q V J F U k V S R V J F S l l H Q W l J a U l p S W l J U 3 d N Q k V S R V J F U k V R a 2 d J R 0 p p S W l J a U l o S U F B T V R F U k V S R V J H U k F B W W 1 J a U l p S W l J a U F R e E 1 S R V J F U k V S R U F o a V l p S W l J a U l p S U J E Q X d F U k V S R V J F U k N X Q m d J a U l p S W l J a U V z R E F S R V J F U k V S R U p J Q 0 J p W W l J a U l p S V N B Q U R F e E V S R V J F U m t R Q U d K a U l p S W l J a U l n R U 1 U R V J F U k V S R V J B S V l t S W l J a U l p S W l B U X d N Q k V S R V J F U k V R b G d Z Q 0 l p S W l J a U l o T E F 3 R V J F U k V S R V J D U 0 F n W W 1 J a U l p S W l F Z 0 F B e E 1 S R V J F U k V a R U F C a V l p S W l J a U l p S U J E R X h F U k V S R V J F U U N H S m l J a U l p S W l J Z 0 V N R E F S R V J F U k V S R U p Z R 0 F p S W l J a U l p S V N 3 T U J F U k V S R V J F U W t n S U d K a U l p S W l J a E l B Q U 1 U R V J F U k V S R 1 J B Q V l t S W l J a U l p S W l B U X h N U k V S R V J F U k V B a G l Z a U l p S W l J a U l C R E F 3 R V J F U k V S R V J D V 0 J n S W l J a U l p S W l F c 0 R B U k V S R V J F U k V K S U N C a V l p S W l J a U l T Q U F E R X h F U k V k R k x V c X Z W W m Q w R k l u c k 5 H S m l J a U l q b 3 J i R G d 5 S D d Z a m g 5 Z T Z I W G p 0 b T d B Z C 9 0 M 3 Y v T H p z a F F L M U o 0 e k h R R W h 3 V H J u Z 3 F J a W k 5 U V h J b n J 6 U 2 N 1 N k E w U k V S R V N s S l N J e E F U d X Y r b V B 4 S j U 4 Q 0 F P T F N V b E Y 1 e G x j R j N 1 U H I 1 S U p M T T c v W E 9 Y N 3 B T U k N p a 2 h M a D d l R D B X d n B L U k c 4 R 0 J p W W l J a U o 2 b y t r Y n F a b m Z 1 e D l H d C s x U T d M Y V d u V G 9 P T H d j b m Z O e X d D U U R B M n N R V W w y Z k 9 G Y n g r e n Y 1 Z F N F e F A x M 3 Z 1 K 0 4 z Y m F P T G x B M H N U a z J M M 2 c 0 a k t E d 1 l t S W l J a W d r e X B 4 T m 5 3 V V B o R m h D R X l M U T B 5 b G Z L M V B H Z G F 3 N m F v Y W 1 O Y j d Q d j Z O R 2 l N O T Z y V 0 F B Q 0 0 z Y k x 1 c F o 0 Z G 1 a U 0 l k U m Z P W X U z U W t R Q 0 E z Z G V 2 b 0 h 2 Z C t q Q X l N R U N X W E s 3 M 2 5 y U 3 N M T m l h b W V z Y 1 Y 2 c F U y S D M 5 Q 2 l a M y t n Q k J V W k U 2 N T U v R n h R S 0 E z b k 1 1 M X R Z d 0 5 6 S i t x Z m R B U k t X U G d Z b U l p T 2 d k Z H k 0 O E Z Q T 3 Y r a U 1 p T m Z X M V B 5 d E Z s d l Z T O T l Y M z h N U 0 F K c z B C d k h 4 Z 2 1 u O W 9 I e H A 3 Z X F O e n p U c l k 3 T y t I Q 2 R z M z R w V G p M S X p i d W g 1 M 3 d r T U Y 3 e H Z V c k t Y T 3 N U T V A v a 0 4 w Y 2 h J K 3 J O c 1 F W V 1 o r T F h o d m s v b X p k W T Z 0 S H p Z S 1 B l b z J l S 2 4 z U U V T b G o 0 R 0 p p S W p v S G J i a j R Y M 0 1 2 M 0 l S Y j N 1 d H R 3 d V B I b U x Y d G N z N F B X V T J r a k 1 5 O E 1 Q a G Y v Q k o 0 M m F v N D E 0 U j U 2 W j l J M 2 h m b z N t e j l J N H d M V D l 6 R W d E Z 1 l H R 0 I r Q 1 d y d E 0 3 M V h M b 1 F L W m 1 a Q 0 F n S m h v Z W R Q V l l N L 2 h 4 T n Z I e E s 5 Z z B S V W F s a F l D S W l J b n B I b l F z U D F R c E x s Y T F 0 M E x X U 0 Y z e X N i V 0 J t W V B C Y W 5 s b l Z 4 c T d F M m h L c V F w Z i 8 r T m x w M z J E U G p T d k l V a W p R L 0 1 k d k F R R G 1 S c 2 I 0 c G 5 0 d n Z W U G 0 4 a 3 B J U z R O Q 3 F V U l F W Q 1 J N R F E z a F p t T 0 x 1 e E Z o T 0 h Y d n J 0 N 3 J J e E l U N E J m M E F M T z c 5 M F p B U 0 R E Y V Z x b U 9 n N E V C R E V 4 R T V S Z 0 R F e E d W Z T J w b E t t U X h L N k Z J T 2 d G M V Z n a l V L d j B M d E l u Z U Z D S 3 h L V V J H R l N H M T Z n a E R o e E V R U 1 h S S E 1 G N D N t V k t K K 1 Z m O U 5 X R n B Z T l h x b U Z 5 L 0 1 h V G k 4 c l B q e U 1 L K 2 c 3 U m V I N 3 N i a U 9 O M 0 E z V 0 9 1 M W 5 i W U h 6 N 3 p 2 a W 9 R U k 9 r e T d M U S 8 2 O C 9 N S z F M Z H p o Y V d x S H F y T W 1 G U H V m U D B 5 Z n c 1 K 2 t U Y U 9 O Y k R Y d k h m b z N 2 O S s r Q m 5 a a z U 0 d E o w c H p D d X Y z Q V d 0 b W J t N k Z p O U Z y N 2 J 2 e H R k Y T l m R n V L M G I 4 R z J Q U H V Y c W U w d E V M e k F 3 R V Z H N X B r e T V n T X p R c V Z E S k l z c T Z L M F J G c G x h b F E 1 M X h I N 0 t N K z F E R T c 0 Y X g r O C t R V 0 x R b z F U N m N E U S 9 W c k Z t c W J H M V Q 3 c 0 l T Q U F 4 d D J V Y n J k W F J L R W 8 3 Z k R k U T V E Z 0 M y W n V i d 3 N M U E h w M n V X b z R x e k M w Y m 1 W T m l M K 2 Y w d k J N Z k d 3 T n Z 4 U l d s d z I v S E R j W E h H Z D Z q c T R x b z V s c H F W Q 1 h N a l k v Z 0 Z Q Y 0 N K L z I 1 a n d V Z W Z Z T n F 1 Y l Z y U F N N M 0 t 4 T 3 J 6 c H p H a W R Y c 1 l T Q 1 F B Z 0 x a V n F r T 2 x V b U h m a m F 2 N E t L Y 3 l I e E d W T C t Y c i 8 0 e E V S S G t v V X k 0 Z y 9 m R W d o a V V x M T F T e U N L U S 9 I Z 1 J s e W 9 W U 2 Z h N W Z S S m p t N j Y 2 V n Z N c G R X S G 9 a e C s 0 R T R s Q m d B S D d y T j F q e m Z n O E Z C c U R 0 T D N O M X B 0 a n R 2 M 1 Z k O C 9 Y T V B U d l E 4 c 2 M 1 U 0 V 4 U G g 0 d V Z O V D Z z M X h C d H E x V F h h W C 9 4 a W F O U X F 0 U V k w Y W F k N X B p Q l J J S k J 6 V n J p N T Z N S G 9 W Q 3 B Y d E 0 3 S T Z M W D Z l M y 9 2 e U 1 S d l p Y V X l s U m t o a z R 0 N j I 0 U W x a a k 0 w S 2 x R S z E 5 L 2 x i c G N r V 2 x w b X E 5 O X J H M U s 3 Y m x s S l R J c E V l T z N i V U R 0 Q 2 h W e F Z h V 0 0 5 U U F B S U F C S l J F R l U 4 W E V R e G 0 z Z G d I R m I x N k 5 I M 1 F Z W T g x N U h E R m k 1 R k J j Z V B k U m N 2 K 0 x N U 1 l R b n h H U G t 4 d F Z Z Z G U 0 V X B u Y n B B V 3 R U V T N n N 0 9 t S H B n T T k w M m 4 4 W T l S e E x U e D N E N U U 0 Z j Z C U 0 p H T l d t U G N J U z R 2 Q i 8 5 d T Q 3 d k t t e U R R U D R u Y V I 3 N z l J O U t T M n p s T D F r e X g 0 Q 2 9 p d 1 J G S k d w V E h H a n l G Q k J R S E F B Q 2 l y Z 3 A 4 Z 1 c y Y X R z S 0 h 1 U G x r N j Y 5 M j d T S k 4 4 Z m F V T F Q 1 S l N V V l F y M z c 3 c S s 2 M n Z P Z k U 5 U j d O M 2 5 Q Y y 8 3 M D Z G O V Q v b 3 h p Z W d K N E p R O E l x c V J w R 2 t y V 1 Z t a T U 0 c E N t Z 2 h w M m t x W T F o S n V V Z j A 0 b F Y 5 b j Z V a z F l S G l j b 3 R O U 2 N l e k 9 y W W M r L z J a U 0 l 0 T H l j c E Z i W E F U c D J W T U l j S G J W V k l r K z d O a 1 B 0 V 3 p z N E d S b G h h a l V G Q U N B a 1 Z p Q 0 Z u T S 9 n N l d w S 2 J a T W 5 J W T J n V U d h Y T F t Y W 1 t c G R 1 N l M w R k d O K 1 c 0 V z Y 3 c D R Z M T d H c n p y M W R i R 3 p 4 W H B m d W 1 Q Z m Z W c l N 0 W F F l T n Z Y M G Y r a m 1 J N k 9 s a l l D S 2 l H c W s w a D c r c H B l Z F B h Y z c r c H h h W W F w c G Z q a D d D T D B j U F B m V D V y U U p x N D l 4 b j g r R G o 2 Q V N 4 U 0 t T M V Q 2 b F V R a V F D d W l 5 Y W g 3 Z m J k U V F B Z l B Y S 1 l F e F l 2 d 1 p 2 d G V 1 Z 0 Z a W X F V a X F W b U x C d U 5 l S 3 p N b k J 3 e G l l S V R r c 0 Z v T H R 3 N 1 p 0 d D J 1 T y 9 5 e G Z 4 K 2 9 y d n N Y W G l O S V M 0 Z V R 6 M H N 4 R F I w O F h B U k V R M W t y S W t y c n F I U V B U W U t V d G l x M 3 N J e j Z 3 W j N Y d G p X R X Z W Q X J L a H M y Z F Y r W H h U W T J Q N E 9 U a 0 R V S V d j V z h s S l N N d l B o W X U x R G F i K 3 Z R N 2 5 Z N l B 4 U V k r K 2 1 O U z V H N W J 1 M z Q z R z N y N z R l d E F R V E 4 r d 0 h p V X l H Y j d v L 3 l w T W p Y U i 9 i S n F 6 W X d 0 M l g 3 M k 1 6 U k 9 t d 0 5 m U l d h Z W x 1 W H J o M n M v N k R N R D Z N U l B R Y m Z F Q 2 Z M O S 9 E M z R h T W J y S 3 o w Q k U x W U 9 C a V l o c U p M W U 9 w K 2 N S L z d u V 3 I z M V F D T 3 A 3 Z U 1 I Y l F i V 0 c w O W V E a H F C V l F P M H F Y Z U 5 D W E F 5 T z N M N k p N O U d S T 0 g w M 0 N w a 0 Y r U m p k d G d Q M l g 3 O E N X M 0 1 M S E p 6 e E N V T G N Q S 0 J V c W h x d G k w V E E 2 T F l k S U M y V j Q 1 T X R m M l A v a m F 2 N H N 2 K 3 I 2 T m t n V k 9 1 N k E 1 c z B S N C 8 2 a m R E T U x 3 Q U F O S X Z Z M 2 t s S l J v d T V u K 2 9 z Y X J 0 b n l p d z R X O X M 4 M V B l Q m l L b 0 h B e E 1 S R V J F O T A 3 W k 0 x S j Z t T 0 9 h b F R n S k h W b k t O O D J l e D Q 5 S j V 0 S z h U Z 2 9 X R G g 2 R k 5 Z Q k N j c l c w U W 1 a b 0 1 C M H N y c E 9 Y b E l p a 2 5 H e W V q N 2 d B Q W J N M H R B Q U R 2 Z H V p T V V H O G Z M R C t 3 Q j Q w O H Z Y V 3 V X O C 9 k c z B y a j h I S j R m Q X Y z R X R I V H d j Q k V S R V J F e j c z U C t n N 0 F s L z B I N l d 3 U G R L b U Z o S 3 h N d E p y M 0 9 R Q k F K Q k x o e l R i d H R h c E F M Z j B E M G R J L z h L b U 5 s W W l l T F F 4 T V J F U k U 5 R n d Z M H F J T j J n V F c w Y n V 2 c 2 5 X b V B P M G R j S G Z C V W l p V U N w Z 1 p H O F B D e E Z U d 1 d E V n Z S e W V F Z i 9 D W j h I N E h S e H l Z L 3 Z H R E I w M U V 6 e n d H S m l J a U l u b 3 V l R H M 0 Y X Q 1 e n F p b z d D N H N x S F c 5 c V p J U U d I b D d D K z Q y T j J U N m M 2 R G 5 C a F d 1 S m l J a U l p S W d F T U R B U k V S R V J F U k V K W U d B a U l p S W l J a U l T d 0 1 C R V J F U k V S R V F r Z 0 l H S m l J a U l p S W h J Q U F N V E V S R V J F U k d S Q U F Z b U l p S U R m S F F p Q k l z d i t E K z I 2 e F d W U 2 5 B c n l 3 c T N z e X l o V U l x c W Z Q N m R i R X Z F N X B s c m J Z d k p 0 Y 0 R P R 0 J k a 0 Z K c z h y b U U r c 3 Z C N 2 p v a k p G V z d Y Z k N I T k Z 1 Z F N i V k d x T U 9 4 N 2 N D c k p I d k V W b n B 1 S W l P a E o 0 a n B N U k V R R 1 d I L 1 R B L z Y y a F p q U y t P N G p Y M H N K W U 5 M a C t 0 Z 1 g 1 N H d B M n d J Y 0 d I a X l 5 d G V Z S D F F Y k I r S 2 R j R 0 x 3 T V h o W U Z R T U E x d D d 3 e E M v W H Z M R 3 A x M W s 0 b W t r Z m V a e V B x a 1 F 1 e H J p R E R X R n B Y S X F U Z z Q v Q l N L e l V P V 1 p C U k N E T 3 B O a m g x R 3 Z I N E d w U j h z Q n J 2 c m F y Q 1 N Z M W l z Y j B K b E V B Z 0 t z W j F w R E p E Z n Z k W D J P W E h N R n h a a F l i S T d Y S U Z I R j U 1 b 2 p K c 2 N E M V R H d j A 5 V T l H R D k 5 V X J X T n p w V V p J T H p K Q l V v R V o 3 d V d i S V R y W E F u R j U 1 b G p h L 3 F y Z T V 5 T W l v c H F Q Z 1 l t S U N F Q m l n U m 5 l T z F 3 Z j A 1 d E V v V V d 0 c k N x Z H U v S 0 t E N j V t V 2 1 O T 3 k x d X d O W l U 5 O F B p N V o y c G p Y N X d 6 d k t 5 T E V K V m p p Z m t S d G Z G U n N 6 c 0 c z N j l B S n N I U l J B Z U V P d W R x d 3 B J U 3 d N N V l G N 2 h i R n F P S m E z Y V Z 4 Z z h B U H F 1 N 1 Z Q b W M 4 d m 9 I S k d O c C s 2 d G E y M 2 J I d X F C Q U p z R z R o a k Y 2 d z B S R 3 N R a 2 l V d X p R e W k z T G 9 M Q 2 t 6 O G k 5 a l p G Z V p G a E Z M W G I w Z n A x d G Z t c z Y 2 M V Q 0 U k F D Y 0 x V c m d a V j J F S H I 2 c G F Q d F B H e F R J a k p B c k 5 k S 3 B o S W t B T 0 p o S m N U S E 5 G a z B m N H Z 0 T 1 J F V F B Q Z 1 l t S W l J Q U 1 v V U l 0 N 0 1 0 O G Z i K 1 J 0 a l k 2 e X p x M k 9 j Y m R O N i t P R 2 N z T 0 J z S W E 1 T l N w Q m F a U E R B d 0 x U d 1 h n R l Z Y Z m R E Y 0 5 S d n J 1 c C 9 I N V B E N l d I S E Z C N W J H Y 3 J 3 W G F s a j F h b C t j T T Z S e U 1 m b 0 h K R 2 0 y S F U 1 d 1 F t S y t H V W J X a l R j b 1 F G Z 2 F 5 M k Z o S k 5 m Y T V t U X V 4 W k N n Z X p y S D d v M X p 4 c T B z S z B 4 c U Z L M z N X c 3 N 1 K 1 d s O X p w V 3 E v d F B 5 N T A w U E d J c 1 Y 2 T 3 V m c k 5 r R 0 F E W W 1 w U U N B T F Z H M U l G Z U s w T j R q Q X d u N X V 0 U H N U T V F L d U R 3 Z 1 N Q M 1 U 2 V E t r Q W h X b X F H e E x M R H d m Z 0 Z 5 c E V W N E x T d F I 3 a k V J c F F n L 2 Z W T H d T a 0 F 3 b j h 4 S T R t M H Z o W m x r Q 1 k 3 R k N j M H g 4 b m p u Q 1 h I T F F 5 U 3 N k a m 1 a U 0 9 K c E o 0 V 0 l 1 a G J P R k Z L N F c y c 2 N T R W R I e m g 0 R 0 p p Q W l B a j N V U m Z 1 N T B H Y 1 A z a E d I a z N z Y l k y d W N N Y W o z Z 2 g v V X p L W G F Z Z U t n Q l R D V U s v T m I x S W 1 y Y k Z R Z 2 V X N m 9 R N F p P V H d m a m Z M U T g w Y 3 N y R j Z x N F h Z U 3 B S N F B 2 M l Y v R z J y Q k c r T y s r U G p H S m p m T m I 4 O W d P b m R x M i 8 2 U W t U a V F L d k J D U n J 0 c T I 1 N W d V Q S t Q M j Z G M z Y v N 3 Z Y Q T U v M m d h U 1 R H T j R 6 U j J 1 W n N Y c U t a N m x a Z W Z M N D V i b V Z a N m Q w S D Z B Y W 1 C d X M 2 Y U g x K z Z a O D J X c C 9 W b F o 2 L 2 I z c 0 F B T 1 p G M U 1 h O G l O b z Y x M j N v b E l 0 L y s 1 N n A 5 R G 1 h N j Z u c X l C U m k v S G p a R j h z d i t j T F p Y S W 9 m T z E 1 R 0 8 0 O U 1 3 V 3 M w Z E 1 w R k 4 1 O V V 3 Z j B B M E 1 Z d F V 6 Q X d F a E h S O D Q y Q m l Z a W 9 U Q 3 U z T E h 6 V y 9 E W S t P M V V I b y 9 l R l l t T 3 Z z e n B W R 0 x Y e n F i W j R j M j l q S 0 F H c z Z I e F o 4 U D B Z Q U V n c U 1 N W E V 3 d z F 3 T n N V T 3 J k M H l z Y k x 6 W l Z p W F Z W b E 1 K U X I 4 M H V V U 0 p o N X F n T i t 2 Z S t G R 2 h q V 1 d 0 T C t x b V d w W F V X U z J K Y z Z r M k t H S G J 5 c n N 5 c X B a R j F K d E V Y N 1 B F U j A 4 T X p B d 0 1 C R i 8 z L 2 J B c 1 V R S E x P d H d S W E J N Z F I w T X E 2 Q T l y Q k N I U F B T c T h Q N 1 B m e k V 1 d U p G c E R R Q T R j c z h S d D d N c z B j c 3 Z C U z M w a E o 0 N V o y c k R 1 Q 3 c 0 c G h h Y V F x c T R Y M F h L b F J s c E t s S 2 V W a 1 Z h N T U x T n N j T 3 M 0 e U d J e k x i R T h P Q U V m T m p z R G l 5 T j l m O F p F a E V S R 1 l L Q m l Z a W 9 u S k Y x N H h H U l l v Z C 9 v M T J 4 N G 9 x U D N p W V A w Y m t X R 0 w 0 b k R L V U t F W D d w Y 2 d r d m V X U U l Y b T l 6 c E J 0 b W 5 3 N U N U b 2 t 4 a H R h N W h 6 b X R i d X B V a 0 V 3 b E N x e m 9 m Q m 5 6 S W d L e D Z x b 1 B 1 b T V w a F N t T m 9 6 Q 3 F i c n p P c 2 F 1 d W V n T U F I T X p 1 V C 8 y Y k Y x R W J S b U l s W n J l O E J U K 2 J R c H h L Z H N D e F J L Q 3 Z m O H F q Z k N z Z V N S M z d B a 3 d L M W E 3 S V J P W l l h Z 0 x U R D V k O V l X R W t 4 M W V 0 Y m 1 v O W k 5 c F h F Y l Z o S W x G T m R Y d m 5 R R U 5 j U 0 x Q V j d D d G Z S V k 5 Y c S 9 L a 1 J s a H d O a E R y Y j N y Q z I 3 b 0 l m L 1 U 4 a D V Z R 3 Z v d D J Q Y 0 1 h V z Z M Y 2 R M Y S 9 V b T d L S X h F U n Z i Z 1 l t S W l J S 3 Z p N j d Y V T B j c z d G N k h w e G V 2 Z j c y U l J p Z W x n V W F 0 d m x D M D c x d X B G c G h k b W 4 2 K 0 J V a 2 o w Q W 9 K d F B L d H A 1 W k d C d m 5 M U G d m Y 0 5 j Y 2 p B Z 0 1 B b W J J O T N 3 M V p r Z y 9 I Y m R D e E 1 h e F d C Q V l C T E 1 K Q X J F N T V s a l k 2 U z c x a m 4 v M 0 h I S G 1 S U T d E S 2 x 6 R D M 0 M m h R L z V 4 T 2 9 4 V z F m Y S 9 P R l J H M E 9 v N 1 k 5 e n h x a 2 t l N H h y R 0 t N M 0 x B R 3 F k N H R N e X d M V D l D W l J 5 Q 3 c y Q m d C T U 9 0 d 0 E z W H h T M G R 2 d m Z o a m N I Z U 9 D e j A 3 V l F W c V J D V W J Y a T h P T U p s R X d G N m d N N n Z O d n R D d i t q W G J W M m M 3 Q V J F U k V B Q U 1 U R 1 V D b V V P Q j B j a U l 1 c H F V a X V i Q U F h W V d G a 0 N v N H h Z V 3 E x L 2 Z D d W V P U l d S c k x N Y V o r Y k t Y S E N J V X B R R l V C b V g w N k N H S V J N S 3 R w S k J h Y 0 R j U 2 V X Q m Z z a V h V e D Z Q N W I r M F R n M j N N Q k 9 K N 2 9 n Q S t Q a D B B c U Y r U E 5 1 d k Z Z Y 3 R G Z n E w d G J S c k V K d m p 3 Z E J B Y 3 p H V 1 k y a W R T N W p q c G t W R 1 F x V W V p Z H B 1 W n N M c 1 h J a 0 h p Z D d l c X B k T l B E O U w v R H R Q Q j h n R U h Q c F d a c k t z T k x I a G 1 Z M E R B R z k v T E 4 5 R T Q v T E Z X S U 5 N M F U y c n J m R D Z X V E R q Z E F r R j J C c G 5 x M j R H d 2 d m c n J z Q 3 d E b z Z K a 0 9 l M U 1 a Z m l t c n d 1 b m p i M X V J W G 4 3 Y W x i Z U s 3 M 1 A 5 Z X M w Y l g 1 N E 8 w a n B t M l N V L 2 5 Y Z T F 5 Z 3 V 5 T D h D K 1 Y 2 c m V I c j Z p T n l Q Z l F k T H R k W T k 4 S F V Q a 1 N l K z N u b y 9 M e T B N e l Y 5 M H F H e E V S T V R C U k p W S U x D L 0 h 6 b F l 2 W U Z Y T V g r Y k x x W D l P R l N N d G p E R X l H V m s 3 d T V s Z z g 4 R m l K U 0 l t S U l V Z X h Q O T R K S H p X T F J J a E R I d n B V Y 1 d x Y 3 A x V V I v d X g r S H B m V G J i Q X Z 6 a G t q N j h i a m J J b 2 R O d D F 4 d z h 2 Z W F a b 3 F s W U 9 a R k s v V 1 R r U k R w M X k 5 b F p y R 2 Y 3 Y l h l M z E 5 T G N B Q n d N b T h S R 2 N h S F h C L 0 t w M i t m V U R W Q T F N e j E y e X M 3 W F l C S D U w S X d j N W 9 G M n p y Z X d Z K z F 2 Z m Z S V k t I U X Z X V X Z N c V V Y e F Q z V U l J V E R p V T R W W H A 4 S D c 4 V W 5 j Q m t p Q T Z l R 2 V q c W 5 h Y j U v U E d K W U x S M X o 5 U 3 M w M l J u U U R 0 N V F 5 V E t i S k V 2 Z i 9 w L z N 4 Y V c 4 d T k 0 S W l J a E R F e W t R N j V V W U 5 Y V n k v a j E y b V V V b D V a V z k z Q 0 l u a m l o N 2 1 j L 1 h 2 Y U Z y M D B o Z X B a c l h y R H V w a W V 5 U 2 9 3 R n p 4 R 0 x s S E E w a z J K d H R 3 d W F i U l V i R X h p c W 9 W T X V H a n J s Q W d B K 1 A x V U h K a E l G U G 0 x e F d 4 T 1 l S Q U E r Y T N G Y j h Q d 2 w 3 Y S 9 w M 2 U 1 d H J U M T F U e D F R U l B v T 2 Z r a T N z e X p 4 W T F u b H A v e T I 4 b F F O S 3 R 6 e D l 2 N V F i T z E 5 U m x Q M W t w V T F l R E F 4 b 0 Y z M 3 o 1 M H V B d 0 F P S n p o a T V O N 0 c r T G 5 U W l U y S W F m R l h P d 1 E 3 N U 9 Q M 2 w x V i 9 G b z M v Y k E 5 T D Q 2 c j l u Y V o r Z z Z 5 a F V 5 N k d C e W R v d G 4 5 O E l o Z 2 h E b m x h M j R p S T Z Q b k V 3 R V J h O H F S U 1 R E O T Z D Q 2 V T N 3 E v R k l n T F F 5 T m t G c m Q w O D R H b G x E U W N 6 Y z V o S T l L O T d R d l R V S k 0 x N W J K Z l M x e T Y 3 V k N I Q 3 N r d C t h T 2 l V c T d Y L 3 Z 4 a F h a S l V Z Q z d i W X J t a D N q Q X R 1 W k Z s V m V V d 2 g 5 d m 5 v W G k 2 b z F Y W E l R L y t B S k h o Y k d 4 N i t E S D B I U j k y Q n p 1 b 3 h k c E 8 3 b m 1 t T j Y y V U 5 I b 1 E w Y 2 N u Q n J L W j M 4 T l d a S U V 3 L 1 d n O C 9 s W V V m O W J w S 3 B n W l V t T l M y U k x u Q n d r a X V h Y 0 N S a 0 c r T z V F S l R 2 R n B 1 L 2 F W O G 1 V V H J H Z F Z C c 1 V R d T F s b 2 5 x c m o w L 3 Q 5 d k p R O H h s a 2 N 4 M D J N b j h s M F d Q S l Y 3 Z l h Q M m Z z d D J i M n Z i U 2 8 0 a 0 l u c X h N V E N S U n F H c 0 Z H L 3 M v U S t S M m F y T 1 V t S 1 J D U D B E Y W 1 O c 2 c x Q z R X M W I 5 Q n o 2 a U p 5 b n Z D Y i t Q b j F K b 0 N r Q z F t T 3 V q M k J Y c m d x M V J 0 Y X A 4 W H Y r Q V p L M 0 F O S z F K R k Z 3 Z W N T e E N D b V V T Q U V C Y W t R b V d Y Z F I 5 V C t k V 1 d X V k k z e j R o K 3 F i O X Z S Z G V Y K 2 Q 3 O F h i O U 9 C e U 1 k O E x P R 0 J m O G N j T U x i N F R F U T J i Z 2 x E e j E r M D h 4 d V J i W U V l M k t J V U g z T k Z X c V h U R 3 F L b H l I c 2 d C V n F o Q k J L a G R y V l p q V V F Y S E p C W D h z d W V D d j l 4 N 3 B S Y X A v R G g 2 M E l Q S G o w c 1 h t R 3 F 5 R D Z 6 K 1 Z l e D J N a j h Q W k Z O V m F Y a F p H L 0 h H Q W l F Z 0 k v N F l r a l o r d l h 0 Q 0 V K W H R U T X l 4 d T N 3 b E 5 Y S 3 I r Z 3 g 3 U j g r Q n F o c W 8 2 R W 1 E N 2 F K M 2 4 x T l R 0 c n c y a D d 6 M n B C e T J p K 3 l q V X p T R 2 l j e T B x Z l I r c H F 1 O H F H V U l F N E 5 0 M k 4 v R H l s c G E 0 a z Y x N k g 2 b F l y Z 3 B 3 W m t i N k E 5 T 1 Z E Q n N N M n g y R 3 F C e E x u S H p 0 S 0 Q 0 K 0 V R d 1 R z U U l U e X F a S k t w U W l y T C 9 w Q 1 E r c l l v U 1 Z y W S t s c m l D V n J 6 Q m x s N m l l Z T J 5 R F d M U W 8 x N E o 4 W D V 3 e i 9 u Z E x 0 Y W h 1 Z E k 1 c X Z T Y 1 B T L z N y W W h F U j B m T 1 B n W W s w c n F h b k E x Q 0 Z w W F h k Z T h Q Y j J x Y W F S M F J V Z m Z h W H Z T Z l V W T S t p c W t L U 0 N r e m h i Q z d W V 1 R 1 c H V n Z z F x S E F 5 b C t M Y 2 t D T 2 F 6 M G 1 G W m d D Q T k w T H Z Z b X F Z N 3 J w V D Z z c V F V T 2 g 3 M U h i a m 5 s W k Z P R F R 3 Q k Z 6 T F F t R 2 h U R l g 1 T V N 0 W F l j b 3 F N Y 1 k v d D F V d D F R O G 5 P Q 0 x F S V E v V H d 5 S 3 g 2 S H d B a m l V N j R J d V d 0 K 0 J t c V R w L 1 k 2 U W J v b k 1 0 O E Z H e k 9 4 Q 0 x W S D h X T 1 Z K V k 9 G S X Z H Q X l v L 3 J 3 Q W 9 J d D N H c H F Y K z N O d T Z K U 0 w x M n F y c H Z L Z F M 3 V U R B T l I x e k h 1 a 1 p 5 U W l v c H F M Z 1 l t M G l F V W l M R z d m a V d H S l h t Z 0 o r Z W J Z Z H J j V 2 F 0 c 1 Z v T F p k Z 2 N I b n J i b n V q U T I z M 2 J H a D U x a 0 U y U n Q r M 3 B N a T F C R E N v c 0 l h U l p I W n F p b D N 2 a l l Q M T V 6 a W N Y Q X R W M E V y S 0 Z Y O X A w b T l s d E t N b z N X e D l X N H R T T 1 Z p Z F B E T X d O Z 0 d z V 2 p 0 b G 9 u b G w v e X c 3 S 0 l m K 2 d j a z Q 4 M j Z x b m J v S 1 l X b V d C Q V J D S G Z M W W 9 5 c 2 U 3 O U Z 1 c n F h W k Z N d U 1 O M 0 p W a z A x O X F u d 1 h w a X p 1 U l R P W m R N Z m Q 4 Z T Z 3 T m V t O E l s V y t J a U k 2 T m 5 H d 0 V S Y S t n Z l U 1 a l E 4 Z X F H V n l N V j R M N 3 d l U 3 V S a V R B N 1 Z y Y l p V S n F m R U N G a 2 x 4 a k N S U E J z V n B y Y 3 F X U 3 V x d k 5 Q S n F p c E t m Y 2 Z j S n p r Y 2 c 2 b W 5 D S 3 F E b l V n R T l Q Q k p 4 Y m l H T V F o e H l F Z F J x U V R U a n R i R H h q d H U 2 T z Z i a W t Y d F Z O M E F p K 1 Z p a k R 2 W U V K b k Z K d m p 0 N V F 0 Y U Z T c j F O Y 3 U v a T N R d X h S Y n V s c 1 Z h W W E y O D A 4 b j J 1 S k Z w c G J W R 0 V 4 R V J 2 W G d Z b U Y 1 d z V Y K 3 N F d 0 V Z M n l D M H V v W k N W T z B T Q z h 3 d z h W Q U R u R X U x e G F 1 M U V 6 V 0 x v N W F u b n V K V n F o R H B U T D F M T G p T R F d L U 0 V l d z E 2 M 3 l W U G F v V H d C Q 2 Z V c 2 l o N X J G V 3 h y V k c x S H F y W k J R Q W N M b H R M U 1 Y z b C t i c n R k Y T J X N T h a a U J i S 0 t q V E c y U V N 4 b U 5 Z M k V X S 1 J F Z 1 V 5 Q 2 R 3 N D B 3 c m x V V z B 3 S 2 p V W U h 6 d 3 l 0 Y T U 1 S 3 R n Y 0 F 6 W j l O c V V L R S 9 m S E 8 2 T 2 l a c m 5 j T U N x V U k 4 e U 1 D W V N S V 3 N u V T R F Z E V M a m 9 I c E J a Z G J j d j g z c X d G M m R 1 e U d S e S t r c k J K a i 9 I N 2 R D e X V 2 K 3 F C Q U p z R 3 J 0 U k 9 4 b 0 0 w T n Z j Z T Z X W l l n T X R z U 3 l 5 L z U 0 U 1 d Q R E l n Q U t B R G N 5 T F R H a V N S N y t O a 1 U 2 d T N 1 O X F q d i t U d 3 B 2 O S 9 3 U X J G Y 2 p Q N E J 5 U V l k c n d R Z 0 x 4 Y 1 d 6 N m V x M m x G T F J O c m h N Z E N 1 U U N l T U h F c H c w a 3 o v Q T F T a D V i M 3 c r c k F 3 a 3 N Q T V N B R 3 h T S W 5 v S E F 1 R T M z T 0 V o W k V j c m R 3 e U F l a X V E M l V r V n V M W H J o Y z E y N k 5 5 T E R I a F V B U G N 5 T F R D a U 9 B R V R B K 0 x 3 c m l E R F d F a 1 Z z T G N T S T d N W W 1 N Y 2 l I Z E N v R j B C L 0 1 1 Y W V H e U 9 k R U 5 t c 2 J G Z z Y v V 2 x G L z F 3 S W M w V 2 I 5 Y U 5 o N G R W e l F u Q V J F V D A r R E V 3 d m V B S 1 p Q Z W 5 w O V J 6 Y 0 t y R 2 t S Q l Z q M 3 Y 1 W n V p e X V S V U t T e V Z 3 T n B m a X E x W T N N U 0 J R d U d m N W h J Y l J 1 S n h 1 a m N V W C 9 M R z R R a X R x U z J N N V p n c X N 6 L 1 J 4 c 3 p z R 2 o y b H V S R z J E a j M w V T Z V V W 0 r U E d 5 T D R 6 R k N y e F o x N 0 R w Z T R V e U N l c X U 3 U W d U a V F M R 1 l s V m x C N E R P d T E 3 M U h m U H d T W F B 0 W j A 0 c k 1 0 V U t U R V p p S l c 1 a 1 d p R X F S M 3 R C V 3 k v c k l u e l Y 2 a V l j e k l S Y m V a Y 1 B V V i t l R H N L d E x F d E 1 D N H Z D N U Z C V n B 6 e V p R b 1 N k T V M 2 Y V l 4 c z Y 1 V 0 p o d S 9 z T C t S N V B j a 0 N J U X g 3 Y X V H Z W h v c 3 h p W T Z 5 O D R n T S 9 t M E o 4 M E R S U y t K d E J S R V F 2 Q k F h b U Y x e U o 0 d j d M M z g 3 b U Z 0 V T R F c U x x N F d G V m p G b E 5 J M k V z V W V D V m d H U k 5 v d 0 V o c m R 5 e W N H N 0 l V V V R u b U d 2 Y V g 0 c 0 F X Q m p M N F c x Z E J H T 3 h k b l Z K M 1 d Y d m 5 R Y X h C b z h w T X N j U 1 R W e U V 1 L 0 4 x O G t w S H N M M X c x N 1 p n K 3 p 4 M D h 0 S S 8 x Y X c 4 U j N N c D J y a G x v c j V U b n F i R G 5 E N E J 0 Z 1 d h N T d B M G x x T 2 x X e F p T Q 2 t 4 U n F o V E I y V n l K N X E 3 W m 1 x W U x B Q k E r N k F T c 3 l x M T N w T G E w L 1 Z X Z H R a a 0 9 E R H l K U X B r R X h Y S U p T a F V p b U V n V X N L L 2 l t a 2 M v Z H J 5 T X F 4 a z J X c T N C Z i t s e U N V b 0 F w U W 9 4 e E N L b F R n W H M 2 N 2 J Y Y 1 R m S F V q U E Z z a n d I T X h s K z Z u U V p Q a l p G T 2 c w e T F L Y U h S V 2 x h b G h N U j B m T k 5 w R l F x b j Q y M 2 s 2 b G F 0 T m 1 3 S H J s U z F R O U t V e H M z d z Z o N k R h c D V S R V N H e W F 2 Q 0 l x b 2 t M R j l t Q k R P S i 9 K b H B o V T Z B Z F Z t V j d F a 2 J 0 V y t u W n V I Y T F W M T d v S m 1 y M j F P N U x 4 S F J z M H d r R W x X Y 0 N j N E s w N H R P V 2 E 3 d G c 1 R k U 1 N T h Q S W 5 y T z Z h c 0 V F U k V S M F g z a T Z o N E F F U k V S R V J I U n M 0 c U J p W W l J a U l p S V N B Q U R F e E V S R V J F U m t R Q U d K a U l p b 2 h l U W l W a W k r Y n I 4 R W h O R V J L U 0 5 n W W 1 J a U 9 n R l Z N d n k v d n B Y a 2 R t N j Y x R z l p S 1 J 5 T m t F a E l s M E 1 U R V J F U k M r Z 3 R 1 N m V t c T k z e H R 4 R n F V S l J 5 Z E h Q a n p z c H l Y Q 1 l Q R V p u Z T J S c U 1 n S m 5 U Y 0 h 4 e U 5 0 V n Z 1 Y W 5 X L y 9 C d n h m U F A 0 N 2 h Q W k p 6 c 2 R I b 3 N l U n J u S W 5 X W F V B N 3 I 3 Z 0 l I Y i t k O D l E a n p D a k l 4 O X d k V z V G Z l V 2 e W 9 3 d 1 F B c E 9 Y b F l 1 T D Z O V G g x b D R 0 R D A 3 T 1 B i Y 1 d K a U l o Z V F P M D l 2 T 0 J 1 W l l Y R S 9 I e m N 5 Y z d D d 3 Z O b k 1 E M n N P W X p F e i t i d l V 2 V 0 Z u Q W M 1 K y t s Y y t E d T d H S F R z d W x Q S F l X R n F p c V k r V l Z 2 a j d V V G t i Z n h 3 Y 0 M 5 c X Y v N U d s Y 2 N I c U F K Y 2 k 3 b W Z R b U x n O T E y d V V D R H o r M V Y 2 O T Y w L 2 R S d 1 g 0 M l A x U H Z Q Z W E x Z H d L V D R P T G p Z M k R 6 W E 9 1 S X g w T E 5 t L 0 N 5 b D V P Z m g r e U V q Q j R 4 Y n U r U S 9 6 L 3 R 1 c X R h M U R j R j F z S G o 5 R m E 5 d D N l M 2 R p M D d r e n l D d 2 9 R T X Q z S m o 3 V W 1 J a W V G Z 1 l t S X F x U l J H S U x L Q l d G M V Q w T W 9 z Z E t K T F o 0 Y X Z j e W t V a n d j Y k 5 X b U h o b 0 g 1 U U E x d C s 4 a m p Q S l N l a m g 2 N D l B T z N 0 W U d S c y 9 r Z n N H M n p 2 Q z J z V G t v Y z d k O E 8 1 N z h I R j A w b n h X U W 9 r S j Y 5 W m d k c j l C Y 0 x H K 0 h 3 V G t D Z 1 Z h e i 8 v Y z R P d m 1 s e F R q d C t Q a H l D M H F n d H U w O F h x U F d U c m t E W X h v M V U 1 c m 0 w d 3 V 4 N n h O Z j h I Q 3 h C U m 1 4 c 2 J Z Z k Q 3 Q 2 9 Q c z E 5 d 3 V B c D c y R D F y Y T B K U 3 N l Z U o 0 N l h B a z l 3 e j l u V D J G b 2 k 5 W n d z c k x X M m I 4 a D R o U j h I W j B S N 0 9 h T 2 5 D T H R 2 e n V 0 V E 0 w Z 0 V Z d V J V M V N J M U 5 4 Y 3 Z k Z T N N a l Z E e j R h a H V C Q W J n M n V K Q 1 R D U j Z Q N E k 2 V 0 p q Z z l G d D I 2 T m Z h Q l B O d H A 4 T z c 5 Z T U z K z J V S l B 4 N S t n U z J U N X F P S V N 1 W F k 5 T z V N e G p Z c F B r R G 4 1 K 2 9 1 a k F 3 R V Z H T k p E T D F o c k x v W m 5 V U G c r a X h F c G 4 2 U E 5 Y N 3 Z l V G h o W S t i d D h i Y 0 1 5 Z W d C S E F u T 3 d 0 M 0 x w N T d v d m R j M 2 J V S G 1 y b T Z Q Z F M 1 U G 8 1 T 3 F P M W F T L 0 0 1 c j d n S T U y S 2 o 0 Z X Z v Q k k 5 e U F V V G Y 5 T U k 3 S 2 N r Q W d O a U 1 k S z N Q L 3 M 0 d S t P S G d Y d V F X R l d I V n l E R m 8 2 T 2 1 0 Z G Q 3 O G 5 k d X c 3 Z U k 1 Q k 5 k e T E 3 b m 1 O N 3 Y r e G R W N z h R Q 0 F k O W Y r Y X Z C e i 9 Q T G 1 P e n F C S 2 Z E R E t R S k g z e W N Y b U R a W n Z 2 c T I 1 b G c 0 M W h 3 T D E z e k 8 v S D R W R X J P e m N Q R G 1 O Y 2 d W Q 3 Z o O T h K N 0 8 r W H V u Z m 9 p b X Z 2 N 1 l m Q z R D M H p h c 2 U r Q T Q y a T M 0 U X U v M l J Z T 0 h Z M V R i O W x o e l B C e l p o W V d Z M C 8 5 V k F J Q z l 4 Z j M z N V d S e U 9 j Y i s 4 U X N t Z G U 2 R 1 p u N E I r T 2 J W b 1 p q e T E x c l U 5 L 0 J F S F Q z Z l k 2 S m 5 B U U 1 U R W R W S V J y W m R J V 1 Z n b 3 V l T W t X M l h w M z d Q M T R L Q z R X W n B p Y m t S S j V H W W 4 v L 1 U 3 M T l W O V Q 2 Z G d h U 2 N i S z F 0 R F Q 3 L 1 F P d H p x c D V x V G N Y S 2 p Q c n p n Z W t m W T l t Q n Z Y Q 3 h z Y 1 d x S X d l e D g v M F B J Q m F K V l B 0 d V h N W D J p K 2 Z 3 e m t 1 Z D B N d 3 Z R T 3 Y 4 S F p j d j R M d D l P L 0 Y y d T Q 3 N D V 0 V 2 h t d T F S Y W F t N E Z C K 0 x B V 0 h O Z E 1 Z d z g 1 O C 8 4 Z G V a a z J n V E d L U 3 p M M 0 w r N H N v Z U c w R G x G Y V l w W F h 1 a W Q 2 U E c 5 O G Q z N l F J V z c 5 c 0 p B U G p o M E Q 3 W V c x a G k r N l R w V 2 x Q L 2 t u T 3 o w V y 9 a S W h o W H F C Y X B w L 3 p k U 1 V u V 0 N x Z 0 F j T 1 Z l U E M 3 R n h X S j R x N 1 p h M j h 1 S H R t d j N F a l F W d j R 5 Q 1 B O U X B D O G h L c F J L V C 8 v d 2 R k d W F X b V B w e V R 3 R E F n T E J t T 0 J s M U d 3 T i 9 Y S U x 0 a z Z Z Y l B J V 1 M 2 R 2 x p W U N L a U d z b k U r U j J V W m 0 2 Q 1 F w c F k z V U 1 o Z W l 6 R U p o N H d j U m x i T G Z k K 3 l j T U x M V 3 U 1 N D h p O W V C e E x U R U J T U V F H a 0 N 2 a 1 R 1 W m U x a W V r a m 5 i L 2 p 2 W m t v b G F 2 R 0 5 u d j d S c H l M a m N H U H c w Y k J 5 O E d 4 M H Z Q V U l l R G Z p K 2 N 4 Y 3 Z W U G 1 z O U R W a T V E a H p v a C t L a F h m M 1 J l T k J k Z m J O K 0 V M L 2 9 O d 3 B u b 0 t J e G F 2 U U p 0 Q X V 2 Z 3 k 3 S k t p Z H F a N k N p T S 9 l T V h O U G N M d 0 Z j R E J t d n R P M 2 p q S 2 o 3 W S t E K 2 R 3 S F R z e m k y c 1 B u W V l Y L 1 F i Q k Z j Y l c 1 M 3 h P Y i 8 v Y U g v M m 5 2 W U 9 h T 3 p 0 c S 9 s O E 1 T N F d B S k N T b T R Q Z m p 4 L 0 J l M T I 2 S T l o T n U 0 S m p Z b V J V O X Y r c U Z 2 T j J G a F l J Z E Z F R n B O a U 1 k T F N l L 3 p u Y U J B W m h k c j l C Q 1 B W U 1 Z U L z N Y c n V N Z W Y 5 d D B 3 b E 1 n U z Y x W U d l a G 1 s S 2 F t c H V M R U R j U E F F Q k d Y a j d z L 1 N 5 a F V D b 3 h h K 1 A v Y 0 R F K 0 Z q d m Z u N m t K c F F B d 2 Y r Q V E z T X Z L U X Z m R k M 3 Q n E 1 Q m k w c n h Q e V N O O E x v c 2 V O Z 1 l t S W F p U 1 J 4 Q X B t W H Q r Z 0 1 H c D R k U S t G N k x F d z g v b 2 F J c k h s Z 3 c 5 O F F r d 2 t F b l R 4 O W t X W G N q O T B Q N H Y 4 b k p 5 U l U x U 0 l i M 2 I 5 a X d Q W H I 2 R n J 2 U V l Z d W 5 J N T J 0 Y 0 p 3 Y n N k T 3 F O a m N M M U t P L z d 0 d k h J U k F I R G 8 1 a l Y w R E s 0 S E h 3 Y 2 5 U T 3 Z X R z g 3 V z F s Z 3 g 0 a T I 4 O W R 0 S 0 p H U m x Z d G V W a X d q e j l z U D Z k e W J B V 0 h K L 3 p h c m p r Y m Z 4 K 2 9 y d j R X b n Z n S F Z q S n V o O W w w Z W Z y U m Z P b 2 x W Q W J Z e n I y R l Z y d T U y R m h V N l Z T a 2 h h W G k 2 K z N i M 0 R v U H V w L 1 h Z O E h H Y k d 4 b m k z U T J l Z G Z l c m d x W D Z H V j h L Y T R a V 3 l v T 2 Z q N k l T T j Q 5 L 0 h K N X M z b 0 1 2 Q 3 V Y a X p U W H N z S E R 3 T W N v V U N K d V c r S D J w b l B w b W o r V G 9 s T H d m T z F x c j N x R E l L O G 1 G a m J v R m h x N V l q T W l V W k N 3 Y 1 B S M 3 B l S H R M e j h y V E 8 v N m h Y U D N 5 M m J T T U c v T G d Z d T k v L 1 F L Z W l S M V N k R 0 p p S X F N Y V N X T G V C U m N B N k Z N Z l B a S 1 d K Y W l 5 e G l U d k 1 2 T D Z C e E x w T m R R L 2 x t U 2 V U e X p G N n p R c n N 1 W F l a d F d 4 c 3 N Y b k N G T F F P R E 1 M Z H R G V E 0 z N 2 t O Z z M 1 Y W l s N E 5 R c k Y 2 O U x 0 N n o 4 O H B L c 1 Q y U z Z w M 3 R N Y X Z X N E 5 w M 1 h w a H d h Q W h t d j F O Z l B 3 U V h N c 2 R X O D V I U U N R U 2 9 Y O V l V N T N w Y W l Z U 0 N l c l V j c 2 Z h d D h m R D B k S U t h W G w 1 a U l p S l F 2 Z j Z q Y l N x S m 1 v W D Q y U G h h Z S t B a F l P S F F h R l V h a D N q T U h t T V p v c m N t d U 9 x O T Q 3 a 0 N v V k 9 4 N 3 l L M j M 0 N W V n a W 5 Q N T Z q T T E x T 2 4 1 b m Q r N k J m Y U Z N c z N y Y 0 w 3 Z X V F b 0 g z U S 9 l c E 5 h V m t W V V Y x c F V s T z M r b T R m R k l M R E 1 6 L 0 Z 5 a U 1 I V V N 5 V E F n Q 0 t a V E t Z U D Z C c F I y c H V M a H p M R 2 s 5 a z V P Z k I w Y 2 9 L V F g z O X N X e m 9 t d 2 o 2 Y U t y Z 2 V U c 2 1 6 O E R R N X E w W m x 1 a V p 3 O E J F U k R X Y X h M b 0 5 M T 3 J z Z 1 R S d E p V c H o 5 a 0 5 a R X N 2 d W V m V E 1 F N G t 0 S U R M M W d a R n R G N W c 0 d n d P U n h L c T Z o M V F q R 0 V z a 3 F P Z m h p Y j Z o V G R D N 1 V a a W 1 C Y n E v c 3 d 0 V 2 p S e U Q 4 U j I 3 V n R x Z S s v Z m p S M k J s Y W 9 Z a X F S V H J 4 M H h B M z J X T D B E b W t Q c X h N e m Z E V D R Y M V l F W D R B d F d 4 c 3 N m S 0 5 0 N 0 g v e G x Y T T J 2 Z y 9 6 U D l 2 R y 9 x R W h x R n p j S D I w c m g y R V p u N E I y R C 9 0 S T g w M W x 4 L 2 N n N T h Q N z h l W l Q 3 N 1 M 2 d U F I c U F M Z T h G V S 9 v S k d Y T j l h U G 1 h Z z N V S j M 0 O E F 0 T j h J b k x 6 R U R v N 0 Z s Y U h m U D B i Z F B Y W W o w M U w x Z l R 5 R U w 5 R 1 F C R U l o R n F 1 O W J D a G J n W X J E N T J H U H V u Z m F T W m R p Y 3 J x e k N a V m d o T U d 5 S k 8 0 Y m Z q N F d q c E g 0 a V B l d l h I d U E 3 M z M 2 M 0 x M a X l F c m J s d 0 4 4 Z G l t U X g 1 e F V V W S t l d F B t b T F E V n k 3 S H h u S H Z 3 O G 5 L V 2 p N V m N r W D R B Y m p a M n F G d l d V Z T l x T F J V M 0 U 1 T z B s U z R p S j R s R E V 4 R V Z P T 0 p K R l l 3 c l R V V n B y V 0 V m M 0 5 K U k R X Z l V N T U R R K 1 F X R l d I c C 9 0 M F k x Y l k 5 d n R 1 N 0 U y R S t m d m o 5 c l h l e F l P Y z J i T D k 0 R G s 3 V 0 5 2 a W k z e U M 4 M G J v Z F R D U k d H T l M w Q l d a M D c 0 T 1 Y 0 U W V 3 S W V J V S 9 q a H h G Q n Z I d l k 5 T 0 l m V T A x M H p M e T h Y c V k 0 Y 3 h y R 1 Z i b m J B R X F B T G V n a 0 Z E O E 1 Z d l A r T D N F M G N 3 c 3 Z W T E R 6 M y t C L 2 w 2 M T N a O H Z X d T c z b j B T c 1 J p c l I 0 M U Z w M i s v d 3 B D V n k z R m c y c 2 V 3 T V R l S H R M U V V B R 0 J p c E 4 x Q y 9 y d l h o b U 5 v a T l i N F l 2 c 2 0 5 R j I y R U 9 2 S F R F U 1 B C b z B B Q V B l e U 1 s S E w x a z V 3 S E 1 Z U 0 N V N S 9 Q R W R y V z U 5 b E M y R m 1 i S X p 4 N j F i R H o 4 a 0 Z N N 3 I z e H F Y N F d C e T h j V T B U b U 5 h Z F B J c i 9 u V G 1 K N j N P K 2 Z l a n Z B Z E d U d 3 N C R V J F U k V O V U x G Z F p o S 1 N t V z R r W l N v Y V V p Z 3 B t O G R w c y s z Y l l T M W 1 S a 0 d o R F h I Z D N 0 V j N l U H F l M 2 h o N m Y 3 Z G 1 O U z V H L 2 8 z Y m d a a m l R U 3 g 2 Z W x h N T c z Z H J p T k d 0 R 3 F M c E p 4 c 2 5 X W U V Y L z Y 3 Q l F E d 1 F Z O C t n b V B 1 M 2 J B e E J q V n R n W T g z Y j B E Y j J z R U l x T k F G c n V J N E p X S 3 h U Z 0 1 J Z m R z c V V y Z j B W b H R 6 T E Z 5 c l J i a T l o U 1 Z X a n h x T G J 0 L 0 5 4 O F Q r Y k V p e U F B Q W d B R W x F U V Z U M W E v R E g y K 0 1 o R m F n d 0 F V Q l R Y M y 8 4 T z N r R 0 R 0 M j h o d l o x N m 1 x M l g 3 a 1 h q N j U x R 3 d p T 1 F 5 S V d h e X B t U 3 F V U 0 9 V V k Z V Q 2 d V T U R j e G d Z d U 5 M V G F l T z Q w W j N Y d W p V M 0 E 5 d l A v W F d r a m x w V E N S R 0 d I S D V R d m 9 I O X B F Y n h X T 3 F M b 3 h N Q k V S R W R F e j c r W l h D K 0 Z v W m E w M T V l N n p y U n Z 4 Z D h S S k h K d j F P W n p M T F Z 3 T E F I d W 1 6 S U t 2 a 3 p N Q W 9 L U z B G Q n Z Q b m N Z U H c w W n B O W E J 3 d G J I R j l r b l Q 0 V E I 1 R E J i d S t h L 1 M r N n V u a 3 F t Z G l Z N 0 M v M D R m e D h l O S s r d n R l b G Z l M T R P R 0 l Q e l d E V X h j d n d Z N z M 1 c 0 p V V m t v M k R K a E t w c j d C V H p 3 b m F D S 3 d t L 2 Q w R m 5 I e V J D T n Z Y M 3 h a Z i 9 C c 0 R R M W d W S 3 B S S W x N Q m d B d 0 x W d W t X T j l V U D M z V 2 5 q e U t 0 U 2 V Q N m 1 4 M 3 N M V E N M e V B I N E h S M E p N N 0 d S T 0 5 z e k Y w T W F k R U t 4 V E l a e k l 5 T j B T K z B D Y j d m d n h z M 2 t 1 N m h U Z T A 2 S 0 p T V z R I e H N E T 3 d 0 T E J D V m 1 v S W Z o b z J x O G p N U l B R M E 1 U R V J F U l B S T V c z Z n l H Q T d j d k l Z M W 8 4 Y k N i Z W 8 0 T E J u e U J s N X I x Z 2 9 q V 3 J Y R j Z t T 0 h N Z V d 2 d F Z n M 1 p v T G 0 r S l R j S F B S Z H R o R H p C N z Z P T j l 1 M G g 2 b V J F Z j U 0 Y X h 3 N k J 0 Z l R l c y t u d k o 5 S H Z J W E J 6 V n J x Y k 4 4 U W N V c G 5 V Z H B p b V F 3 V D F x O U J u V n J 1 b U 5 E c D V R Z U 8 z O T d D R W 5 Q N n Y 0 c D M x L z Z L V l V j U D R a M l h P Z 0 V B Y k M w c z R E M X p F c F J L S l J S S 1 p h W H Z Y d 0 g z R j Y 2 d E d O N n F v b n k z d k V L c E Z L W k d S c H F x V H N X c G R P V W w 1 V 1 R q a l Y 5 L 2 h M V 1 p P Z j U 1 O X o y O V k 1 V 0 l 4 W m l 3 Z m c x S 1 p E S z B D d 3 J H c U x i d D B k S S 9 F S 3 V P S E l L N W l R b U N h N 2 5 E M m R v Y U 9 5 N W R 3 S X p 1 d m V I d D R J a H p N W G V S V l Z n Q V g w Z G 5 O U F A x Z i t q b k l u c V N H S m l J a U l q b 2 1 m Y m J p U 0 5 v N k 9 r T l F G V X R r a X V V Q U l E Y X J y W H d h W j l Y T U 9 m Z k x Z a k 5 T S W V Q b 3 h P N k x K c U h 0 O X A x d 0 1 q V 0 w r S E R 6 W C t q Z F d B U W d s e m Q w R E c 0 W G 1 X M 3 F K S 3 B m N j l G Y k h v Y W R r K 1 p a W E J i O G N I T l d t T D l x Z U 9 Z O C s 5 b T l L a m Z D R j R P a m d q M T h r S G F r a F Z J e W M z Q n d C O F h 3 O W Z S R 2 Z N S H Z x N n p w b F J 5 V G p Z V z d O c U 9 U Z W Z P W U 8 0 c n J 6 M j I 1 O G d 2 S 2 R h c W J n b D E z V H Q 2 N X l Z b X J G O E R o V U t K N U p 4 c 0 R G M j V I T 0 0 2 Z H N H d 2 x t M W d V V 0 Z k c l g 4 b n o 5 Q T A 0 d 0 R V Z j E 0 S 1 d K c V l R a V F T W V h q T G R u Q 3 d W R F U 1 M l R m d E l 6 a G F X Y V B S N 0 Z r W T B h c X R w d k p H O U t 4 a F l D S W l J c U p u M X R F N 0 4 z R S t O a H F M W H g r a D J h W l V L a l Z m a j N t c E U 3 c l h i d 1 F m U n l j a 1 p H W G l m R 3 c w d X R W c m l O b j l C b U h 2 d F N z W X Y y N E 4 5 a z c 5 O E x H O U c 1 T 1 F s W W s 5 V n k v a m c 1 N T l F Z W J q c D d O Z k h l Y j A r W G J 3 V V B S Y n R n a D M w M U 8 x U X B H c m p T M z J U Z j B J Y z N a c 1 J z d D V u M k Z n a y t Z W T J m b 2 x L S l Z L L 0 g 3 a U t E Y W V P N D B P Z F V J U V B 2 T X o r R m Q 0 Q j B w d D J v W j F X d T h z R 2 Z Z c 0 d Z S W Q 3 e F J L S l E 3 Z n Z J N F Y 0 U W V 3 N y 9 v V j F Q Z n d 3 d F l K V X l F V 2 k 3 R m s z e T U 4 d X V V Z n p O K z V E V y s x N 1 l p e E h U c k R x Y X l O d U Z H R n l s T l d R V D R B d 0 5 K V U Z h d y s 3 Z k 9 L W n A r e n R R M 0 N i O T F B W W 5 Z V 1 h t L 2 V 1 a 3 B q S j N x Y U d K a U l p S W p v b W Z Y W j F u L 1 F L Y V F l R 2 5 o N E F W R D l r T D N y e W t V M D l 2 Y l Z l a C 9 w V W 5 3 Y 2 x 1 e m Z C U U R v M 3 F B U n p J e U 5 N Z W V W V j d I O D R G N W t G e F p v c W h w Q z N s M z d x O D d V T z M w O D d S M X c 4 c U 1 2 N E Z U d W 5 h b X R G O D V D Q k V B c 0 Z 1 U H Z p Q k 9 3 d D l D L 0 F I R 1 F x e H N 1 Z m J G Q W I x W E s z T V F F R X p 0 M W c 3 M k Z G Y j d a L 1 M v V 2 5 U e W 0 y V G U y Z l d l O D I 2 R 0 w z a z U 4 Y W g v M D Z J c 0 I 1 V n B 5 Y n o 0 Z m 9 k V T E 3 N S t 6 c D d I M z J t W D B h d G d Z Z 1 M 2 d V N N c k p 4 c W 9 q a D l B b U 1 B a U F L b 1 J H c G F Y Z 2 J F d z B q d D Y r a V g z W H J 5 Q T l Q d z l 1 d G 5 a W U 1 H Z 0 l S c m Z 0 b 0 F s R F M 0 Z T h n U T k 2 O U 1 I U y 9 i d X g v T 0 F l L 0 h C b 0 w 5 N W 8 x U T R U T z N l R H A 3 M E R J c U t q V U Z 3 c W c 0 T 2 x G Z G F l T 0 F v d k I w Z D B X V F F Q T j V P R T E 4 c 0 x u V D F M O C 9 X a l R E a 2 t l a E l Z b U l p S W l P a V p O Y k 4 3 W D Y y Z 3 N H R G c 2 L 2 g 0 e X d h M F h U Q m I 2 e m l S U 0 F S M 0 8 z d k 1 H L 0 M 2 S m x 6 M W F 0 Z 1 l Q U n F F R 2 x S Z C t x T G Z J S F N 2 M z B o b i s r N n J s L 0 Q 1 d G 8 x Y T I x d 3 F O S G 5 Z R U h F S 3 U 2 O W V B c U R x T 0 R m b m x j R 0 M 5 M U d I c F N 2 M z R u R W k 4 a l p p T T l K d 0 9 5 V V p W K z h s S U M w d k Y z V n F 1 V 0 Y w M n c 3 b 1 d y Y 0 J q T V J p N 0 x o O E F m d X V Y O E d L O E F P d 0 5 q T k h v S X N y U E I w Y z B D b T R u b G F i Y 2 h k c k c 2 M H B k U z R W b W 1 C N D J O b G o w N 2 t 6 M k h U d W p H W m J F e D g v e k 8 0 N 0 V B Q l F K S k 5 p O U p x V n V I b 3 Z I d F p t N X V n Y 1 V n O E R t e l J I d C 9 x T m R L c E d B T 0 J 1 W j Q r d k J 3 M 0 I 1 T T d k O E 0 z d U h W a D k 3 R E F j c k t 3 d 3 M z c 2 Z S T V R j e F N k Y k 5 n Q U F I Q z J 0 c 0 d 6 W W 1 3 a H g 4 O U M w T V N l c W F V V E s 4 b l Z 0 Z X V H M D N y Q U 9 l V k x W N n Q w e m 1 6 Y k h p T 0 Q 2 M V R 3 a U l p S 2 l K e W U v c E Z o c i 9 S O U F W W T F w N X V 1 d j g r N F F B T V J u W m l B a T V x N V c 5 Y W F p R X B r T V J U S V p G R W 9 G c k 1 6 T U R I c X Y 2 V U p j R E Q 3 Y S 9 E Y 0 N Y V n d S W E 1 z Z D l U M j g w T W p M Q j N Z V y t x Z k l w Z W J t N E d K O E x L N G x K a U F 5 S l F X a j I z V k F r N 0 l w Z 1 h H W k d Y Q 3 d 0 S V N W c V Z t b D k 1 V E o 1 U 2 l V b G t C Y U t v Z T V p Y k h P O F F s W m 1 V a k 1 6 d E t w M 2 h r a U p p T U 5 i c m I y b W h i b E N x V V N w U X E 1 d 2 U 5 N E V U M H J S S H B l c G 1 O Z 2 V z R X h N Q k V S R V J F U n F l Z 0 x U S l g z c n l R a U l p S W l J b n F C T V R B U k V S R V J F U k V K W U d B a U l p S W l J a U l T d 0 1 C R V J F U k V S R V F r Z 0 l H S m l J a U l p S W h J Q U F N V E V S R V J F U k d S Q U F Z b U l p S W l J a U l p Q V F 4 T V J F U k V S R V J F Q W h p W W l J a U l p S W l J Q k R B d 0 V S R V J F U k V S Q 1 d C Z 0 l p S W l J a U l p R X N E Q V J F U k V S R V J F S k l D Q m l Z a U l p S W l J U 0 F B R E V 4 R V J F U k V S a 1 F B R 0 p p S W l J a U l p S W d F T V R F U k V S R V J F U k F J W W 1 J a U l p S W l J a U F R d 0 1 C R V J F U k V S R V F s Z 1 l D S W l J a U l p S W h M Q X d F U k V S R V J F U k N T Q W d Z b U l p S W l J a U V n Q U F 4 T V J F U k V S R V p F Q U J p W W l J a U l p S W l J Q k R F e E V S R V J F U k V R Q 0 d K a U l p S W l J a U l n R U 1 E Q V J F U k V S R V J F S l l H Q W l J a U l p S W l J U 3 d N Q k V S R V J F U k V R a 2 d J R 0 p p S W l J a U l o S U F B T V R F U k V S R V J H U k F B W W 1 J a U l p S W l J a U F R e E 1 S R V J F U k V S R U F o a V l p S W l J a U l p S U J E Q X d F U k V S R V J F U k N X Q m d J a U l p S W l J a U V z R E F S R V J F U k V S R U p J Q 0 J p W W l J a U l p S V N B Q U R F e E V S R V J F U m t R Q U d K a U l p S W l J a U l n R U 1 U R V J F U k V S R V J B S V l t S W l J a U l p S W l B U X d N Q k V S R V J F U k V R b G d Z Q 0 l p S W l J a U l o T E F 3 R V J F U k V S R V J D U 0 F n W W 1 J a U l p S W l F Z 0 F B e E 1 S R V J F U k V a R U F C a V l p S W l J a U l p S U J E R X h F U k V S R V J F U U N H S m l J a U l p S W l J Z 0 V N R E F S R V J H O T R E Y W Z q O E R B S D V l Z 1 V G b 0 N B T W d w S 3 F 6 M G Z 5 V 2 x w U S s 4 W m s 1 U k l k W W N D O W Q 4 T H B I S n N P W l l P R X B r c 2 9 j Y V k w W k J Q d W J 1 M k l y O G t 1 S 0 h P c i t p d E x 4 Y 1 R G e S 9 C c W Z 1 U m o 2 V z Z 4 S F I 4 O H V v d W d k Q V J F U k U x V W V o V k d M a G 5 o M E l k S G F G a F l r c E F N R H Z n L 2 N x U G V l e l B n U H d m d G N l b F I 2 V G 1 w d U x h U n Z X W V Z U Y j l n Q 0 F m R 2 t K c G 0 x W W g 3 N k 5 t O E R V M k x q S z Q 0 e k x T T W V T L 2 J 1 U W t w Z U Q 3 N G V N R k R 4 d T R a N y 9 N T y s v c l Z y Y k 9 n V F h 4 Z W J 4 V T d T M m Z i Z D N K e m F k T z R Q T W d n S z B m R 2 R p b G N k R F J D O E 9 C a V l p S X F J W D J E O W 5 U K 0 Z 1 Y W l y V 3 Z U M U J z K z N t V n d 2 M U h y d n l 5 R U g 4 Y 0 h B d k 9 v W F U w O W w z S n l V W k x l W i t x c l B k W W Z J W X J j K z F Q O V F P T H F j L 2 5 v U G F y c l V B c U t w U 3 F i b T V l d T l 0 W l d x R 2 5 n M U R j U 0 U y Q n R j U 0 U y Q W k w Z j B S e H N Y R 0 J x U G J 0 a 2 U v M E N h Y W J U O G Q z b y t j b 2 t L d D Q y N m 5 K T 0 h Q M H l l d 2 Z k S j B E R m 0 1 S E p 2 T 2 5 j S E F K c z M x M 3 B l S W l J R 0 p p S W p v Q l Z V b 0 x j S G N I V n N 4 d m x O W C t E d T c 0 S E p D S E 9 w N 2 V N S E Z 4 b G J u M k s w W H p t T H A v d D F Z L 0 5 v S U 5 Q V D B G c n p t N l k v b k F B Q m l N O U l 4 K 0 9 l b G 1 z O D V S W V Y 0 K 2 J 2 N T J E d j F R O W l h V 3 d D Q V R z R G F m Q z R D M H p h c 2 U r Q z Q y e T M 0 U X U v M l J Z T 0 h Z M V R i O W x o e l B C e l p o W V d Z M C 8 5 V k F J Q z l o Y V h t R 0 p s Y 2 p y R i 8 v S U p K b m J 1 a G 1 W O E F 2 b m w x S 0 t i O H R S Y j F Q V H h S c D V i N 0 E r O U 5 S Q z h l Q m l Z a U l x S W 5 T Q 3 F Y S S 9 4 Z V B J N G x K a U M 1 b 0 F C U 2 h m e U o z T 2 V E c G k w U m J P O V F w W E 1 X N 1 B 3 W E V y R V l N N 3 Y z U V h 4 b U J y b 3 R Y b 0 I 1 c j d 5 b W 1 V Y W 4 5 d n V K S T V p K 1 l U M C s 3 Z j B L a H J k c V c r a z E x Z F d p a X A 4 e k N 2 S U J B S D d P T G 5 D M H R L c j B H c G 5 m c n d L Z 3 F s c F Z 2 T j Z W Z S 9 H N E Z C Z X J N N D d 5 b G F 4 c j l 4 T G d Z b T F U Z H Q 4 O D F I R j F B d 0 F v b F V w T S 9 2 T j M y S m x i W X V y T F B R R U F B O E t h N F d U V W J R e j h j U W 0 y V D V v T 2 Y y Z V h T c 2 R H U k M 4 Z U J p W W l J c U l u N U 1 p O W V N e U 5 P S W 5 F L 1 B 3 b m Z x K z h z b 1 l O a G p v W m R R Y y 9 I O T Z I V F J P b X d F Z 2 l 3 U 2 R i T n N E V D N n S E R X c l h S S E p O Y l Z J U 1 B O d i t G U D A r Z m d F U X N S b X B l T H J J S 0 M 3 U X F O b y t U b l l V R k F s M V V B U 2 s y S X g y d D U z K 0 9 O b 0 Z C b U 4 x d k V F S z l m Q U F B Z T Y 5 Z H h y e i 9 0 d W t F c G t D W F d y Q 3 p V R l d 1 V W 5 O e k V l T G 1 B U U R J e U 1 1 S H Z a O G x G R W 9 s W m 0 z O E h 5 N 0 d 4 M k x u K 3 p N a E Z v a z A 1 O D R m T 0 F U M 3 N y T F F m Z k V D c k J v N U J 1 M 3 J o R H l S N X l P a W 1 v b U J p W W l J N k F u N C s v W k 5 6 R D F 6 Q X N y c U h v a U F I W m Z P b z F T a F F Q L 2 w z M E d w V k k x e T I 2 U n B N S k V Z U V N h W D Q z K 2 5 U M k Q r e m 0 y U X l l W D R a O X g 3 S 0 N 5 U l l 0 Y W 0 v M k g 5 c W V P W T B y V U g z d T N Z U m U 5 N 1 J J b l p X U U N B M U x 4 Y 3 J j L 1 p o Y X I z a U Z K e W N n U T c 1 Y j B T M W d 5 d m h E V U R B U G c 0 T 2 1 I a i t Q Z n h 5 Z V l O N k x K d 0 x 0 N X M w e D R M Q n c r R F h L R 0 F p V V N p Y y s 2 W l Q r W m 9 2 a z d K e T R H e n R U V U F W V 1 h M e H R 3 Q 3 c x W X R S M l J L T W h Z T 0 h v N z B 2 R H l r N S t W c G 5 m O V J y M z c 0 Y k 5 0 R 0 R Q a H h N W G E v L 3 d H Y S t R V V k v c z B r b 3 V j Y U F 4 T V J F Z E Z q Z H V S Z X Z G W l l x b T F u a j U 2 K y 9 n a T B z N G Z s U T N T S U 0 w U 3 d 2 V 0 9 W a m g v Z n N T d D Z O d 3 F E U k N 6 R 2 F 6 O S 9 q e j Z o W V F q M T h z S D h u Z H V 3 O X V R e H B P V G 1 Z R U J Z T T h 3 Y j h C c W N 5 N m E z Z F F n T 3 d a Z i 9 i c 2 J z N 1 p 2 d 3 g 4 b W p X U F R h Y 0 x R U D B x N 0 c x U D l z W n F X Z j J 5 N l k v Y 0 N 4 c V Z 0 O X R 3 O E t 3 Z U d a b j J M b G t Z T W 9 s a 2 t C Q U 1 V e U d j e E 5 U Q 2 8 5 U H p V M 0 Y 0 N V d a W U V w U H c r T 1 Z s W m 8 2 d X V Q W l V Q Z l J O Q k h V d 1 h Q M n p G N U J v W T J i O D J 3 U k V S Y U d K a U l p S W d l S T Z s Y 2 p y a 1 J K e l Z o Y V Z o d 1 h V d 1 B h d z R q O G J P M T l L R 0 h 2 U U 0 4 N 0 I w d 2 Z 0 M X F X S m 1 a N G F 2 K 2 c y R n B h b 2 I 5 M T Y 4 a X p O c 1 g w N 3 I x U W 1 O d l g 2 M X p y T T N N O G U y c n c 5 Q z l m a U 5 N L 3 Z O M 3 J X b H R h d k h m T G d j Q V J L Y W 1 v T 0 8 z Y 3 p T Z k 1 3 d n k w V 2 o y T E Z 5 Y X Z R Q U 9 a Z T h 3 Z W M z U T M 4 N T d R O F F w L 0 h Z O E h D M z l B L 0 Z S c i 8 0 W T E 2 R 0 x a b D k y W W F H b W F Z U S t 4 V E l a O G 9 x T E 1 Q T F h u e l R i a H E 1 Y 2 p v M 2 o z b 2 V U b G J Y b S 9 h Z 1 Y 0 U W Z n W m 1 1 S H Z t V W Q 5 Y U x T V W 5 F N 0 9 V b F Q 0 U 0 l p V W 1 O Z 0 l p S W l l b 3 p D N z h W c j N s b X F i V 2 Y v V E l Z b H R R M F J w N 0 F o N G h R M l Q 1 Z 0 t H M 0 5 6 Q U 1 E d U t i T V F u N W t C d V V L Q k 9 5 b k p l c y 9 6 Z G 5 E Q y t j L 2 5 3 O V J J O T h j S V M x U F Z X a z R X W l Z V Z z l l Z m l V d F U w U E F 0 V F U 4 M D J J Z C s 5 T m h 4 R F c 3 V E d G O X M z b 2 U r e W h W Z y 9 a a U o 2 T k d n R U F M a V h s W W x h d G 5 h Q z V 4 c E x K S n J P Z k d w O W x p M k V t Y k V 4 e H E 5 Y k R U O G 5 G O H p v M 2 h 1 W D R t T n g 4 T V k x V F d C Y W Q v S W 8 v b m Z t S k s 3 U C t i Y l N z U k h S a T R l Q m l Z a U k 2 R E U 2 b H B p Z y t i c W 5 y L z h 6 R z V Z d X h z Z m k v Y i 8 r U U l p Y k J 3 N 2 Z 1 b z Q x e D h N U m 5 a Y U t 0 V y t Q e D h 2 Z n p V Z G 1 R Z V d O S 3 R T V m 1 p Z W x x Y T g v L 3 A w O E E 0 Z H V Y a 1 A 3 T 2 5 V M T I 2 L 2 N p M G Z Y d W c w R X o 1 T 0 l 4 W n J P Z W t x b E V q b E Z S V k F v R k R B M 0 1 Z R 0 x q U z A y b m p 1 T k d k M T d v M U 5 3 U G J 6 L z E x c E k 1 Y V V 3 a 1 J o a H g r V U w 2 Q i 9 h U k c v V m p J a G V i Q X h N U k V S R W o x R n l R W U h t N j B B N y s y b 2 N T Z V h p T X p N Z 0 Z v a 2 h F W X N S b D V H T 0 l O Z G F l T G x l Q T d q W j J T T n k v b U t 0 W X g w b W o 4 S F N J V z l n U k t 0 M m V x O T F K e V V a c 1 J u c G 1 x O E I 2 S H h X T H g 0 Y m 5 a Y U t 6 S E p k Q T J N e j B p R V d p U k R n N H F x e n l L M l F 0 U 2 V Q W X U z S m 9 6 c m J I U 3 l 0 O E 1 2 S U 1 U Z 2 R I W W 1 6 T W R F N E c z T V h R M X E w U X J G T U J q T m p Z L 1 F M Y l l M d j k r L 0 d q Y V I 3 Y U Z P N 0 R n c W x K V G d m R 3 d O N 0 N 3 d E V w Y W J n a D J H a k R M b y 9 F Y j F Z R 0 p p S W l J Z 2 V v L 0 x y T E Q y c E J n K 1 B R N i t H a l J I L z d U S 0 l I a 0 5 G c G Z 3 Q 3 R C V V h v N j M 0 K 2 V Y d j V t d D l I d n p 6 V W x p W W 1 D S m g 0 W E t k c V h U b E p l V m s 0 N D F m Z j R T M W 1 U b i t l Z m M 5 U 1 B S V T d p U m l N U 2 F z W D R N U 2 1 R e n R n b 0 l 4 c W 0 x N 3 R Q U V B 4 S 2 9 q a D J C d V l v T G d X d T V 3 d H J i R 2 p r c 1 h N S 0 4 3 Y j N n N 0 9 P S m N 6 R j F r R l J i Q T E 5 R V p 6 W H o 5 S C t i e G l l Z z V 4 O E J F U k V U M E F s S l B Q U 3 V T U 2 5 F N U l R N 2 5 Z c U 1 S R V h N W H J 6 U n V x b m 1 2 e D F E N n B 1 Z m R U V X V G c G F r c F h H M X N O Z H R p T T l M a F p H V X Q r Q T V U e F V W c T F Z N 2 V 1 W W t K N j l k Q W 9 W Q W l P U 2 N i U T F j d X g 3 a U 9 Y V E N z W l J 0 W W 1 H a G Y 2 O S 9 K T T d T b V F a Y V V s a 0 t 1 V U 1 E U 3 h C U W l r U W p E V z d i V E 5 K M 1 l O K z B q T 0 Z w W m 8 5 S H N X U m p S c X U x a k N Z O U U 5 U H h o W U N J a U l u b 0 I v W E h p S 0 Z h R U g 4 R H R s Q 1 J Z b X B x a X N i Y 3 Z t d m o 0 b 2 I 2 S D F 5 T m Q 5 M l p T S X B i c z M 0 V k 4 1 O D V n Y l B 2 T y t P c V Z 3 W n A 5 R T l h d H d k W E V l S X h v M V E 3 d n Z O U U p Y Z z d D c m R B V l N p V U 8 z N 3 l P R m V F S H N P L z Z G Z F Q z O E 1 M V 0 N W T W h G b 3 V 4 W k 4 4 d W Z M c m x I O H p m d V E x d n R l M k l z U j A 2 d z Z t c 2 p Y a k Z k O G F 5 e X Q 3 R l V v Z T B U L 3 U 4 b 3 R u b m J H M k Q 4 R n M z a 0 p p Z G h k Z W J 0 M z Z r N X l h a T U 1 Z E l x V j Z 0 a m w 1 S X J U Z X N R N T V V d G J i R n p L Y k 5 N U 0 s 0 Z m p X U G l J a W 9 a a H U x Y n l m T 2 x y M j N z N 3 B y R H p S e m R h d m 1 F Z W w z K 2 0 0 a 3 J 0 e U x S N n V B M m d o e D g 5 Q l V u Q X g 5 a n d n Q W Z o d j l y c V l h Z F R 6 e U 5 w W W Q y S U 4 5 M T Y v Q T N j N G V V N 3 Y y e E x C V 2 J i U V d 0 M D N Q e j h P c U l 3 Z n g 2 O U h E e U N r c V J O L 1 F K c G p Z N l d V M D l 2 Y U Z V c W x F V k Z v S 3 p z W k U 0 K 2 p 0 b T l o M y 9 R c l M 4 L 1 B n W m 1 1 S D k 3 c j J 3 T 2 k y S G J U Q 1 V H S j J G c G J 1 M z Q w L 1 R o e U J T Q 1 R D R z Y z Y V l X T G 5 i d k M w Z D B C R W R C U 0 t T M l Z 3 c 0 x U Q z J o T k h z Z X Z x S l Z p Y W 1 1 S m 1 V c U p C e i 9 X a 0 c x b 1 E w Y k 5 M c E t m V X p B b 1 R F U k h S Q z Z p R m Z 5 Q m E r Q W Z x Y k s v c 1 B h S 0 s z T 3 h V N 2 I z Z l h Q M H p 0 b D g 4 Q n k 4 S F J 5 d 2 F Q Q X h E V z J v S E p U V W 5 L M n Q 4 M k x N Z j N 1 L 1 N B M n V P a C t Q N 0 E z d X c 1 W H d F W m 5 i d m c 4 b G R 1 b U g w b X B X N G V p O G U x b W J t N k J 4 U 0 R 3 T 2 J O R W U z K 2 8 z M G R o c D B 0 N 1 B I M T R P R 1 l I T G 5 i d m h t O X c 2 c 1 B u W V l E b F p X b U 5 t O U R 5 S m k 3 d U t U T F J z Q U F J N l d W b G c y N 0 U y R X V I b E F X b H B x O E x N U k V h b X h 3 d l N D W T R X S m l P a n h x a W t W c H N m c F h H d z B i a W J k d y t C b X J X Q X N r U m g 4 W G 9 s T W h 0 O U 9 I R U d Y a 1 B v S W N I R k Z R b F l t R X J P e j B O a m J 0 M H J Y Q V l D W W p E U z Q y Z H B y M W 9 a U 0 t K V W 9 W Y 2 o x Q m p j a U l p R 3 N N Q k V S R W R G a j E 4 V E h E M D E 4 L 0 t w O G 5 x b X h N Y 2 E y N z Z 6 N T d H b n Z B R T k 3 a D R j Y W c 2 K 2 p z O V p u c 1 V q R X N F U k V q O F d 6 d V p v Z U V S R V J F U k h S T T R D Q m l Z a U l p S W l J U 0 F B R E V 4 R V J F U k V S a 1 F B R 0 p p S W l J a U l p S W d F T V R F U k V S R V J F U k F J W W 1 J a U l p S W l J a U F R d 0 1 C R V J F U k V S R V F s Z 1 l D S W l J a U l p S W h M Q X d F U k V S R V J F U k N T Q W d Z b U l p S W l J a U V n Q U F 4 T V J F U k V S R V p F Q U J p W W l J a U l p S W l J Q k R F e E V S R V J F U k V R Q 0 d K a U l p S W l J a U l n R U 1 E Q V J F U k V S R V J F S k 1 L c n V B U k F S U F N x b F B C L 1 N 0 S l V v e m R r S F p V a 2 N s S X J D N m g 0 U 1 Z S T 1 I y Q U l p V T I 4 W T J Y Y U Z p Z k 0 3 R U V t c 3 F u d E l S R V J V d 3 p F d 0 V W R 0 5 K c z g 3 a n V M N G 1 W Q k l F N n Q 3 S 1 B R T V V D b 0 t v U 3 k 2 Q 1 d u U l R a U m 1 i b 0 t a M X p l U V d M Z X A 3 b U V S R V Z F T n h p b D V S R l J q e W Z P T 2 9 6 Q n F P T U 1 T N m F X U U p x S X d h a m p r Z W N l c m V 5 a E V S R l N E T V R B U l V Z M m t s T 2 V q T 0 g 1 b W R R K 0 R h b 0 R p K 0 p s U X l 2 T 3 J l e G h F U k Z S R E 1 U Q V J V W T B r V F Z 2 S n l o S V p S Q 0 Z O a E R S d F p Y V V B n N G l J Y W l n R 0 p p S 3 F r V X B 6 O W x Y M 0 V L Z 0 d L Y z N a W D k x R E l D S 2 l H b 3 F C a V l o c U p H V k p Y S F V Q Z 1 d v U V p V b H N k U S t C a U l o c U t B W W 1 J c X F S M k R x Y 3 F v T C 9 2 Q k F S M G N O a V l D S W l J a U l p S W h M Q X d F U k V S R V J F U k N T Q W d Z b U l p S W l J a U V n Q U F 4 T V J F U k V S R V p F Q U J p W W l J a U l p S W l J Q k R F e E V S R V J F U k V R Q 0 d K a U l p S W l J a U l n R U 1 E Q V J F U k V S R V J F S l l H Q W l J a U l p S W l J U 3 d N Q k V S R l F t d T h R W U 1 i a 1 d U K 1 Z l c T Y 1 N l k 4 S F p 3 S 2 R 5 c j h x V U t r V D Q r N 1 k 3 b E Z V O D c 0 T m p J W G h q V C t N b k 1 p W W l J c U p u a V Z G M U Q 0 Q 0 k 2 R m 5 4 e T F W d k x M d m t o O W p S K z U v N H Z m N j g 1 W W 0 3 T 1 J h W T F U V H l p Z C t y T X Y r N z d Z R l B U Z 1 F q U H M 4 Y z A 1 d E V H W H p l b V J S N z N N M T V j T G d z V l l n U W 5 X d U I 2 e G 5 X e U N 3 e H h x a T Y 4 Z m p y d G 9 k Q j k 2 a G p s N C 9 H T G p r R 2 o 0 b U l p T 2 h K W U d B a U l o S n d M T k V C d z N h S F Z l b W N 1 Y T F 2 W W 5 o d 0 F 2 Y k d P U 0 9 6 M k V U d 3 V E e X A 2 c S 9 m Q j R X S D E 0 U H V h Y j c y V 2 Q y b F N t T X A 3 O E x R Y 0 R p W X l Y U z J E d 2 0 2 a D c 5 d n U y U D V K V C t F T 3 V l a W k z Z m F R O T h E Q U c 1 b l d l T F h h O T V J T G p S R F h K N D U 0 d k x N V W F v U U F R Q j h i U W 9 4 c W 0 0 O F B q Z 1 d Z d E M x U n R l T F k y Q 3 F S d G N T R T d E e D d H b E 0 3 O V l i b H F h b U Q z V 0 5 J c W t V Z z M 5 Z W l 2 a k 1 E R 3 d j L 3 o 0 Q 1 h X b 1 p k R j U r U 1 R G Z S 8 z a 1 p a d m J v Z z V l Q 2 d n R U F I M j c 2 Q 3 l t N U 9 W Z z l h d X h E a m V W W l Z L c F F Q U E F Z S X p F b k F 4 R l Z O d 1 l t S X F J S G 1 C N F d C U i t i d 2 t x U E t T N l Z Z T W F 4 d X B y U D M x L z B 3 N V Y w b X d k Z S s w S G h v W H h n R 2 x N L 1 Z t d m Y 3 e m U 4 W U N 4 V 1 l t a W R C S U d 6 U m Z q O W h p Y 1 V T a E Z N S m Z w L 0 1 E T V N L N 0 d v M 1 h Y M D N O W U N V N C 9 X e G U 3 K 3 A r R n V X Z n p B Y 1 F 0 e H R w Q W l O c z h D Y n B i R k 1 C R X J j R G Z I Q X Q 5 M 3 V J c T I 3 c G x 3 T k p O c V B j c 2 5 6 Z T h J W H V k U n d p R l Z Y W W x N Q m x O a l k 2 M X R 0 N U t U c 0 h U L 2 J v e n I w R V V u T U 9 r N 3 Z p S z V R b 0 Y z L 3 Z n R l o y U H V 3 d H p F Q k I 5 c y 9 B d C 9 q W j B F W T R u a 2 d l U F p k Z V V T V G t U Z G h v M j V P U U J B S 2 k v R l g y Z E 8 0 d F d t T F F 4 K 3 B s V k h E d U t E a m Y 4 e i t Q a n l N c j l m c G Z u Y V l m S 1 l o N 2 9 H Q V B 3 M D R p M k V l Z n N L N 2 0 4 e D k 5 T U h Y d V B p N 0 F Y d 2 R u Q j g 2 R E V R M G F O a l l D S 2 l G M X F 4 W E l 5 O X N j N E F n T n Z a b G d D Q T d Y Z G R B V U J U a 1 d u c m 5 v b k d M a m x J e k R l R H U 5 W D l N S E U z e H d K Z T F z V X d G a X V R S 3 p Y U 0 N r d z c r c D Z w O U w 0 Z E 4 3 W E c z U n l M S 2 s z L 3 F 4 Z 3 c x d D M w a E t P W l Z E Q j Q v Q m Z 0 a W x W W H Z U R W l P Q U d X e G 5 M Q j Y 5 Y X h 6 O G U 0 a G p I N D R a S X Z k c 2 E 0 N E 8 x N m N W a D h 3 Y i 9 T c 1 d R V n E z N V l M b i t j V 0 F T O E Y z b 1 h m L 1 U 0 Q n d E W U d l T 0 N 2 W E h P Y U 9 T V X F 4 V 1 c 2 T m 5 5 N W I r Y m N l e k 9 M V 3 l m T k I x b U R 3 a E J B Q k N Y b V l I d W l 4 Z m d 3 N T U 5 T W F K V k 8 3 M 0 h 5 T 1 J 5 d k x 2 M l Y r e T h j a E d y U m 8 2 Q n U 1 M D l Y d m 5 o T z R 4 Y i t 5 d C t I R E V h S n B M S 2 Y v e l l m U D R N Z 2 x 6 Z E V P c m x B d 0 R Z Y 2 o 0 Q 0 9 V V 0 Y 2 T j B v R E F V b E p Z T G 5 H W W 5 G V 2 t G T 0 l o Y m p 4 S W R m Y U I y V F U x U 0 l s N y t i a i 9 r R F g w Z W 4 0 S G 9 W N 2 h 1 Q n I z Z H Q x N 2 5 1 Q n o z N l l r Q l l N N T N 0 L 1 p j d l F x Z V F l c G p j d W J 2 Z T h W a W J t N k h 1 S n p Q M D d q d j k 4 U n d B d 0 5 s U D V 3 S U F F c k l 5 M F g v N U l w e j V a Q T d F S W p G a z h s S z B t d m U 1 N E x N U z B k U E R 3 R V J F T D d T c 1 l t T k 1 P d H h B Y T V 2 N j g 2 b l h q d U x M b H J m Z 1 p W M k V i W G R y W W V x U m V s a m Y 3 V H h h d W 1 V a H F j Q V V 2 Y m U z U U p C Z F B u N 3 F k Q m x P N W p K O D J m S V d t c n R t Q V F B d X B O c F d l d D h T d W R p Z z R 3 R G 9 u W m F t V U l w U V h D c U J z V m g v N V V p d U Z H S F J l W C t Z U 2 h T W U Z C c j l 3 S H R N Y W h T T n J 0 N X B h T 1 N V Q 3 d C W T h v R E F w R m I r T 0 l s S W l m Z E M 3 e H A w S G o w N 2 V q Z H N q S j h P N z h k Y n Y 2 M 0 F I M i t O a D Z T U 0 t X Q 0 Y w a E l N V z d r Y 1 J W S X B t d n N G N k Q w b X N 5 Q W Z v O W V z d 0 5 F N 3 Q 3 R G s 5 U k d h b 0 x I K z d R a 1 k 5 c 3 N Q R 0 x C O E 1 m N T R l e H d j T E s z M G 5 w K 1 F s W W w 5 M T Y 3 Z 3 k v N n Z h c m I 5 Z E V q M W k 0 W C t 5 e G R W K 2 l 3 d j E y d U l 2 O F p P M H R w V z I x V j d H b U J H U V Q 0 Q X d N M 1 d U b W V m a T d Y K 3 F y Q 0 x 0 W T N P c 1 p H c H l V a k t 5 Y 2 I 0 a m w x M T l w V 2 5 y b F k 1 V E I 2 R D B 4 L 1 A w U n g 3 S n l V W k F P R H Y 3 S 0 o x d k s r V E M 0 e k V Z c F R J Z E t m U U V s S D F Z R 0 F p b 2 h l Y W k 0 V V U 0 W U 5 P Q U F C K 3 Z l Y U 5 Q M j U 0 Y W o 2 N 1 d a W m d a T j E 0 U k 9 W W T R z U G p J U W g x e m t G V D E y e k 5 2 c S 9 i W H N l M E k v W F F h M X N M L 0 5 U c E N r Y l d q Z G R j d C 8 4 T z N k O U c 2 M l B J Y 2 Z x c V V B V X l D W l F B N 3 V a W T Z s U y t B R 0 R U S F R k R T V W a G l U U D F Z d U Z v S S 8 w W m V 6 V l N p M E l R b G 9 Y d V d K M V F o d T V W b G h h a X l a a E R u e T h K Z 2 V J S W p y b H V v Z m p q d T Z a c 0 t B R m g x M V F l c n J 2 b z h j R n o w N U l Y N S t P S D d J U 0 1 4 O W 8 5 Z j h P b l d E W m c z N E h X O X g 1 W E l a Q m k y O G d k R X B p W m o 0 L 2 d w c U Z Q T F h l Z V l v M 2 R 1 W X R 6 Y T F j Z 3 N 5 T W R 2 b z k 5 R m 4 w Y j M z d 0 h z R k Z J U F d 5 W k 1 4 Z k J W U D Z E d G d p L 3 d 6 Y X R E M G J 1 a G J x Z k Y x Y 2 N P U T Z G V W 9 t Z k R V Q U N x c X M v b G h E a X N H V F V X d 1 c 3 d W F E W H Z j L 3 d 3 Z k J U Y U I r b E 9 a e l d r U X Z Z b z d x U W s 2 M H l q Y X p O L 3 R 0 N W p 5 M C 9 y Z T l B M U F T Q W h L d 0 1 B R U p t U 0 R J b F l E S 2 0 4 O U 9 F S F N r U 1 B G U U 1 U R W I z U U p D S W x m T X Z l V D d J M V V m M U c x N 2 Z j K z B y S m h h W j R Z M D h v e k k z a y t M S G p G U m l K N 3 p m Z z d 1 T 1 h B b m Z M W W 9 6 Z U Y 0 c G h 1 e H R q U V p z Y k d G U T d T Y k 8 v c D I r c V R u V W 5 Q T U V S M z V 3 T G d M O X R J Y j V z Z V F 2 M m V o b 3 h x Q z I 3 N k l l Z E 1 T N T Y 5 M l d W c U g 0 d 1 Z B T D Q r N D Q 3 c G p U V 3 J 1 d 3 N 2 c W l x L 0 9 S S 2 p U W H R 5 O T B z U 3 J S Q 1 h Y S 2 h L V z V t M 3 Y 4 d H Y 2 Z F Z N U U x 0 Q 2 p T Z m I y Z F p 3 c 0 9 x d U 5 M c G Z C V n R p Y X F G b n k 3 N 2 F t M z c 3 R l F k e m R m c W d Q V 1 N S d 1 o 2 K 2 F V S 1 h z Z l F 4 a E Q w Z U x 6 Y X R B V k 8 z Y j J E b n c 4 Z l F G U G Z B S j N w W j B x b E V p T l g v N H d U V W J m e C s x d m o w Q 1 l 3 U 0 d 0 L 1 J r R S s 1 d n k 3 R 1 d 0 U E h r T 0 F z e X M y d l B z Z T Z y c n J O a l J w N l I r S W d 6 T S t 3 V n R y V n V D T l g z N U U x N 2 9 O T U w x Y k x 6 U X J x M V p s R k 9 U a m x 5 T 0 h B Q U F t R W l Q a 2 x 4 U m o 5 c m F O Y U Y 4 b k J Q M G F O M F Z P a 2 V y Z l R R Y 0 x L N 2 p i M l J 2 M G J P c E F v c W E r U m x K T 3 R z N i s x T H h j R 0 V J O W 5 V N m Y y S X g w R F A 1 N X F V S F h B W F R m W T J v O W 4 5 U H d p S j Q x R E V 4 R V J B S U t T e V V Z d G p z T U t Z V 2 0 r T H Z u T 1 U y b H h t Z D F G M H h x R k k z c F R h T F F 4 Q 1 V I L y 9 R O G k r R j d 3 d k R 4 a V J D M G R z L 1 N O R T J 3 T j V P a H J r T W V B R l d 3 K 2 Z t e U x 4 Y W V E O E N R T 2 9 u N H J N V X R t S l U x W W l p U V N i R D B v a i t N e F F w T U M 3 c 0 x z V W l w T 1 Y 5 S V d w R 3 F B N T l Z c E 1 U N m 0 1 N l k w R E F H S n V V Y U 9 5 V G 1 t d 0 V B L 3 I 1 O X Z 3 c l E w Q 2 x Y S 3 p B Z H Z l Z U k 2 V W Z 2 d j N m M V J r Z z g 1 c l M 2 Q l V E V n h X L 0 F m O D N R e V N z Z D M 3 Z S 9 h d k Q z Y k d h V E t F d 1 B V N 1 V u N z d P O U 9 h N W 5 X d V B R d 0 J Q d 3 R p N 1 N I T k 0 v S U J t Z H Z O T F J 6 e j l a N k R J N G 1 X U 1 B o a z U 1 Q n Q v M 1 F k W m 1 0 R U Z X e E l u S G R y M 0 t u Q z M z U S 9 p b G R P R l E r T G d G M n p 2 Q z J r U z R N K 0 9 E e k J 2 d 0 9 t c l o y S 0 Z Y Z z F D Z G Z T S 1 J D U D B i T j h Y U U Z x M 1 J 2 W D R q c l g z c l R 4 M 0 h 4 M X Y r U m w 1 e E 1 Y b z J D T V Y v b H k r Z z d Z T F p E N 3 p m b U p j N l l l M 0 p v O W g z L 1 F w b T l l e U x t Z D M 3 W U 1 t K 1 h j Z 3 Z 1 V j h 0 L 1 d q e j M w a k x 6 O E 9 t O F Z N Z T Z w b m t D b 1 Z n W T R V U E 4 v M z F V T m N F Z E t m N V B R c D F K Z X B 1 V 2 l x Y X p 2 a 1 l x V X R X Y U t i a 3 V V M G I v O W p 1 U T B R U G o 0 R 0 p E Q 1 p U S 0 p C V 1 Z J a T B 3 a 0 p J R l l i L 3 h w b m 9 T U W g r d 3 R k U H l E Z U h w M V V S W H E y Z E N H Z H p L W n B V M H Q 0 N n l M N E E v L 1 E 2 a S t n Y 0 M w M V l H b E 0 v V m 5 Q T 3 p T d 3 J 6 R D V W Q j N G N T V 2 a X Q 2 d 1 c w Y 3 N 0 Q 2 l W e U 1 E S m t K R H N V N z R 0 d H p n V W d 2 T n N H S T R B U V V s W W 8 x R l o x M j d o b X d N T k k v T F N j a F g 5 V T k 3 T l h h U 2 R o d z J 4 M S 8 z M 0 h I a U 9 E N z N m T E t U N V c 3 b U d h R G Z 2 O D J S e X U z T E s x c m R Q V k 9 3 N j c r c H d F Q V B i W n F k e C t 6 T m l u R k 8 v V m p z Z W g 4 Q U 5 x N F p l S z F v R V N E d m 0 5 a W t S S m l F W k J Z W U l i c m 1 k W m w y N k N w e k I x T 2 N P a z Z a Z z B B Q U N B Q V N V U k J W R V R m c 3 F C M E l O N U o 4 R H A 5 S 3 d s V E Q y T m x j Z 2 Z J a z I 0 K z F t c 2 F Z d W 1 G Y z A v d F h x d T c 5 a 0 F 6 V n p l R G o 1 Z k o 1 W W h K M T I 0 a j M 3 O X h V O F J s c X F h R 0 p l Z W 9 w c C 9 l V F U 5 R F R s R V J t d m o 0 Q W R D d D J Q Z z V P Y 1 B k e m g 2 T E J n O U h F M T g v e E t h b k c z U i 9 Y e W R u V E 9 y Y 0 R R d j M 3 T U R J M W k v a F J 0 S T l y Q X c v Z 0 R h Q l F U Z 2 V l U n N B M E w x K 0 l 6 V D A 5 T l l K S 0 V O V 0 x 0 T j d 6 Z k x U N E p S U U 5 Y M U l X N 0 p D N j V p T W d u e l U v b k F L Z m h 2 O U x 2 c U d O d E h h d C t a W U 9 L W n R X S 2 R 6 W F p G S S s z T l Z P d W M x b W o w T D h X W G Z V M 1 Y 0 O D N O e X h s O W p K e H Q 4 R F N L c V h n e E 1 W S 2 1 r Z 2 5 6 c 2 p v M 0 c v c m d Z W E V s U G c v T E J w e E E 5 R l N m c V A v N X J G c G M x W X V p K 3 R T V 0 t T O F g 0 c z h k N W h K Y T k x M 0 1 x U 1 h 2 N l Q w S y t t Y z Q y T T R r Q 3 A 1 T H M w Z E l 0 U z l P N V R n b G c y T z R 3 c E J l W n d O e E l q b E g 3 U W l G V G F M O V U z O F k 5 R T M r M H V B Q l B x e U t 0 N l c 4 O W Z G U F J 3 M W Q v a F V L O W F H e F g 3 e l F r R j V o a T Z R V i 9 E Q W h J M G p 0 O T d z Z k x 2 a k F T S 3 p H c W J w e l d k a n R U R 2 V 4 T W h h d F l F e H J G N E h D Q 0 V 6 N C 9 W U W R O W F h N U V l G c 2 d l R 3 h G V z Z Q d S 8 0 R D c 5 Z G x B T k s r V m h W R j E 0 e k h t U U N O S T V Z Y X Z L L 0 0 w R m h G K 1 V T W G x a Q n Z V M X J y b m t x O H I z W i 8 1 L 1 N v Y 2 1 6 V W I 0 c k p V V V p Y c W k 2 Z T l B N W E 4 L 2 d Z Q V l P W S 9 m O E x P d 2 h J V E 8 z W F R C S 2 F l Z X F w Z E F M Q m 8 4 S E M w c l Y x S D d 6 N D F 1 V n l 1 R 2 R Q R G t z b F Y v e j V W Y k l X d T d t e W 5 U M n h H R 2 d i K 3 V F V H p l Z X Z F Y V N p V n k 5 R m k 3 c W Z Z O E 8 1 N z h I R j B n c k d S Q k x K U z F i V X J o a S t Y O T U r Z m R h Y U l u a G N N V E t S W G R r a 0 p W b H k 1 a U w 5 d T N 6 Q m 9 Z V D J p b W l v b T F 3 S X J y L 3 J n M k Q w S H h P Y X B x a l p 5 c F F p d k J T V m l 4 M T F Y e k k y b 3 J m Z T h M V k Z 1 M k J L b C 8 3 Z j U 1 W C 9 J R n d H W T M r W U d a S E l 4 M 0 M y T F V T U 1 h Z T 2 t G U D V 4 S 3 R v Z S 9 i U 0 g r e j k 1 Z F I w Z D V i V z B B Z j B Z e U 0 z R j M 5 d 1 F D Z 1 F U M 0 Z v c V V R c F V h d E 5 T Z F c 0 R m I 0 N 2 E w c F V i Z G p a Y V d G a W 9 V Q 3 B U a U d v c U V K R 2 d J Y 1 h k M 2 0 0 e D h m M H d 5 W k R L U 0 N k S T B I O D l 2 T G R i S 3 Z E W m 5 K T 0 h z O S t 5 e n o 0 c 2 p N M 0 d O W H l X U 3 E r d 3 c 1 c m V K Z U h a R W x z N U l r V E Z u c X p X a k 4 1 R k 9 U W G d t S m h z M 2 J C b U Z E M D h H N l p V W V A x T H F o S j M 1 Y m x n N H F C Q 2 U x c j B Y Z i t o T 0 p G R G p 2 W W t w b U x s c E R C W W R p T U p m Y 3 h P M D Z Z S 2 1 x Q U g 4 b X U 2 T k l T N E 5 T S z Z 5 U T N t T E Z L L 0 d o O F B E c W g w S n Q v O E 5 k W T l M T E Q w U 2 l X M T V i a m g 1 W j F 5 Z j J 0 Y 1 h k c 0 k y T k t p d E w 5 d j F 1 M U 9 x e n I 5 Q W Z 6 d D d 1 S G F 1 S l h T N T J V c j Z 0 c m l z b j V P e l h t R 0 N 0 b z R P Z U M x K 0 R K O H Z 1 Q m Q z a k J v S E F F Z 3 V M c 1 R r R m E 5 a D I x U F B Z V X h R a U 1 G c k N R V U N L R l F x N U Z i M k x R V X h 3 T V Z W R z R 5 T U R R N 0 Q z R 0 d 4 W m k y U z Y r W G c y R 3 R n M X R y U k F W d l p 4 Y j M z N 1 F y T k R R V 3 A r T U t M U 1 F T N n V H c C 8 5 b m Q y M G F 1 U z F 6 V W Z x c W k y R 2 p k L z h S R 0 9 2 U E N x d H V q R H h M Z G Y x Y j h n R W Y z a k d E Q 1 J u b 1 R 5 V W l 3 K 3 V B O T F Q Z G E 2 a 0 l o R W N M T z B n c F B N R W h J U l Z 4 N m 4 v e C t L b T J S W W 0 r Y U 5 Z U H R t R E h a d V J F c T F M W G J m Z U J R Q T B D Q V h Z N 3 I v K 1 p T b H I 1 T D l z V D N Q R F h Y d E Z u Q 1 d 5 V k h i Y m 9 I V j A w L 3 B 6 T T h 4 W k x w Z k p W b 1 Z J b n h 4 S m d E Z k p Q d k R U d H F C T j h l b D R y Y X d F b T J x V 2 9 S V E U 2 Y j V W Z U o v U n l K U T F p e k Z m M k 9 6 a l Y 1 U G 9 S T G d X S m t q M 0 t 6 Y T R X U F R D a C t i V n N 3 T k x z T 3 F G R D l N O T Y v R X F N N U t m Z z F 5 T V o 0 N 0 Z B b D d h U W V l d X N C e T M w S D J M V m c 2 T W h P d V Z 1 M W 1 C V X N B c 0 M z W E h Z V k 5 N c n d Z V 1 l U a 0 t q d T h Q Z j R j W G p 3 U 2 l h Z m l v c k Q 3 c H F O N j c x Z l g z Q 3 N u R T N P M k x 0 Y l d 5 U G R o Y T B a N T l V d m g z d D N i d F B P W W x v M G U x N m M w d W Y 1 V z J W b j B 3 T W 5 L Y 0 1 s d l V 5 b 2 E 2 c z B h c 2 V v d T Z h V T N 0 R 1 c x N 3 h r L 0 N U S U x D e H p L V E 8 v e m N 4 d l M y T m F L b X V Z b W 8 r b H o 5 N n o 2 c X R k c k 5 M U n F 2 c X Q y U F l M Z U V j d V h Y b l Q 3 U X Q w O X R Q T 1 Z B R 2 p M d V l l N G U y a T N k Z D l Q U l A y S E F S U H B X S i t W a n R l U E h Z V l N y Z W 5 B a U F S Q 1 h C O G N n c G 4 r Z 1 l o M T g 0 R E V q Q l h h a W Y 0 S m p h Y 3 V 6 W F d p b k J 1 e D Q 0 W m p p S F J x e E h 2 S G c 1 S F N P W E l E Q U h Z U 0 J l d 2 t t a m x F T 2 Z W V z J K R G x p Y V V q T T d F c 1 B o d z N o W l J o Y z Q 0 N 3 Z r d n h 3 K 3 J w S j Q x Z X Y 2 e E Z p b z F a b m x o M X p o Y 3 F 0 U U J M W X J N d 1 A 2 S V l h c l d t M G w x e m h 4 Z 3 R D a E d h T 2 t T W U c x U 0 8 x Q n B i Z k h Z N k V E V n R F c n d 4 T H M x Z 2 t I S 3 c y Q m 1 O Y 2 p G b S t a K y 9 t L y 9 L N k h R Y 0 t Y S E M 0 L 3 V I N E 0 4 N U N Y Q z F s T 1 B K d U N n V U 5 G c m l z N n V T T H l v W T Z W N G 9 v a m N L b F F B Z m 5 R c k N W T j h x Z U 5 0 b 0 9 w c 1 N r U m 9 y c D U z R 2 h p e F A r T m 0 y Y X V k Z m R X b F Z h U D Z 1 O U 5 3 d W h G c X Z Y R H B k W G 1 l S 0 5 H b W J Z U j R Y S H V U O T h 0 Q W l 6 S W d h Y X Z L W X V Q U l U z U G o 1 Q n p y Y i t s S V N 2 S 1 N 1 V m 0 4 d U Z R R D R P a m x y c j F Q Z V V J O F J B V U g 0 Z l A 2 O U 9 z Z j B a Z U h h M H M 1 N V h H N T J t a E w 1 Z n M 0 d T J M d G t L W l F x R l l i N U J V Q 3 B V c 0 h 6 b V V m e D R l M T N Z Z j Z Z Q 2 N n c 0 w 0 V 3 J y W j M y U E Z O N n R y O W 5 X Z k V 1 U G 8 1 T 3 N M e U l Z a D V F Z F B F W U 1 K R l d l b T B O T m 1 k b m F S O V A 4 U E x C M G x G a j R X T m p h K 0 l z b 2 9 I T l h 0 b 0 J l e F B 6 Z U F C T m g v N 3 g v V U 1 R W k 5 l Q 0 J S R k Z X Q l l m R H B s S W l S Z E d a T 0 h w Z z R Q e G J Z b 2 Z I a G h j b 0 h k Z W g w c U l h W C t N U m F O Y z g 2 Z l c y a 0 t K O T Q 2 S D R Q V 0 V N T D F q Q V U z Q k J K b E l C V 2 V a S E w 5 b W V L R k Z J Y 0 l I a z F J Z z Z o R T B y V T c x Q l F C Y 0 g z e S t 3 K 1 V r N j h C S G s 4 O W k 0 Y T d o b U w 4 a k J o R k 9 U Z G h Y N k l J N 3 d v c 3 h K N 0 M 4 V C s 5 S m J 4 c m x Z c F M z U 0 E w R 2 M 2 d F M v S k J S Y T Q x M 3 h w O U R h Y 3 Y 1 M U N w S G F Z Z j J Q U n E v Y n J 6 Q j Y v Y m N i a V Z X S X Z Y d S 9 a Z X c 1 Z F N i V F N l V D R P W G d p Q U J u N H d V N X V o V F V W Q 0 9 y d k F 5 V H d p U C 8 4 V k V R U T R V W k F P a W t E V 2 F X b H l I Q z A r d W l G c T Q 5 V j Z K S m o r M U t x N U 9 L e G R o e S t n U y t P c k F I e W E r O U E z d E x 6 V n h D b 1 V D Q X R n N D V y d i 8 w Z l V U N S t P b 3 R u d H R U Y z N 1 N z B k R z R u b V h G T n o 3 K 0 R D Y U h z O H c r V V g 5 a X d F U m F X M 1 B Q c C t 6 Y 0 h U a 1 l p M k 5 H W G Z T R V d h S 0 J U c V V X W V B I Z m c 1 Q l Z i N D B 0 Y 3 h O M D F t R z Z L Y V F V V z N M Z D h V W k N L T n d z M n p F M 1 N E Y 3 d z U k N x O E 5 U d 0 h C U T F X c 0 x h U W d F d j Z 6 Y l l T U l d 3 d F Z E Q X h r S 0 p t N 2 V P d 1 B W Q l p Y a D F i R H F z e E V w S V J D c D A v Y 2 J 0 e k h m R D U 2 Y 0 R v R k F K S U J L Z G Y 4 N m t j Z 2 N j S 0 h K R 2 h H T V R 4 b n Z W N k R 6 Z k J L O G F M Q n V k a n B l T 1 J p Q z c z a G 9 4 Y n Z W N G Z l e W x x U X c z Z j B j T U 1 1 d X N Z U 2 x X b 3 J w T m d 1 W U 9 F V U l k O U l 0 Q U Z E W E x j R z F B Q l l h N z F h U F V 5 Q n B T N j J j b j Z U e i s 1 R l F n R G h Z N z Y y M 3 Z H U 2 p T N V h V M E 9 4 T W J U e V R p d n p P d m c 4 Q 0 1 2 L z N w W l N X N D d h d F B z U C s v T H l I Y T E r O G Z h T 0 Y 1 d l k x a X R j a m J r V n h V a U 5 0 R 2 p i M m 8 1 O W 1 m Z G c 3 a E h s N 2 F 3 R 2 g 3 O G 1 s O H Z H Y 0 h u c D g x R j g 3 V 0 5 q c H p m R z J r T W 5 4 O H g w T G M v Z D B Y Z U h E M V N u e C 8 3 e U 4 2 L z R k K 3 V I c 2 J 6 c F V V b z d L e F F X L y t X T S t 5 N G t U M D c 4 R 0 F p Y l M 2 L 3 Z E U E R R c k J r d G p S W U t o R V Z 6 c U Z T b 0 N u N H F L d 0 5 k Y 2 R i N D l Q U l l S a m s 5 N H h I M D V L d 2 Z W Y l J 1 T E p 1 Q 2 l V T n N 2 d z B K Q j h u Z C t k Q n d Z W F l H T z J K M T Z O R D h O Y j Q x U D F x d D d K e E N v N F N q d V F V M i t G Q l R 0 a k 1 E d X d I U G R F R m 1 L R 2 Z 3 V 2 0 r V l h x Q k E x e X B S Q X Z I d E V V V k g 5 M l J K Y m U 3 M m h L d F M x K 0 9 P Z X J m W H k 2 M G c 1 d k o 0 W G k 2 Z U h a S m h l Z m Z m Z T R a d E h R b k h w c n F O U U N n e U 5 I M 2 p a d E 9 G V G l w S D N z Y j l 1 S 0 4 4 Y n B C M l A z R F N x R W x k a j B z Z 0 1 q M 1 h Y V G x i c l N C W H R 1 c D M v T 2 t h d 0 0 z U D N k b H d o M m M 4 Z W l x V E 4 w O W 5 W O X o 5 U T l x b l Z V T l d u V 3 l U S j N B Z G w v M H V a V H h 5 R l h L a k N s a n l N e n F t N n Z z Y X F w R W R 2 U G 5 z Y W l x N m N E M E t R c l B 2 e m p 0 e G d m R W 9 a b n B s O E w 0 U H g 3 S X V o O G w y W U 5 p Y 1 l I d H k z Q W s 3 L z h p Q m M z L 0 l w b n B s K 0 x E M 2 R 2 e D l Z e m 1 y V G R Y e E 9 P W X B p d l A r N m R N T 1 Z p W H l J U i 9 Z T V l N S k V P U D F z N 3 Z E e D Z Q S U 1 s d X V L V k 5 N b X d L Q z R L U 2 V V T 1 d C U 2 R p e n Z D a X c w Z T V 5 R H R 3 S m 9 a S j N I Y j l s a T h t U m l L M 1 F X d S t I Q l N D b n h 0 V z V G Y 1 p Z Z l h F M E l S W C t h S U c 0 T E x N S 2 J i T 2 t n O V F 4 S T d p U U t 6 L 0 N 2 d 1 U 2 b 1 B 2 a n Z y a D J z R E t 2 R E k w R H h F T 1 o 5 Z n Z I V j V R a W p T Y T I w d 0 0 2 Q U N V M z N Q c j N W V D N T Y k J S e W N E c 1 R i T k J 3 S U J z S F J r S m 1 M Z D Y v Q j B Y Q l J X b n Z Y R H V r e F A z R G V v R U x l R k Z l d F Z 5 b n N 6 T V J S Z k o v c 2 o y c V V C a D B 1 Y z h Q R G V v V m c r T G c w Z V Z y c k h 2 V F B o S E 4 0 Z W 5 3 b z F O Q j F v W X d V Z 0 F 1 e G F l b j l 6 N l Y 4 a n Y 3 b 0 t I K z N l a m p Y e G h 4 R G 0 3 b 2 x m S D E 0 R X F 4 N 1 Y 5 c H l z T l F V Z 2 R w d z l E V 2 N i R 3 d n Z 1 F J d G N q d D h T a n N M W j J n Y X V 0 c n B w M j h i V 1 N Q c W 5 L R l F x Z k x S N 0 8 w W U d C a V B F e l h R b F B i V m F q Y i 9 P b k l T d F Z B Y U J R S U E v V G l S b 3 E v U z l 2 M 0 1 y M U N v M U Z v N m J o S l N T S X N 6 N z h p T T R X b H R q M W I w U D Q r O E 1 6 Y z J D c m p X c m J H U X k 3 V F h 2 R 2 p z U k t j V k Y r T 2 J n U G t S N i t l R D d R M 0 d J O F E v Q T Q x Z F B 4 N X p v R 0 h n N U 9 D S 3 p 2 T X p z T 1 V 3 Q U V P T G 1 i d G F v S H h G Z E h n e V l T T W Z q M F R H U X N y Q U R Y V U U 2 V k V L M E t Z U 3 d G Q 3 V S V l c r d F R i b m J X Z U N L c E h J S F B E N D B E M H R N V k t 3 R E F G L 2 J W b X k 4 T G h F U D d 4 c 0 t D N k V L b G E w U 0 x F O E l 4 Y T U 4 T i 9 q W X R 1 S 0 g 2 Y W N 3 M X J N R 3 R X M F d h Q m F L S U J h c X N T T m Z r N j V t W T Z F c E t 1 R m l L Y 2 R M b 3 p Q d 3 l O Q T h m S F k 2 R U d 2 U 2 Z M Q W w x e D F U Z k t x e E p D W W J w N n Z z O E d P c U x 6 e X M y d k h X d U Z R Q V F I c X R E Z G F r Z V d O Z G h q Z m F s R U x F d U 5 Y a n p Y R n B p S F R T Q k Z t N 2 J q c U s 3 O D c 2 N G N 2 a 0 F I e D R N Z 2 d m b n d y R U N M Z D Z q U G V x d 2 Q y U m h U a G E 2 b 1 N 2 a y 8 w e H h y T V d Q M D A v a V U z W k h s a D Z O Q U x q M T A z Q W F J O W F o R H M y d 2 N a Q 0 N i R l F E W k Z B R F F 1 a E N p S 2 h H b U t C R 2 d x M U F P M E t J Z H F W U X J R c l J X a F h D a U Z Y Q 2 J F N E p o d k 9 N c m 5 C O T J s a n R p Z W V p a H R z Y 0 I 4 Q S t L K 2 F a b k E 3 M T J L N l B O S k t T e k J w e G F 1 d 0 V J d n h u N m t 6 c 1 h q R 3 R Y c k J F c U F a U V h y O D Z 1 b F l m Z V F n U H Q y N 0 U 0 Q m 1 6 b z Z I d l F O Z X U z R 2 U z d k h t c k p H V W t K d U 5 S V C 8 v Y 0 V s Z V I w K z V s U l V v c U s 3 Q 2 E 5 Z n J 0 N j B u Z 1 V D Q S 8 y M W N w M T F Z R m d D Z W 5 E W V R B S k J l W G 9 y N 0 o x M E Z i M G N u R k 5 Y V 0 l O a l Z I U i 9 k Y 1 R k Y 2 J H e n h h K 0 p S c k V 1 T U I 2 Q X B O R E V s Z k p E T 2 R W K y 8 2 V F p Z U 2 l T N E t X W U V y a D h X Q 3 d j c k s 1 M z l w c W 9 K O X B 6 R E J B Q 0 Y 3 M z V t V n J s M U l y b z h C T 3 F l W S t 4 M F J S b n o y M D l v N 3 R D a 3 c x a G F p Q k Y v N j E y Y 3 Q w U U R R d U 9 w d 0 V 0 e W 5 Z S k d T M H o 4 L 1 h 5 e G d S S H V k Z G p R T 1 p m b W R K V W R v a n N Y c n U z T 2 Y 5 V T B M S X J P M V F 1 a 0 Z D b 0 I y c F Z D N 0 N w d 3 c 2 d n h Z W G h p V 0 M 0 V 1 J o Y k J R c W h D U 2 J N T V k z K 2 J v S E 8 4 a F Z D R j M y Y 2 Z 4 M 0 R Y Z X I z b n l H d X d 3 a H N K b 1 R o U z Z v a j F z N C 9 q M X d 3 d i 9 K T H V q Z C t 1 M V J 6 L 3 d 6 b G Z M S X Z Y Z E V w R E h a c n g x U E F j e k E 0 c 0 5 6 Z z Y z T n d o d 3 E 4 W j N s a V Q 1 b 0 9 j Z W l z T W N X b k E 1 a m 1 K Y U p L T H N X R G 5 j S 3 l a Y 1 Z K Y i t D S y 8 w U k k v c G Z y a V N L a 2 p p c H R r Y U Z P S U l G Y 0 p v R k w z L 2 5 j a H h x M G V H N j l M M U Q 3 Z W x 1 Z U d S L 2 N O U m R 3 d F J 4 Q m c x N E t D U m t z Y 0 s r d D c r d G E 4 M E p J K 2 4 y T k l m N V F W W D N Y T n J I O T F X Z k c 0 a k Z R T T g v W F h 6 d E c 1 R 0 E y d H J Y a D c r M l l z S E R j S j R S N W V K b y 9 O c W F 6 Q V Q w Z i 9 4 c U t w T T d R a l d G M X F X N X B 4 S W o 4 W E U w S W p J Q l h y M 3 R k V n F G U 0 l T e i t I Y U Y 5 L 3 V K Z 2 9 T S F N 5 S U E v R C 9 R S U 0 3 b E 9 y M V d o b 2 E 0 V 1 Z S Q W 9 M a 1 F o V l R Z M W 9 h b S t E V X F t Q 3 J V e W 1 y W W h Y M 2 R 3 R X F W Z 0 1 H N m x N N 3 h v M X p V M m 9 i V 2 t C M U d y N E 9 q d E R J d U w 5 W j Z M L 0 x 3 U U d o b k 1 a T U Y z a F J 2 N n l H b T J k S z V s S H V i a m d s N W x 6 K z d s R l J P Y T V W Q U d U V W k z Q X N x U G h V R U V B U j Z r Y 2 Q w V V c 2 Y V d q O W J U N D c 4 R z R 4 c m N T T X d P T U w 5 T F o x Q 0 h X a m g 0 Q m 1 o U z h y N V A 5 S V Z j S 2 9 W S U x Z Q 3 R S N E d y Z k t n V D J r c 0 p X M 1 N h Q n M w d 0 9 w V n F B M D V W M m l I S F R C R m R 5 c F J B d k h R M 0 h 0 W U V W b U 9 S Z G J Y W W F i W E t W S G F R a U p j S W N O U V V i T 2 x S Q 1 d B a D d Y N X h h c F J a Q X J o S 2 d R e W 1 F U W k y Q U V J Q l l x S U p R b 0 N u T 0 l C U 2 9 k U X B p Q U V C M n Z U V z I 1 Y n J o N 3 N p a V h p c 1 I v a E 1 Z T U J F U l V X O E 1 C V X k 4 S l h L R l U z Y n I z M 2 h h V y 9 k Z l E 0 a j Z p V W l n e H V z R 2 l o Z V k 4 d j d F b E Y 2 U D Z S N H N B W n A 1 U D Q 4 T X l l L 1 Q 4 d 0 R R c H J l S k J H c H R z Q V J v R m 5 0 Z E 1 T R z F 6 O W N i M G 1 Q R X p K e G d D Z W d x Z W E 0 c G U y N n V Z U H R t T F B x S G d o U W l J c U x M a F h V c n I z R H F i b F B Q Y l N 5 N E 1 C N F J F U k V S V V h j T W 1 L N X c z U U 1 t R m 5 z Z 0 l p S W l J d E x G Z 0 l t S W l J a U l p T W d J Q m t 4 R V J F U k V S R V J H T U d B a U l p S W l J a U l 5 Z 2 d F V E V S R V J F U k d S R V F 5 W W l J a U l p S W l J a k d E Q V J F U k V S R V J F W k F R R E p p S W l J a U l p S W l N W U 1 C S F J n Q 1 F R V 3 Z W M 0 U y Z 0 E 0 Z m V G a U l n d U Z B T W 1 J a H F R Q k Z L L y 9 t N E N E U 0 F D c V g 5 L 0 4 0 R 0 l p Q V l v Q m t 4 R U 5 D Q 0 o 3 Y S 9 w N 3 l i U U F D S z J u O W J m V F N B a W 9 n R 0 t B U k 1 S R F V n U z E 0 Y 2 d s S G o x Z H p O b 0 F C Q k t 2 Q 0 Z 4 Z T d p L 2 0 w R k V S Q U 1 V Q X l Z a U d w Q U V J a H Z J Z k 4 v c D c y Y l F B Q 0 R 6 W F F H Q j B M c S 9 t M E Z F U k F N V U F 5 W W l H c k J F d H V O a E Z i e U d J M D F r a 0 Z E a U J h d m d O U k R a a n U v d n B o Q V I w U U F t N 3 U 4 R 0 V C R m R E S k h 0 Z U Z p R j c 0 U z g 4 a H N v N n Z k Q T N a N F B 0 Y X F s d j V 0 R i 9 V U W d 0 S U p B N m c r e C 9 U U k l Y Q i t D U U d U V D M w M G l J c U l C a m d F V E V R M T R B c E V O c E I 3 U F F P c n h U S D g z a F l p S W l Q N m Z Z V W 9 l R V J F U k V S R 1 J F U X l Z a U l p S W l J a U l q R 0 R B U k V S R V J F U k V a Q V F E S m l J a U l p S W l J a U 1 Z T U J F U k V S R V J F U m 5 C Z 0 l t S W l J a U l p T W d J Q m t 4 R V J F U k V S R V J H T U d B a U l p S W l J a U l 5 Z 2 d F V E V S R V J F U k d S R V F 5 W W l J a U l p S W l J a k d E Q V J F U k V S R V J F W k F R R E p p S W l J a U l p S W l N W U 1 C R V J F U k V S R V J u Q m d J b U l p S W l J a U 1 n S U J r e E V S R V J F U k V S R 0 1 H Q W l J a U l p Z z l v N k 9 2 c T d D Z i 9 2 d F N z V U t L b X I 3 Z T l t R U p F S k R K a U l p S W d 1 S V l s U X B Q M j V l W U F F S E p u b F p Y R D Z 6 N E 0 2 M j F S c U 5 V W X N Y N H F 2 R H V 6 d D A 3 W F V h a l h r U 2 d X Y T I 5 d F I z Z H l F N H R v Y V p K U 1 g 0 a 1 I r T H V M U 1 U 3 S D V a Q k o r T 0 J 5 S G Q z Z j h o Z i 8 r d m h a U H J Q M 2 V y T 3 Y r Y 1 N J U l h 4 M 1 l p L 3 J X b G o 2 M T U x S T R u c C t M V 1 I r d F F F S n V 0 d D Y r e H J a V 1 h Q W H V j b X c 1 Z G V L Q 3 J 2 M 0 F E O S 9 n e m 0 4 K 2 c x S 2 w 2 d E 4 1 S l h X M X l D d 3 Y w M n N M Z 3 k r a V M w L 2 M z d z B n S W l M N i 8 4 V E Q y b H I 3 Y z F a Z E x h Y j Q r U F Z q Y T B 3 c n J L b U d W R 3 k 0 S z N B d 1 B S V W x k Y l V Z R n h K c T F y V m N u M 2 9 Z S 3 J V Y W F y W G E 2 R E Z T Q 3 d 2 W V N L U 3 d r Y 2 x n S z d P R X Z h V W w 3 Q z J 0 V U 5 u W U F G Z G J P N l B u Z m J S N 0 8 1 Y i 9 0 U k V p Z 1 F D M k 1 o b m 1 q e G 5 m Y T N z V U t o W G N u b m 9 Z R G x a V 0 V B c E 0 z e C 9 1 V U N y a F l H V 0 Y w N i s 4 Y l h E L z J 2 a k R P R l d Z a n l C W E 4 3 M T l 1 M U t T Y 2 J x d 0 F H N T J 4 d H R 2 e X B Q V F p t T F d S e X R 3 T 0 N z R G s 4 S W l 6 R D d 2 a 3 o w N z h O M m h B e m p 6 N m d w N D J q c 0 F B T D d Z d n h z c n R t O U J 6 U 2 N y T D Z n d F J H U V l B e V l p S X F K T G F J S 1 h E L z d J e W d B Q W J N d k x 3 V D J E a G t B c y 9 I Y 2 1 k S H k 4 W n d m S z Z 1 d X d i T z d O Z X Z 0 K 0 9 I S V F V Z D Y r R 0 d w b X d L Z F V x Z k R r d E p t N F l m a E l T T V F p U 0 1 R V 2 t J c k Z r R m x Z U U t G V T R 1 L 0 1 k R X d K S H d S W F c 5 c y t 0 Y k V y V 0 h y L z F 2 b F F x R l I 0 N n R j Z k F j Q 3 N v Q W t B S E N 5 d E l S Y U p U Q j d U S W 0 4 M 3 V x K 3 B 2 U T I v S j h Y a n p 0 S G o 0 R 0 t q M y 9 a M W l m R U l j S F p G a E t l W D N 1 a V h q V l F H a 1 Z D b 0 4 z c G 5 5 Q T J m d l c 5 M F g 2 e C 9 J S F l 2 Z m x I N 1 d L R l M 0 W T h U a V p n W k Z h M E 5 s a 3 h w N i t p Q X p N S 2 k x K 0 9 J e U R B R 1 R F U k V S S m Z R W k c 5 Z m V O b l l v S 1 N w Q 1 p s M X R Y a n Z S Q U t X e E l 6 N l Z 3 W k 5 o V F h W Q 1 B Q d z F O d G V V b G V M Y l d k T 1 F x R l N t Z X p z Z j N u W G Z i a H Q 1 R m p 0 W X o 4 b k Y w V D c 2 Z 2 R Z b W V W b G V Q a k h i L 0 h u b 2 l W d 3 R R M D N x M j F 5 c F F M U C 9 Q b 1 R m a z A 0 a X Z m b X p j Z H R J O G Z D V W l K Q l h V c 0 x G d j M 4 Q T l M S 1 N 2 R H l u S n R n M F V z d 3 R Q N n h w d 3 l P R E h X M 0 4 v V X N u d m x 0 a m Q 3 M j d x L z k r M E 5 4 K 1 A 1 U W 5 Q W n h 6 U 2 N y V V Z K W G k z M X B L V k N x V k F o O D d r b T k 4 M 2 M 5 O H d K R 0 J B V G g y T k x s Z X Z 0 M m 5 E M k 5 a W n Z Y Y S 9 j Z H o 4 L 0 Z Z M n R X W W N 0 L y 9 n d T N I c U 5 0 U F l P Z E R j Z V B v Y X F w R V E 5 T n Z 0 c m s 2 d 0 k w d 2 R X d F g z M E 1 O M X M 3 Z k h 2 U F E 3 M G V U M F Q 2 R 0 R B U k V S R m R R a E t S Q 0 V 0 S G p z V V Q r M 2 R E R F d C d D J q a 2 t s S l Z p V m t B U V F o d 2 N Z W E 9 a N 3 Z S S E 9 E c k R W a U x w M H p t c H B j W F l m U z R a b i s v Y k J V Q V R J T V Q 2 Q n l M R 1 B 4 Q W U 5 Z z V Z L z l o V F d M S n V M U n l 0 c l B H L z Y y N 0 V 3 e j k r a T B G Z T N u a G t 5 a l J N V 3 Z F Y W J H V 1 d l d G M w R l d E T i 9 m U T l n O X V Q T F Y y T 1 V I Y 1 A 3 Z U 9 V a 2 l J O H Z 1 W j c 1 R l p W N H B l S E Y w R 2 x V a U 4 y K 1 Z K c 2 Z m S l p M S m t 4 R z U 3 M j l s a X l i a T M y c D Z Y Z y 9 W c 1 h Z S F J R a U 5 I b m 5 Q S E J X e E Q y R X F 4 M k t C V U d Y d 3 N B U E g z T n R i Z 3 V l c m o y O F Y r b l Q r T E Q z Z H N B Q U o v d j N 3 M U h L M n Y 4 d V d n S l J O M m V v N n l o R H R k L y t q N H N S S n B 1 V n R k c n E y M X B 4 c 3 V i M X V P M U c y N k J 1 N T I 5 e n I 3 e W h u b 0 F R S 0 N M S 3 l v Y k c v S H p z Y 0 4 0 L 2 N a Y j l R S k N 0 V n F O V C 9 i c 1 J L e C 9 J Q 2 F H O X A 3 Q z k v e j Z Y M 0 F v T X g x d j N I U m J y O G N T a 1 d F T W 1 J a U l p Q z Z 4 U 2 Q 2 K 1 d E c H F I T j V J T 0 F J M W d N e T Z X b V N l T 2 4 1 W m 4 z U F Z O Y k 1 3 M G w x L 3 R N a V l r c n B h R k 5 Y V z R Q Z E h u N F J h R G R 6 N j F j Y z R 0 b l E 1 c X B v Y W N k U G 5 I K 0 N O b T I 1 R G 1 M c 2 5 x c G 9 h T V M w e U N x S H V I b W h z Y T h W Z 2 I x O T R P V G d D Q U t 5 b F V y M 3 J H a H B O e W E r d X d x M W Z m W X d 2 R n R 5 S F d Q O U F 2 Z j M r T G k 0 Q U 5 F V U x Q d G 1 6 R T U v c z N Z R W h Q b j d Z d S t S R m h M a D V v R U 9 w U k p p N 0 I r W j k r U k V P U H Z j e T V v K 1 p n Q m o v U U R 5 M l p o V m 1 m Y l F D T T Z L R z R z b H B z e k R H U U 9 D M D g 1 a 1 h M b m l F Q 1 F C O E h K M H c z Q z l B K y 9 o V V F U N E F U W U N 6 K 3 Z C Q l B E b H R K a U k 4 d l h U T 2 t Y V E 9 D N U 9 J d X h V Q W F X L 0 h 2 Q z g v U m 5 G d E R a N m R l W j N K O X R R M k 4 r S E h J d 2 R S V W x l T F Z m Y y t y Q k 0 w Y l R 5 W m h O V F N Z c n c w N T B h V D F 3 Q 0 F G Z H U z W U 5 X a E E x Z z R i a E l l b l R L d D E r T 0 p 5 R E F H V E V S R V J K Z k J i V 0 V S O E x T M n h o d U p S M U h T M U 5 U Z n p k R 3 p O L 1 V z b k t 4 d G N I W E V Z R 1 J W b E F Q U W p I Y T h z W F V U d k I y Z G N O Z l l p V 2 l W e T V G W l h v Y m g v Z 0 Z R c W x R b 3 F x d E Z r S X N i b X R z M W M z N X N w V E s 5 N j N Z Z k t l c k p 4 O U h K N l A 3 Z m s 0 N 2 h o U T I v b 3 E y a k E v Z F B u S U s 3 e D A 2 Q 1 d n M X R K Y m p u c j c w Z W N l b m 5 V R n l y c V F J b k Z v c n c 1 W U w 3 R V o r V G l S W G J 0 K 0 R h a j F i Z z F l d H Z 3 Y n J F Z U 9 S V 1 Z R S U F S R U l o S n E 1 N E Z R S U l U T D R Y S 3 J V S 0 N x V V N Q a 3 V l Q U F D c 3 Z 2 O F J U S T J N T W 5 u T 0 Q 0 Z m p J T E 9 3 d 0 N O V H B 1 c n R V e W l W Q U F C S j V 3 a F R U W E 1 U N 3 Z q b U 0 y U 1 V s V 0 x y V T g v Q z E 4 a 1 p S N 0 1 6 a l Y 1 N 1 N z U W d m S C 9 m S T F q N D N a Z D R j U F Z L Z k h m U F F 4 Q U p o V 2 l W e T d G c z g z b 0 E 2 U F U x d m J W d E 0 5 N 2 Q 4 U m R 1 a k J t S j k y O W J Z U E p Z S W p L T k F S T V J F Z E Z s T X N u Y k Y y T T h 2 S E N 3 d U J D S F N v c F E y d H d N d V V w N V d a N 0 x W c U k v M m 1 O S 2 R t V U Z w a 1 l P a G t D Z z I v R i s 0 Z H E 1 c U c 5 d G h Z V k l o S D J w S 1 J B T G h Z a j F E M F J l Z F J Y Y U 9 6 b 3 d 5 T X Y 3 Z k 1 E V U k 0 M n Q 2 M U k 5 e T E z b l Y x Y 0 J B S X B x Y S 9 U M m R R V l F J V z d 1 b U J N Z G d 4 Z X V u W X Y z Z G 0 3 R n V M Z V d H V 3 o z a X U x Y m R C N 1 h m T E l T d D Q 4 Y W g 5 K 1 Q 0 b k h y a U R G W U 5 I V k d I O T Z G Q y 9 m c 3 p E b T R m d G d J Z k x o N 0 9 5 Y U h S M k p 5 V 0 t S M m 4 2 T H p N N W F J e G F o d m J j S E 1 E M W V n c 0 x Z Y T Z 4 N z V E N F o 0 K z V w M S 9 a b F I w Z m o 0 a m 9 W N G Z P M z N X U D d Y U n J 3 e T k y Y T h 2 Z j F Q b E p w U k 5 u e l J 6 e j l n Y m Z 4 a H p C O H p B U i 9 k Z m h l R U F 0 U E J G U k d a e G 9 D S m l J a m 9 N c E t J U k p q b U Y 0 Q n A z Z E s 2 L 2 c x Z W 1 Y c 3 p L a H N i Z G J h Z H l N L 0 Y 0 Y X d N Y m R D e D R V U U N K b 1 Z G d 2 t v a V J X S n V O c H l 0 Y m V E c j V J e k V 6 d l d J Y k d T Y U V h Y X V O W V R F b l d 0 U W p Y N 2 p K W V B Q K 2 R p Y V Z Y c m J 1 a 3 B n R C 9 j T D B L Y S t 2 V F B 2 V H J 3 e j c w N m p i W T l M V D h X Z E t 6 L 0 R J N U 0 x Y V d Z e U N 3 d m N O W G F p e m p H W j V X V V k v Y 1 p M Y 0 x L M j B Y M i s 1 a W J Z V z F y c H p E b F N x b F N v Y j I w e F d J N j d v c k Z C S j h p c m F H d 0 F B Q W d F Q W 9 T N m U r Q m t R U j V X S F R x Q V B Z c z E 2 W U 9 B c G t 3 N U F F a k Z Z d G h i V 3 V H T z B X T X h 4 T n R Q W j g 3 U j l j T k h Z T 3 F n O D Z O W T Q w T E N V U H I r R j V C M m 0 r T j I r N m l 4 c U c 5 d H d Z V F F j Q n p O e n N U b i s z Y m g w Y X V 1 M G M 0 N U 0 r Y m 5 Z M G Z 3 M 0 t 3 N W V H N 1 d Y S l B I R V p G N U d E Q V J F U k Z k b 1 Z 4 d G J W S F Y x S W h O S j V N Q U F O U G V m e E 5 o N 3 A 1 W U 5 I V U d z a X N y c 1 B s a 2 t y Y X l X b H g 2 S 3 N h R m h n S F F s T m 9 H Q U 5 2 T 2 d L b G R v V m 1 n d D N z M X Q 4 L 2 0 z N H M 3 U j Q 4 R G 9 B b E l x c H N h N F d o d G 8 1 M l A 4 L 0 9 4 S T J Z d l d 0 d m R M d 2 x I O F B R d l A r R 1 J x N m F a T l k 4 b j Y 2 M F B k U j Q 3 L 2 V k Q j d I c m 1 C W j N V d 0 s 3 Z 3 l w Q V Y y L y 9 F a X U x L 0 d 0 d 2 5 F Z 3 F 4 N n Q 2 S G N m V z d y K 0 9 P Y n o 3 R D N z V k x Z V 2 R w Q 2 J s Q 0 F R Q 1 F p R F h 2 e D l Q W F h L d D l i b k 5 a U 2 F R b 2 V 1 O H p Q R H h a a y 9 M M z F L O C 9 J c 3 p E R T g v U G 1 x c 1 h N S 2 5 W Y X F 3 N k Z J Y 3 Y 5 d T h C Q U t 4 O T h I S E 1 q S W 8 y K z d t S X l E U U d U R V J F U k Z l Z 3 B M d 2 N y T m k r Q l h I c D U 2 R G 9 I Q 0 h h d k d n e E p v U 0 V R N l Z X N C t s Z m Y w U 1 V 0 e S t 1 R 3 p v Y 2 J S M G Q y S H J t c E h i V X A 3 N j F G V U t C Q U 5 h Z G F Z R D F y Y T B B Q U h z c k s 0 U F B W V n h Y a T J H d l B J K y 8 v d k 5 m a k F z S k 0 5 b X V W c m t j U m J V M V J 2 Z m J T R 1 c 0 Z i t J V X p C O D l Y a n Z 5 N C s z b 0 N D c 2 p L W W 1 q W H R j U G h H N z k 2 b U 5 0 Q l R 0 Q V V 5 W F B t U G R 2 W F l C N 0 o w e l d Q d j c r V U J 3 V 3 J 6 d G Z J T U x S e W h x c j d u M F l N e j U 0 Q z A r c y 9 S N C 9 Q d k F Z N U 4 x R 2 1 M b z d 0 b l E 1 V k d v V k Z x e j h I R j R P V G 5 q d j F 2 b D Z 6 N 2 N 0 K 1 J S Z S 9 Y T U Q 1 a 1 R I N k d 5 L 2 Y r S l Z l S F R L T k o w U k t B R D R P e k 1 O c i 8 z N U I 0 N 2 4 1 O E t o O C 8 x b n N F U j B h V E Z n S W l J a X V n S m x W c F F o d m F 3 R W k y Z G N o O U d C d 2 J q c G l 3 K z F L V 1 A v M j d n T 0 N U b l o y U H Z m c F J B S U J G a D k 1 Q 0 F F Q W d G b U R 4 M E d B R 2 h v Y l l X M V Z L Y W Q v O V E x c j h i R H l D S 3 E 4 c z R S S 0 l t N D k y N 0 g 4 Z n h j b y t Y S H U v d n l 3 Q j d 0 e j c 4 O H R B Z 3 p v b 1 l h U E M 3 a G Y 3 c F Y r N X o r O H l E V 1 B m S 2 s y U 0 5 N N W h q d U Y 0 R F h i c m d W M W x J S j F H b z E y a n M w c j d k b m N O U D F u R i 9 l Z F Q r d S s v a G Q 3 R X c 1 a l N l d V B q L 2 4 2 c m Z F b z N o e j Z 5 Y k 1 H U m F E V C s 1 Y 3 F I T n U x O X l u c n V B V 0 F G N y 9 h e U 0 r M k x V T m d T N n U r T 2 1 C e D N D M n V G Q n Z q b G N Y d F Z x d E 4 x K 0 5 p T X p E Z 0 l t S W l P Z 0 t k T 1 B 3 a 2 J o d D V G Z 0 l C U U t k T 1 R y T H Q y e k V s L 3 Q z N D l N N 0 Y y S 3 d s d z h x R 3 h 2 d z d v N i 8 4 U G p W M T J p T F B O U T B O O E h P O G 5 6 Q m g 4 e U t N Z 2 d F Q W d T N n V C c D h y d k l H e m J 3 Z k Y x d G J z O X Q z O X J W M 3 R P W E x q Y W x 1 Y m t M b 0 M w K 2 J Q Q 1 o 4 N l d L O W J k Z C t 0 R U p u Y l N a V n R 5 R G t R b l d 2 b H R j a W w w T X F G a H N 0 d G p B a U l B a W Z 6 c j h I a i 8 3 M E h S c m I y d k R Z V m R m Z 3 R T M S 8 0 U H R E Y 1 h q M H F t d n c y d l c z N k 1 5 e E 1 1 Y W U 4 W l B o N S t T Q 0 8 4 Z U 1 o M W d v e E 5 u a V F x U E h 6 d n h v Q l d Z T U h v c G 5 w b C 9 i O X h k S G R J V m p 3 R V J F U k h R R m t o b F p R T m Z Y e V F t d l h u O E w 1 b y t a Q U l W S 2 h R Z F h y N F N y c l I y Z W 5 E c F R l M H h 0 U 3 p Q c 3 V s W E l P N T Z Y a T B B W F Y 5 a D B s a G 0 z a 2 t o M T F n N 2 F t M 2 9 X Q V B C T j N G N D h k d F Y w K 0 R n N n d V S W t N c H B H Z H l t N D J k b n B w Z E 1 C b W h H b W J V O D l w e l B D V k 4 v Y W d q K 0 9 K M T Z 5 N T I 1 c W I 0 T m x M N H N J e n h z e E d n S U F E L y 8 w S F Q 3 W n N 3 T 1 d F Z 2 w r Z n V p S l B x W F Q r V G c 2 N G U 1 e E U z c y 9 F R U J X Z V J s Q 1 h O M 0 5 2 a l l S b m N l Q W l Z a U l p T F R 1 R 2 E 4 S k 1 K U X F G U j c 1 O F Z 1 Y 0 t T c k F q c W V m M T B r d l N 5 O H J o W n V 0 S F F C T n F 0 Z k 9 s R E 8 0 T 2 1 L d 2 R u L 1 J l N T l w Z j E 0 Y m Z 4 a W Y 3 O X V G b T J O S D R V Q j Z L c j Q 5 d U I 4 M 3 h v e k V v c W t 6 Z E k 2 N 2 x F S z Z q V H E 5 N U R Q b G 9 3 Q U F J Q U J K U k V G V X N Y V 1 Q z d j d w S D d 4 b G N B V G 5 q Y T J i O E 5 F Z G Q r T z Z v Y 0 8 x M n h h d l c 2 T X p a O G t j U m J Y V n N M Y z B Q S j l M c F Z Z a k 1 U Y 2 J X M D Z m d 0 8 5 S j h a Q l p X Q 0 R D d 3 d z b k M v T H c 0 Z T d 0 S 0 t t c n h k V E l L U G c 3 d S 9 U c E 9 U V U U y d W Z v U H J w V j F k U 0 k y c F p t Q k x z e F l D S z Z F Q X l Z a U l p S V N F Z G R T d 3 N l W E w w U 1 N Y a z V X U C 9 Z V T h p d X F N Q 2 h 6 S F R Z e W l 5 U l d s c U 0 z Z W V T c 1 d 6 T 1 R R Q 0 E 3 V 2 R Q b z d D b U d q Z k d q T l N l b j F O W m d k M 2 5 r c k U y L 2 p C U 1 N v c n c 2 S l J w V 0 g 3 R F B B R E F Y M m R P N H A z d F d 6 R D V u Z V d Z R 1 R V V V M y W m N w e T B u M 2 w z V X k 4 O W V j U H Q 3 V n N i c n p s Q 1 Z Q R k 9 l b X p V W E 4 z V j d i W C t j U 0 5 T c G 1 2 Z D c w a k h z U 2 p t R D J V T 0 h J O F R O S G F Y M W R W a D V j R C 9 H Z H h h M 2 F K R z M 0 M W h P R n M 0 V U Z l S l l U a G F P W m 1 l a X Z y V U Z J V z R l Z U d U S 0 5 O d z l i a E t j c l c w U W 4 1 T 0 Z i K 0 w y W X V u R 2 R W a X l i a T N j N 0 9 3 U j V l M k R R Q m R Y K 0 R 1 N z R Q R 3 J w d m M 2 Q j h u T F F U T 0 g 3 T n U v O T J O S 2 V D U U V F R U N o V W 1 M V m 9 R T U F n T E h C b 1 d h O V p p T F N 4 W U N K a U l p S W R P e E t P W V B D b W 1 w d F l Q S E 9 q a T E 0 Z T V z b V N K Q 0 t 4 Y m g 5 N U Z n O F B F V 3 p C d E p Q U i 8 v R 1 V C O C 9 U Q X F M d 0 R P L 3 J j S F d N e W R R M m R n S W 1 Z V U Z a Z z B a a G 8 v d n V G c 2 5 J S m 9 U S F l Q c m h n N 0 h I e W N T O G V i V 1 R a a j Y z a H R Z K y t B V G 1 E V k V O e F Z 0 e T M v K 3 F 4 M 0 Z N c W E r d F F Y V F A z a E x a N X Z Q a 2 l k T W 5 t T W x r Z U t x Z D E 4 M 2 V j e U h 0 O S t G Z V N O R 0 F 3 R G N i T z E w Z 3 F 1 Z W J m S j J j T V N H N H d u W W N E e E J 1 e T N X U H h D d n p M M F p B S 0 J X Q X k v K 3 N R N z U x W l V Z R V J D R U o 2 W k 9 4 O H l v Y U F 6 M j h 0 R z V 6 c G l n R U l 3 S k N r R m p X e X Z p T X R K d 0 t D T U 5 4 L 0 5 6 O F Z 0 Q 1 B K N l k y b n V 3 Q k F E e l J v e k J u b k 5 u c 1 d 6 e m V t M 2 h D U U J 3 c 2 J I R m M 3 U G 1 N b U F p d W t B Q 3 R W c X Q 3 d T l H V V A 4 W j l 2 U D N V S 2 8 w W D R I Y n d 5 T 3 d k T 1 M 0 Z m 0 0 U k V S S D k w O W 8 3 T 3 B C Y 1 h J Z 1 J B V U h h Y l V x V l N p Z H R U Y V Z X b z B P c G h F U W s w d W 0 4 V n p Z M m 9 M U y t E a 0 4 5 L 0 h B Z z d S e U 8 1 V 1 p q W k V B U X h n Y U g 5 a n F Q c D B P c H h M c k V v N 2 h 0 M U R p S U 8 1 O H J 2 N 2 9 L Y T Q 0 Z X d u K 2 1 6 Z E F X b V R D b X J h T U R u K z N i a F p 0 a V J p T E k x Z T F D W H J w S k J U W F Z j T E s y M X M 3 T k 1 x W k R x V V N M d k I x e W h S S 1 d F Z 3 U 5 N C t 0 Y l c v V G 1 k W m x M c l Z a R E R X a F Q 3 R l J x T m Y 2 M z h U Z k 1 p S X J H N U x E S V B s K 1 B p R X d U R 0 x n N 3 d Z R H B D c 2 V B a V l p S W l J a E l 3 M U R B M U h 2 T l N p S W l J a U l p b 2 l z V U F 5 W W l J a U l p S W l J a k d E Q V J F U k V S R V J F W n d Z Q 0 p p S W l J a U l q S U N B W k 1 S R V J F U k V S R V J q Q m d J a U l p S W l J a U 1 v S U J F e E V S R V J F U m t S R U 1 t S W l J a U l p S W l J e G d 3 R V J F U k V S R V J H U U V B e V l p S W l J a U l p S W p H R E F S R V J F U k V S R V p 3 W U N K a U l p S W l J a k l D Q V p N U k V S R V J F U k V S a k J n S W l J a U l p S W l N b 0 l C R X h F U k V S R V J r U k V N b U l p S W l J a U l p S X h n d 0 V S R V J F U k V S R 1 F F Q X l Z a U l p S W l J a U l q R 0 R B U k V S R V J F U k V a d 1 l D S m l J a U l p S W p J Q 0 F a T V J F U k V S R V J F U m p C Z 0 l p S W l J a U l p T W 9 J Q k V 4 R V J F U k V S a 1 J F T W 1 J a U l p S W l J a U l 4 Z 3 d F U k V S R V J F U k d R R U F 5 W W l J a U l p S W l J a k d E Q V J F U k V S R V J F W n d Z Q 0 p p S W l J a U l q S U N B W k 1 S R V J F U k V S R V J q Q m d J a U l p S W l J a U 1 v S U J F e E V S R V J F U m t S R U 1 t S W l J a U l p S W l J e G d 3 R V J F U k V S R V J H U U V B e V l p S W l J a U l p S W p H R E F S R V J F U k V S R V p 3 W U N K a U l p S W l J a k l D Q V p N U k V S R V J F U k V S a k J n S W l J a U l p S W l N b 0 l C R X h F U k V S R V J r U k h p L 2 0 0 Q U V k S E Z V a X V i S U s v O E J v c j Y z V k M z R j B D d G F 1 b n Z K a E V S R V F F Q U J F S X J D S 1 I r R U 5 0 Z k E 0 b n J R e E N J Y l B x N 1 N k U k h E S m l J Y U V C V E 5 o N U d X K 0 d 6 V U 1 s T C t y c 3 B S R V J F Z X R T c U Z x a G I w e U J 2 V F l P a V p n T m t 2 d T l B W k R 1 K 3 Y 1 d E Z m Y 0 N V U E N J Y X N K U 0 5 o O U d T d l l E Q k V o R V J E U W d x Z V F s Y X N o Z E E y W G k 0 d j V 0 Q 2 Z j Q 0 F p W W d H S k x X e U N X M k Z 6 L 1 o z T T R p S W l Q c X N y Z k J a c U p W T i 9 k M E 1 N a E 1 E S m l J Y W t P U 1 Y z M 0 J r a V l p S U J p U 1 Z 2 Q V R 5 e W 0 v N n V 4 b G t K Z 1 p N U k R R Z 0 t l c D M 5 M 2 N U a U l p S U x w a W l m a z k v T j R I T X h J Q 0 p p Q V l r Z F h 0 Q m Z 6 Z U J p S W p v Z 3 F u Y j g v d T d D V 1 F t Q m t 4 R U 5 D Q 3 h k R G d S R V E x a y 9 I O X M 0 R 0 R B U k V S R V J F U k V a Q V F E S m l J a U l p S W l J a U 1 Z T U J F U k V S R V J F U m 5 C Z 0 l t S W l J a U l p T W d J Q m t 4 R V J F U k V S R V J H T U d B a U l p S W l J a U l 5 Z 2 d F V E V S R V J F U k d S R V F 5 W W l J a U l p S W l J a k d E Q V J F U k V S R V J F W k F R R E p p S W l N N X l z d E V k e G s r e X l Y Z i 9 M T X d G N E p 5 a 0 V D c F h n c 2 o y S E t Y W H R G c 2 h y c 0 x y c 3 o 2 T l F D Y k F t e l F l b k t 1 M H U r Y l Z m U E J L S k Q w O E d Y Z k x y R G d S S F N 4 M 3 h T N 3 I z U C 9 K Y 2 o r d 2 J p d X Y r S E h W Q j U x N 3 F 6 N m h W S V V K N n J R M H l h c T J o V X Z m O W R 5 Z X p 6 a H I 1 a l p Z N j I v S W F y T E F 0 e n c z V m J a S k w x Y 3 d C N V d L K 1 M z S E Z 6 a W I v a n B 5 c 3 R N Z n h D d n Q r K 3 p 0 b n J 1 b z J D V 3 J i T G Z x N 0 d m U X Z J d T d 2 Q m h B U i 9 k c 2 x s a n Z n b H E w a k 1 O e T F I d X R u S j B F c 1 Z K c z h 2 b E V 1 U m t t e m Z u Q W x G Y W t R W U 5 l a X Q v M U F r V F B l V G d x Q n A z V T d u b z d K Q V d E N i t w Z k R 0 M m Y 5 O E 9 u c F F P V G Z 0 K 2 V 5 U G s 5 T m 1 3 U n Z K b 2 J D M z d Z R l c 2 O V B n R k J 3 N l Y 3 c j J q U n Z C T m 0 z N E 9 u a E 9 X W W R Y O T B t U V o y U l R s R 3 d m V E 5 x M m l 5 U V V X d l Q 2 M 1 h j c k 5 v U l p O K 0 N C c m t Z Z i t a N E d E e G 1 R V V F S a n B R N j R W a V p R N i 9 Y R y t s Z W h 3 b G V O Y j B l M T B X a E V 1 Q 1 Y r S E J r M V Z z a j F x M E 9 Z W T d O W n A 5 N 0 l k S n J i W k J U Z j J I Q m R W O C 9 J M V B V Q U J Z Z G l N T H V B b G N F M n p k a j c 4 M U g r M 3 l O d H h K R H N i Z l F C V W R 1 U F F S d m 1 6 W U F 3 R S t w U H Z n M n h R O G J a a W Z C V 1 N h L z Z I W m V p S U g 0 W F d w W E N 2 S G 9 2 c U d 3 d G x E Z z Z L M k h E U D Z k Z k R z e E J B b m x E b 2 k v N 1 J E Y 3 J k c U 5 Y c X R S T G t a R n E 3 V F g 1 M 1 N 6 Y k l l d F J L R z N m V 3 V 1 T z R R Q 0 5 X W U Z W S m p k L 3 U 0 K 1 B o V 0 l I O C 8 1 N H N B d F J 3 e i t 6 Y V l y R H d N b U l x S m V q S F N 2 d 3 d 6 L 1 N 1 e k 1 k O F d Y W n d L d 2 F G a X V 5 Z V A z R k x y a X F i a k J l d H V q W F J y d z U 5 d 0 V u V z B L b F F C d k p Z W k N L b E t o d E Z t S 3 I 4 N z Q 5 M 3 I 5 Z j h L a E V p Z k 0 z e E h U c D N Q Z U d K Z U d C U k Z G S m 8 5 e H M y c k h n M U g 1 K 0 N i W k g y Z X J i V E h V c G N I c z Y 1 Y z B 5 L 0 R r Z 1 N n c 2 l j M 0 d h S S 9 h U H J Y d G 0 y U i 9 u S z J 4 e G Z J e D Z i Q 1 h k Z 0 F B V n A 3 M X c 1 Z G 5 B Z 3 d l b j M v Z k h p U 1 d P K 0 N o d m R H O V h u d m h v R U s 4 T m l Z Z G x h M V N M R D B T W W Z D W U J S R k Z P R k x p a U U 5 U E I 4 T E R S R W V 4 c k V X S 1 I 0 Z m 0 2 W F Z 5 U z V w a 3 F E S X g 0 b k Z 6 U 0 N u Z V N B e k Y 4 b 1 F 3 L 0 R j M j I r a H h v U T d O c 0 J R c m U z b E Z G K z V T Z j B h b X Z K R V F p d D B G c n Z D M W J V V j J 2 V F h l U 2 d 6 R m l 5 T X p 6 W D Y r N W c 0 U i 9 p N X h 3 a k R Y Q m 0 y d 3 B B Y X d M Z D h O W H R a d G l I V 3 Y 2 M V A 3 Q W N C L z F i U S t u O V B k R G N G b C t I a n k y U U g 1 W G R x U j c 0 Y m 1 E a E V l S F p w b k 1 G a X F i c E 1 n c 2 R 3 Q l l 6 M X J U U V p M Q U x B M X p 4 M 1 B I W W 8 w Z V F 3 Q X J K a V F p d H Z E a W 5 X M i 9 a W H J q a W Z q b 2 h C a T M 0 e X J m S 3 N n R T Z s N n Z V N T N D c F V B Z i t X N F k 3 U m 5 M W U 1 s M G 1 M Q V J F U l h 2 Q z I 1 N 2 t p c H R q V j V q T F d G Q W x a a U p j c G F w S G c 3 S 2 N U b 2 N j K 1 B 5 T U p r N 3 l w c 3 V p N V J a L 3 V 5 K 0 h B N H l 2 U T d n Z S t k Q 0 V a Y X J R M 2 V I S m V L N U d v N 2 Z I d 3 F F R m Y 3 V m 1 H d 2 M r T 0 Z 2 W m h M Y k V s T U 5 2 e D c 2 V F M w S 1 V U N D c 2 R k I y c 2 R Q e G t W a F U 3 Y m h 1 K 1 B k e l R F a n J h d j d p R m V I U 2 9 D T U 9 t c z h z Q 2 N h N j J j b k l k e X h x Z G Z 6 Q V d C M 2 d T d m V U Z 3 F C c l V T Q m l s Y U p Y b W Y 4 O E s y S H R U O S 9 j O V l Q c T g v N U F n Q m 0 r R m N p L z c 0 O W F P N F F Z Z E J Q V i t H R m t a b D R a R W k r e n J r Q n E 2 Y k J 1 c l B U R 0 d 6 Z n J E Z E M 5 O T d 4 W U h 4 N k 9 s Q m 4 y N 0 h i L 3 p i Y V Z t T W Q 3 c y 9 P Q k d K d F d 1 O X B V Z 2 V M b l h H d z J O b m 8 v a T F 6 R S t C c T J Z N H h 2 M D A w Z V o w T E h X b T h Y S j l S V C s 4 Z E Q 4 Y k t z L z R Z N V Y 2 S E 5 U T l A 0 R D l 4 V W Z n N j J S L 1 d G a 2 8 4 T 2 N 5 O D B h d m R C Y T Z R S z R X N E l i a F V 1 K z F B a 1 F 0 S 2 1 t U l l P S 2 d R V m E y O X A r U l p X e W h o M V N N Q W R i R 1 U 0 N D R l b l h n Q T J G W G d p d l J h R 3 l 5 S 0 5 u e E R w U H Y z W k t C O G w 0 Y T Z O S 0 J C c n V s S y 9 w e m 1 E U X V o Q 2 5 P R H l y V G J B T U N 1 Y 3 d S b 1 k 3 W U h s R 2 9 C S m 5 0 W G 8 2 a k p V d T k 2 R X F F S 2 J q M E N x W X l G K z R 3 K 2 Y 5 a n F x L 1 c y Z l p Q c 2 p 6 Y 1 R R e E h 1 M k l T Z l o 1 M 1 F D W l l T e W g y d 0 s 5 O V Y 1 L 2 p w L 3 B X Y T c x Q 2 F q M 1 p i Z n F N b H F 0 c 2 t t R 0 J a b z d P O X l 3 a j N P a 1 N Z K 2 I y b S 9 6 O F l N Q k h S R l c 5 U G d h d F p I W H d B Q n Y 4 R D d l N z V F V m x 3 a 2 5 X Z 3 Z F V 0 p y N U l E O E 5 L b 0 R M a F l 5 c U Z R Q y t E V U k 3 M 2 5 R S k V 6 d m p v V G d H b C t s W m d m V V l 6 b W p q S W N M W F h F d y 9 1 R 1 l 2 T 2 N 4 T X V l R H R T b U Z H b z d F Q m w x M W d D Q V A z U G N B U U J P b m N I Z E J L O G F E S G V y U j B t V E R G N m R k K 0 V C S U t m Z U N y N j J i Y k F R c X R B Z 0 Y r c 0 V U R j J N Z F F 6 T j B k V z U 3 T T d m d G h W Z l h Y M E d D M 2 J H W U 9 H d T R k Z z B K O E h r S F h a Q T A w b D Z Z d j h R U 0 V V c S 9 I R E 5 L W V E 2 N k t j W S t k a T B h b i s y c z l C U D c r b E t 5 L 0 9 6 Y m R Y W j N 0 d 2 h n a H F B a l l G e k x w Z j F z N U 8 w U D Z 2 V U F x a l Z n T W h J a W 1 p N 1 V n a X h R S z J 6 U D l p K 0 d T c T F B U G N O T G p C N H p 1 N E N W N V F h U 0 N j M T E r W D Z q T G 9 v V k F M O D c y Z 0 V m a 2 4 z U n J S T E E x W m R j d 3 B T a 1 F x Z l R E N k x C e n F p O G N H S k l G U z N X Z U R s V V J t O X B z N n V U Z k 9 C U k t U Q 2 p j R m w y b T N m c D J p Q z V k W G 5 m T F d C c 3 l u U G p j a k N Z M F B 6 Z E x h N V d y W m p p W U d S b W N J b V M 2 V F g y a G p j Q j B B d k d M c m N M c 1 Y z Q 1 F D R 3 J K b W l j K 3 l r M z h m c l B P N E s v S D d M M E F S c G J 5 Y U c 0 c z N F V U w z b k d P c l N n Q z A 5 U n V B T k J V V 0 c x T G R i N E 5 u R G t k a V I 1 N G J 4 W G p Y N C t 1 b 3 p l c W w 2 e V Z W M l d I b l d Y e n V h V 0 5 3 a 2 c 2 Z D F P M G E 1 M X h r Y 3 p k d W M 0 N E h O Q n R J a V h 4 N m R 3 W U R w Q 3 N T Q W l Z a W 8 w O F h N M y t r N X F w S l d h N H R O M l I 1 N G R V d z Z B S 0 M y e l F K T z N l N m F K N V U 3 N E 5 G O V F 4 S G g x S V J Q S n A 4 R m 9 M b G I v Z D I w M D d o K 3 k w Z 3 M y R E V j Y T J l Z T B B W X V s M E 5 0 b X d V V 0 h S a W l z N j N y Y 2 Z 4 d G Y r T z F N Z W 5 3 d F c z R j V o d 1 B Q S E 5 3 T U 5 i T 0 9 J R X h u c l V v Y l p i a X V q O U h J O H l o Q 1 Y 5 Z W Z R W X V s a D E 0 Y l V 3 N l J y b n J w b U I x N 3 h o b T F G b 2 p y d G d a R D B i c G R 0 U y 9 U Z k h E V 0 k 5 Y X Z S R z F y c z V s V D J N O W E v S H l x Q X k 4 S E I r T y s z W V B 3 L 3 J a U 1 h w M y t M d W N x T E R I U G J 1 R 1 F 3 M 2 c 2 N m x u T U 5 5 d D N 1 e j N w c n V m T X p S M 3 p z Z D c 2 c j Y r c m 5 s c X p w W j k r N H h P V n R o Z l V E c 0 F U W H B v b D l j V F F y S H l y T C 9 S N z Y z L 3 F t b T R i M 0 F C b G 8 z T z B O d T N i S F F H M n B W Q 1 N I d W t L e V d V T 2 N K U z N L S T k z N V N 1 L 1 N L Q k d q b j M 3 d F Z 1 d j F 5 Z l V X b X p G R T h j R 0 l L a 2 N n Z U 0 4 N n p C T j F Q U G Q 0 c W x J a F c r b l h Z Y V Q r d 2 Z n d F h u Z k p G Y W J Z d V B K c C 9 W Z G 8 1 N 3 l x c X p S a 0 s 1 Q T J Z R l Z N Q 2 g 4 L 2 Z 5 W k l V O T R v c W R N Y 1 d u R 2 p l S G x P Q z N E R z h j S 2 5 I Q 3 A x T 1 N q Y l p w a 0 Z Q L 2 R w e i 9 E Z D h s Q U l o M G F z V H N I d k 9 G d H V h N U l i V k d N M 0 o v c 0 5 n W k d i W F d t Q j F Z a n R F R 1 V o M l h K N F R D d 2 t D d 1 p z N E k w N V p j Z H l 3 N 0 d v N 2 F k Z 3 M 4 R V o y T F o y S n l J Q k t v M G F v U V F T c F M 2 Y z J U U E h M c k l l M X I 2 d T d s M F J t N D M 4 a U 5 o Q z R Y b T N K S k F 4 Y 0 R K a U t p S H Q 1 T U R F V 0 R Y S X l I b 3 Z J U l p I O C t I V T J 1 R k d M d 2 1 p a 0 l z V y 9 H O W h 1 T 2 1 i e E d a W X N F W X F G Y W 0 x c F U w e W J S c H V R Z E x u S E N R M 3 V I d 3 N P N k h U O U 1 Q d 2 x y a S 9 P Z H l S Q 0 h a b n c z N 1 R U d T J U M E 1 O L z Q x R W w 5 U F B X U D I z Y 3 p x T m d t K 1 B l d U h T Z D d W R 0 9 2 W i s v d 1 J O e X M 1 N G 0 0 N U F n R D R M c 1 V Q U D Z i N m F C O T d X c m R q N G F C Q 1 p O Z G I 0 N F h E a 1 J q b V d v O F J u U j B k V C t 0 M n J K a H d E b 3 N Q R H N i c 3 p h U H g 1 Z F h K V 0 R p b z B P a n p 4 S m M 2 N H F G O V F 5 R V d x R E V u c U Z 3 N z R s R F J J d F d r M E N T R V l 1 R 2 d R a X l K e W R a N U w 0 e F p P S 2 d R a W V V T z J K T H J q c S t U L 1 E w V 0 V N a H R z T U t D b l R G U X F B V D R k d H B w V F B L d T d 2 V z Z o d X p N Z D h Q d k d W N j R k M 0 F C Q k F J M V h v N F B o N X V s S E J a Q 0 Z m N 0 0 4 W U F B U U t 6 Y i t R N 2 d 5 U X A 3 W k 5 W Y m F 4 K 2 5 H Z 2 o 2 Y n Z o c j V B V z F C U U N P b E R x a H Z F V X p H V D Z y Y z F S d 1 k 3 Y W 4 w Z U 9 6 N j Z 4 M T l 0 L 1 l t W D c y Z G x J S U R w Y z R Z Z U 4 x a W R x U k d K V m F n T n d H S z B 6 M X J R S U F v N k 5 R R z d J O F V k O X V v Z D B 2 T W x E d z d G S i 9 S b j l r Z W V L V l k y R 2 9 i N 2 Z B b m V I R l d E N D J U V z h F U 1 N w U z R l d X B a L 0 J t W W d o V 2 5 2 W E h O U n Z I N H V u a D J i a D N V S 0 h l c 1 N 2 U C t n R 0 F 6 Z z J K T n h O R E l S Y X E 4 Y 3 F Z Z E F U Y X R T Q y t 6 Q W 1 I U 2 9 D N V F l V k c y M 1 U 1 R F p U d k V n Q 0 V P e m J y e m I z T X F y Z l d C a 3 l m b n d t Q W x W a U o x O G V t R 2 J 3 S j l I c G l L Q 1 F H N W h x W k 0 4 S V U 1 d E N N U 0 t j b U x J N 0 p S a 3 h u d 0 s x V U M v R H c z c U d R c T R S W U 0 r T k V y N k 9 O U k w x a H d F U k V W N 3 l Y U m 1 Y b 2 R P a j h i V n Z 3 M 2 9 r U S 9 K Y m h o Z G t C R l h n b U p o d E I 5 a T F R U V J N M E t R M l V M K z U 1 a m N v M k N a e G t j Z 2 l n S 1 g z Y 3 B o V E N T U 2 J I e X J O K 2 V D c 3 h G R 0 d P e l Z n e j R 3 U m N M U F h U N 3 N a N D F t T D E 5 R k 8 0 Z j A 4 M D V 2 d z V D a X V u b n N Z V W 4 5 N D c v S i t j Q 3 N R U D U z e X h O d D B i W i t i S D l Y c T h T S 0 R X V G 1 x M m w y Z z Z N Z D B u T 1 p l M V N I S D N 6 b U d 3 R k N 2 e H h W W E p P c D J P T 1 l I b D h M S n V 3 M z I 3 a D J I K 2 p 1 R j R l M 3 d x Y m d u d D d J e V B U O F h 5 c 1 d s U V E x T j k 3 K z J r V U F 4 e W F z V F h V O C 9 v c E d l N V d i V m p 6 M D F I c 1 R 3 a E R L d F M v T E E x M X g y d m p r b k h y S U F L N 1 R X T V d U S G h I S 0 p k R z R 4 M j Z n U H R X c k F r S m h 1 a E R r M l k 2 R z I 2 U 3 B p a H U 4 W k t 0 U U N y V X Z 6 d 2 R s S U l o c m c w N E 5 u W W J G a U t s Z m d y e D E x Y m J 0 c F I y b 0 Z s W T l K M V V z a S t U Z k h E W D d u d U p w K 3 Z l N 0 E 5 Y T l O b 1 h C O W N w c D B i T l d 2 V G F K U G 5 m b l h H S D N F O T V w V V l L a k R T S m E 3 W V d l Z j R y a z V 1 a k Z z O X Z q d 1 R n U G R Q Q k 9 P N U V W a 0 F O R 2 1 a e l I w a T d j a U R z Z E d F Q T B V d X F H K z N N T H E v e T Z Y N G p G S n J i U E R L c 1 h E R W x 6 b 0 N B R 2 I 0 V j J D a W R 6 V j J G Y m d h U E w 3 c n R k M F V V b 2 8 v c 2 p 6 e G V r S V l m a m p u a T h l a j g z Q l R T Q 2 x r S W h V S 0 d 5 M n h Q c 3 R M N T V 6 Z k 0 3 M l F V T z Z B T z h L T E V Y a V J F L z F U Y T J 4 T m p r U 1 l P M G 9 4 V U w 1 T H Z k b F Q 0 S X I 0 V W t j O E 9 q V F A 2 S W k 1 U 2 k z U U c r M E V n S D J k b F E v V G E 2 M 3 h a b U l v Z n J q b U Z B U 2 R m M z Z 2 M 2 p B V 0 F C R H U y S V M x T T A v b 2 5 Q Z l M w U W p F R l R 0 a j Z j a k 1 Q Z 2 R M M m Q y Q z F D N 0 d x d k h S b F l N Q k U 1 b X R R N l Z D W l d z T E t s d G F J R m R k d m l w T F J P W X d Y R C 9 x d 3 J o W X l u V U N s L 2 t S e F p n V F Z J N z N U Z 1 R q c D F R Z k h D b D F 4 T 0 Z i R D J z R E p V T j N R b n R l b z d K R m 9 w M k R W T n V t S 1 Y z d E p P M U F j c F V k W m d a V T R M Y X d F c 1 Q r T X N s a 3 V 6 N l l s S U t k K 1 c 0 W V k 4 W m 9 F U U N N O T Z y Q i t r e F B 6 U E N y T k 9 0 N F U x b 1 V J c 3 p m R V l Q e U Z p b C t 1 L 2 E 0 d H F x V i 8 2 c H B X Q l N k a X l X e D J Z a D F x O G Z 2 M X l a a H d j N F l M R D B T a V h G Z X R m Q 3 l i b 0 9 s V 0 l u Y V p o a 2 U z V G N V a D B x Y 2 N N K 2 d R d n h 2 V k N a U 3 F t M X d y T X d S Y z R Q S 0 l P c E 1 r N 0 d U S 1 B E d W h I T z R Q c W d N e n g y S 3 h D U D d o d U x h Z 0 F x O F B p N 0 4 1 Q n d 1 Y X d z b E h v e k t O N 2 9 m T U Q 1 Q z B 0 T 0 t D Y W 5 h b j N m b X U y S m Z v U X R h T 2 t U W W 1 1 d U d F V z U x Z U h m a U 9 i U X F o R 2 h W Q 0 x I b n B x T l F x U V Z R c W d X d 0 V H c S t C N j B L a 2 J a Y V d F b X p E R E 1 E S 3 Z C N V p 4 c l h 4 b X h Q Y k 9 t Y 0 Y 3 W W t O d H Z n L 0 J W b m 1 S e U R u R F F w a W I y b G h m N D Q 0 N l Q y N T R 0 S m 8 1 c n V W N G x i U T B 2 d 1 Z i S S 9 K d n R V W T R 4 S E x m N 3 U 3 Q X l Q O W R R R U w 4 V k 5 N b X p K Z G R j c m R H R 3 V p L z J N V n A v e n h T d k h 3 a U F V Y U 9 Z R 3 Z w M F V n c D M 1 Y n R p W j c y Y l c 4 M i t h a z R o M 2 p 3 Z m p j S W t U W G p n Y 0 N i b F N p S H N H R m V L a l U w R T Y 2 d 0 J W d D B u d z J y R X d P T W s 2 O E d 4 c 2 x 0 N T F h d G 9 N b D U 2 W G l s U U d S M F J k T G V W W U d L a y 8 0 d H F W b 3 J Z a 3 h 2 Q W N w d m R P Q k 9 z O E h p a m Z w Z D d Z U 3 p z d 3 l i c 2 F q d y 9 O U T N H V H p H Q 2 F w R U o x L 3 Z j S k F J Y T U x b V B w e U V 6 d F B L b H R l V z R v Y k x S R W Z x T 2 x k Z 1 I w N m N o T U R I U F Z U K 0 Z j R m g r T 3 R X b m V 1 R H V 5 Q 0 E 5 Z H d I Z T N L e E R y e m x B M V B y c X l N R 0 F p a z B x Y m 0 3 Q W p Q e G Q 3 Q 3 Z L U V h G W F p E N n Z E R U J s M k p P c l N Y L 0 9 2 W E h m c 0 x Y V E J F O U Y 1 Q 0 x a d n h t d G o w b k Z 6 U 0 N r c V c 2 U 3 d G Q 3 R S M l Z r M X k 5 c U 1 z c 3 l W c l Z L N G R N N X R x Z W x j N j h k U n B o b V J r S W x V c U d 5 V j R J M X h 4 a 2 R R Q U h U T 3 B U R H Z M a T Z n N l F T b j N I W E E 3 T 0 9 O S 1 d x e W h J O U 5 L K 2 F G b H N E V l V v N V l F L 0 5 L d 2 h 5 Y j h m d n N K T 1 R X V z h I T F d 0 T V J X b m 5 X S H g r Y 0 N J S 0 5 S S U V m c H A v Q 1 Z U N m F E c z Z h T k I r c 3 o v V F N x V X J X W l l K W E R Y Y m V l Q X d 2 S G 9 u Q T V t d 1 B I Q z E x e F B K e G F a Z 1 R x R W 1 I T X Z l d W Z F N j l W Y S 9 I O X B 4 e j A 3 M G p W T l F v d z c 1 Q 0 Y 5 a E t G U G g 5 O W 5 H R S 9 I Q T F K d m F Z e E 4 1 V F Z 3 Q U p B R 1 h O V X N T N j F X d n Z h c z h M T G N H O D B C S U F 3 S z h a a G l 1 V F p k V G E 2 T z B i N 0 5 T S U l X Y V d Y R G Q w U j l 3 Y 3 I 0 e E p 4 K 0 Z T S n p 3 Z E 5 4 Z z d i N H p I O W p 3 M 0 J O b T N h R W Z N O W h X N T R L M 0 V V R V E 0 T n B r M X d u b X B Q N l B F T y 8 3 R 2 5 r S V h 2 R G d 5 Q z V G T 2 p a a l R 4 O V E 0 S D V 0 V y 9 E e n p C T T V V M l d G M 2 d T c 1 d E a X B F V X J r R E 5 t U j Z Z c n B m c F h h V X l r a 2 1 4 N 3 p R R W d 4 M W F U Q T R B a k w 4 N T h r R 3 I 5 O V Z B c n d u R j h 0 M m c w c 0 R k S 1 d v R 1 Z z M m 9 H Z k F O S k M r U z Z h T W R L L 0 R U e k 5 P N H N V a m t k a V c 2 N G J O Y 3 h Q Z z M 2 M k F T b G Z 3 M m 5 V a m F 2 S G Z n N 0 U r V T V Q N j k w Y V A 0 a E Q z N 1 I 2 b T g 3 a H J m L z U 5 Z T Z C U U N m R E N r V W l z e S 9 E Q 0 x h R 2 x l T T N F Q 0 h W d n V p K 1 J 3 S G x M Q k R C Z 0 l p U H E y d H Z 4 Z G Z J c C 9 K c V J D b 1 d x Y j J z W U V B M V V L Z F c y M k p 6 d G d V M 1 p I c G d U V 0 k 0 b H N k b U k 3 d G J S N k Z y a z F G N 2 F l M n B H W m F z R T Z i V T J P d i 9 a M 3 J v d E Z r d G l z N 0 V v T 2 h l d W x u T H R m O G d I a T U x e H J z W k c 1 M D U r Z n F N b E d 1 V G l m M n p o e k R h b E V B Q X d j O U 1 Z d E N t R S t I b l d D U X p y Z k 8 x Z D Z W Q m R p c H B r Z X R 0 a 0 l o W G l T e D B 4 e H J N V 3 l W V z J t Q n R V a G h k S F p 1 b V V o M j Z R a T J G d G 9 Z Q 0 J L U z h B T k 5 Y b V B w b D h G b E 4 5 c X J E M G F B V G F G V U x 0 U G 1 N V j k 3 N D R F N E F B d X h a Y z I y M 0 M r W m 8 w S D l T M l d 4 Z z l 4 O X p G Y 3 J 2 d W V E O F l W W U R I a G h x K 1 Z 2 Z k 9 0 R W 9 0 U U V X c l Z C c z Q 5 b V J z W F p s R E p V N D R W T 0 t r c z I x U m R L N U 9 K M W V s a H R I M 3 p k Q W R j W E 5 Z V 3 l q e C 9 z U V U z T E U 5 R m c v c 2 l j Y n h D b n V k a 3 R 4 M 2 h C V m p W W W 9 m W G o 0 Y W d i M D N I O V V a Q V R E a 1 V u O U d 6 a k k 1 Z n V v M k N 0 S z l t b U Z m R E h W c D B L N z N 0 U 3 c r S E J L U k N p K 0 5 6 d E F H V E F K b 0 p 2 d 2 I 4 O U h r R k l Q Y i 9 X e D F V L 2 U 2 T 3 Y 3 R 1 B x Z S t H R 2 p m c F l 4 Y W E z e l J Z M D J 6 a k Z y Z D R F d F R T T U 1 M R C t 3 W m h r M 1 h K V 2 h I N X p w V W 1 0 O X p T Z W Y z N j d s W S 9 j c U R 2 Y W x x b G V D S k E w T n d 0 T l F S d D R X V j R P M 3 h x W m Z r Y 3 l E c X d v Q 0 o 5 Q 1 N V b D J M e H d Y M m 9 h O W N 0 Q l N z U m l l Q m 1 h U V V u b V N V a 0 l x R 1 J z N G t H c n V k R 1 p H R m V h Q W 5 l T 3 h H T X p U a 2 U y S m J u a G o v b k p t c F R Y T H J L T G Z l M j Z D S U F Q Q k d k a X h h R j d w L 1 k 1 d z V G U W l a U 0 l x Z m V D b C t l Q 2 N E d D R j V 0 l k Y X Z I d 1 d J b n J F N z F 4 Y 0 x J S W 0 x c T E z Y 3 B m b G l m N l l V e j h 3 O W N 0 Z 2 5 M Z V E x V y t P Y X N Q d z R W T 3 l H L 1 V i T X V p b E l 0 d 0 c x a E p m Z 3 J 4 M T N 2 N 2 0 2 W G p k b W V S a W V I N T k r M 0 I 0 O U g 1 M k Z 2 b 1 F 2 V 3 B 1 d m U 2 Z T Z x Z X R l e l k 5 V 2 x x N U 4 w Z l h B W k p 2 b F V 3 N 0 Z i c 0 d V b y 9 V a W h F d U R U M D R F W T Z 0 S 2 d z M z l y b m p 0 c T J 5 M k 1 s b S 9 1 S z V s S W F W Y T F 3 b 3 B X Q 1 J R c U F W N D l G b 1 p Y a j R W c H Q 4 O E 9 M T W N Y V j J u U 3 F y c V B S Z 0 d H V T U w T T N k R 1 d L N F d 3 T U x J Q X A 2 a z B x d D Z N O W F 6 R n d r R 0 Y r T 0 d j T D h S Q 0 5 l N k 1 P R C 9 h S m h h c T h m e U l M R H k w Z H l o K 0 9 P Z W p W K 0 d 3 c D h 2 N U d l M 0 l j e k 5 Z O U t B M 2 t Z N U 5 t T m t 0 V U J 2 a z F J Z 2 J n a 3 Y x U 3 N T Y l l 1 N W N I W G x u e D k v R 2 p N S W x 2 U m x v M z Z W e k 5 i W T R W M k 4 2 T G J 0 W X Q z b z h Q e U l U c n l l R V l j b m Z n L 0 h s M V d l M D d R R 2 d u Y 1 B r W n R X T 3 N p c X B X Z X U w c l p p U W l u Q 0 h K c 3 p i R 2 9 2 c U 5 n b W V p T T d W V 1 d 4 W G p V c 1 R 3 Q k l 4 W U N J Z D Y 3 U F M 4 Z n F 4 b z F D c U 5 Y K z R S Q U l o c m c 4 T 3 d V e i 9 R T V M 2 Z V V B a U V 2 V n p D N G s w R 2 s 5 Z G 5 1 c 0 c y Y m Z n a T Z 1 U 2 N T e X l D S C 9 s d W 1 1 R E p R R E k 3 S 3 d r W m M 2 a z h K N l Z 0 U l F x Z 1 N a Z 0 V x c 2 d G Q U R y T X I w Z 0 V 5 c 1 I 2 M W F Q Q 1 Y 0 M V d I b l d I N G 5 s R H R w S 1 l Y c 0 t Y R E h a d S 9 x e V Z u Y 3 F i c E p o Y l p v M 2 d 1 M m J N Z G k 1 R V N u V n R 0 a D l v M m F T Z F l O Y 2 p P b i s 1 K 2 R D Z l p Y c 2 o r M T V i c W h y d D R D e l R J N 2 F k Z 3 V z b m 4 3 S 1 l N Y 3 p 1 O T R L S z B 3 c z d t d H N Y L 2 U 3 e W 8 2 O U x G d 0 t R R n Z o e T F E a G p M N 2 9 Y c j Y 4 c T Z E R G h a Q 0 p W R H J 6 b 1 F E Z 3 B h U G h a c V Z 3 O X F a Z U x 0 W m V w M n V 0 c k N I T 2 p m a G 9 j b 3 I y Y 1 U 5 Z D V i R D N G N 2 x v M H l J T n V U V z B C R C t j O D R W V X B J S k N w W H N 6 Y k x w L 0 J R W T d O K 0 x 6 M D R H N E s 3 S k l a e U Z R Y z F 5 c X o y a D d 2 c H Z a Y T Z W M W Q w T n d t V T d B d E R n M k c y N F g y U l p q V 2 p v M C 9 6 O V d 0 a 3 J 3 N l N u O U 5 a W F N P M G R j R E 8 z c m F h Q j l s d 3 l s S n h w Y X d Q c U J x Q U x z S z N U Q n R q d z M v S m p x a T d z a k M 5 R 2 h N a j Q z O U t j W k p 4 S H F Z T G h L Y U 5 m a X k 2 R 0 9 6 U W k w Y j h H c l k 5 T z F L Y n l B W m c 3 W X Z i d U c 0 Y T N 4 c W R y c W V V U V h p Z 0 V U Y V J V M k 5 1 T F g 5 U E 0 1 d n h P O G Z M Q j A x R m o 0 M k p p K 2 E w U T A w T D E z U E 5 q Z 2 R u d E p o O D Y r U F l X Y U Z K N V R s W F p H e n d t M G I 5 R 1 p k M V R T T E V O a W 1 Z T j I w V m V a U 0 l V Q X V 4 W k V P V G R p V j c 0 Y l h o d W J q b E V l Z F J B T D F U a F M 2 b 2 h K M 3 R W S X E 3 V k J j W l B N N k 9 U d 1 N 5 W E t 1 U k U 3 Y m p p R 1 N L Z E d 2 S G M 4 R 0 N u V j U z L 1 g 3 U 1 F L M k h W V 2 h j c X B 0 O E t H T E U 4 c 0 h a b U p a Z k h o d U N t a 0 R K d H o z U E Z k a W g 5 V 1 R 6 K 3 B k O T F y Q X l y M D d s U z N L W V V Z L 0 5 O V n V D b T R G T z l P U E t l e j c 2 b 0 4 0 N U J U Y j l Y b j l w L 3 R i R y t 3 L 2 N W V k 5 a d S t j W X p K L 1 o r Z U R q U n J V V k V I Y V l m Z X h Q Q V h E a 2 Z B c X R 1 S V E w b X p E S W 5 s R G p y S G x M Z E k 5 Y m I x V k 5 r a W h Y T m 5 S N y 9 u M m x t O U N i S n Z N U m t 3 d l p X a 0 t h Z m R x a E R p a W Y x U l d E O D d T U n V v Y T l Q V j F P a H p z Q V J j d X M r b 1 M x L 1 d T a k 0 w S 3 R M Y k l y b 1 h v N n M 0 U k c 2 R G x k N T h w T z V N N 2 V z e V V M O U x 2 U k V B Z U h k a U t x W n Z I S V B N T 3 M z d m Z K d F N F M m p L e E l h T D Z Y a G F t L z d N Y k N 3 V T J O Q n R F V j V B Y z R O c T B Z R W 9 u Y k x z U k J l R E F S T n B 4 W m V k N y t U Z E h U a 1 l p M k 5 H U V N q Z 1 l E Y j k v M m R P W j d n N 1 E 2 d S 9 k N W 5 z W F E y b F N v Q 0 R 4 Y z Q 0 V V d t U D R p W k 5 H d D l M b l d r e X N z N D d 1 N 0 1 E e T d F a U t R U m 5 x d X d R N 2 R L Q U N N Y 2 1 4 S m R w N W d Y d E x u Q 0 Z T S 0 R H M W I 0 W D N q R X h o N z I w U T J l T 2 t T R 3 R D a E V l M 3 o 4 R V F Y W X R X Q k J S a E d Y e D R a Q 0 p s S G h o U k J h Z V B q Z 1 k z N m I 0 N F F F e n F 0 S E Z G V G x E b 1 J M b 0 x K Y l p H N l Z h b 0 s y b V o 4 a W V 6 a m t v S S 9 w d 3 p k S m 1 L V n d 0 N V R v a m Q 1 d X V T O V Q r L 0 V l M k I 3 Y j A r S H d Y U k J U a H Z z R 0 c x N W t 5 T m V l a l Z T R 0 N T a T N R R 1 J Y W W t P V 0 p E V m 0 2 N l l 4 Y m M 5 M n h 0 W m Z 5 M F h t T m x o a n V x c G 1 I a 2 4 z U F h q U j F p S E g 5 b H B H U W l O V D R h Y 1 l K d V B T W T Y 5 Y W h F b U x w a 1 F o c 3 p Q Y k F F M G J t Q 1 F I Q W o 2 a y s r T H Z Z Q 1 E 4 T U x v Q k F v R m 1 m Y U 1 Y e E V D d 2 R t Y W s 5 W m 9 5 S G V W V W F E Y m x V b j F G L 0 1 w Y U 8 1 b U l w e C 9 F N 0 R t b 2 Z s N 1 p v Z n R l Z k h K Y U R a M k w w M T U z c U d u R z V r T F M z Z 2 Z C Z E 1 w Z V B U U 3 Y y M z N 4 R W 0 5 c m M w c U V a M V R R V W t Q Z F d H d D J Z R j Q 5 R U l x b m N B Z j h i b G F F M 3 V y U W 1 6 Y W Z Y O D V j Z W l j R F N J N W V 5 R m l z T m R B e V l T R X Z a V 2 R 4 a G J s Q U l s c 1 N P W n Q 0 d l h U R j Z 1 M n Z k S U J k a j N 0 W V J T S 3 U x d 1 d 0 a j B r M H U w Z 2 9 B Q z N j T n g v R U t l N H p 6 c k 1 G R F V m a 1 k 3 V k V I S 3 d z R m x o O E x n M l Z u c C t B c W 5 5 c X N T Q X J C M 2 d J W F J M c z B J T W F 0 R G o r b i s 2 Q k 5 L Y 1 N X S E h l T T h h e U Z n e G x w Y W Q x V n R V c n d i W W 9 m S m 5 y V l l M e V g 2 Y l d I e k t G U 0 M 3 R D Q 3 M E h J c X J m R 2 x y a 0 p P a D N Z b T B K S 3 N T W F h I V z h r a E 1 M T n N 0 M 2 s 0 c D R x d F F D Z m 5 R N k V w V m l w a 3 g 3 V m 0 v a z d Z a E R s M 0 l q L 2 p k S 2 Z r R i 9 V W k l u T k 9 S N G g 3 R F p V Q U F B Z 0 F F b E V R V l F J Z F d q V 1 d R Z X B O O S t m O D h P N k R D K 3 N 1 e l l K V H c v U H d S V H Z h a m h i e X J X c G h j U G Q 2 d k g 4 a V B P b H B V L 2 V H U W R M c 1 F v V n J S S 2 R 5 b D V 5 c F J B L 3 B m b m c 3 M 2 1 I N F d v a 3 h h d X B N M F d y K z Z o Q X o r R H I 2 Z z F q Y 1 h O S U t S N l B 6 d E 0 1 M T F G N i 9 w b 0 Z q W m F v Y j d k Q W V P Y 0 N 4 b U t o R 2 c 3 U 0 R 2 d 3 c v U l J 1 M 1 J h T E c v O G F p Y y t u S k d z N 2 h s b D E x b m p t N E d D a z F 0 c m c w e W x u Y 1 Y y Z z R j L 2 1 W S 1 V k W G s 4 S W c 3 Z E 5 H N T Z K e V l a S X F N Y W V B a G V z V F B i S G V N O G F z e X J q b V h J c F B x T X d S L 1 B Q d T F 5 T U Z Z U 3 c 2 c E V l M T d Y N G E 0 R G R o U l d u T U 9 Y Z i 9 s M 3 F x K z d 6 U U p z N z U z c G F k b n M v Q S s x Y X N P c W F V M U N v Q k 5 x Q 0 h X T i t t N G d s T W R t N E 9 i U V V p V 1 V P c 0 p F b 0 V P b W t u N j Y z L 0 Z n W W Z z d n d 3 c n p R R W 9 Q e j d z d 0 p o S j R l b n F O V G x k S E 4 4 d k t O V E 5 M Q X d J Q 0 p k U G p a M n V I b D B l T V p M Q k Y x U 3 E y e H h l U D d v N U J k Y n c y U l F J M W w 4 Z U U 0 V U 9 5 T U J 3 W V h H Q T F L M 3 B s d 0 R z N H k z V H Z r Y V o z e l p M b z Z C W k Z P V G Z D e W J 0 T V d r c m g z V U N I d U g x e U k z S G 9 y c E 5 m Y V l H R m t x d j Z G Z S 9 I S j Z V Q 3 N Q d W V M b j g x Y 3 V O W V V o V X F B c C t L a X N E W F h I V y t Q V D B X R W 8 z N 0 g 1 T U 5 K S 2 J o K 3 k w Z z h H U m V G M G 1 Z W k h o c V N i L 0 J 2 e D V 1 S m 9 U a F R a W W V u a H V k b z A v e k 1 V Z G d v T T d p O V h T b k V r M 0 d E M G E 0 V T R q L 0 Q 5 T y 9 r b T F M Z k x r W n R 1 d 1 V r S W p X a 0 l o W G V Q U k d N a 2 1 Z W k R z O D d E S 0 Z B a l N m M k Q w R m V v e V g r b k p N S W 9 V Q U 5 K M W t I W G 8 0 U H g 1 c F V I M n k 3 N F p q M m Z U a G E 1 b 2 p Y a m 9 Y a F h J M H Q z c D l v d U l w Y W c x e V R v b V Z q b 1 h u T m N i Y 2 N n W U 8 w U X k 4 U X R w Z D J J T m k r R 1 d v Q U x 4 M k p R S U 5 j a k U r b W 5 K O F A w b F g x T E 5 a T m Q 1 U W 0 w S z R G R z Y 5 T H d 2 M j d v M 0 h M M W h G W U V G a 0 V x V W l G N z F O O D R X b m R q Z z J 6 a z d T Z H p a N X l H N n h 3 M y s 1 a G 1 x S U 1 V N U s x R m N 2 Z W 5 Y Z 0 8 4 N 2 F P d 0 g 4 U E R j T E J X N D d v Z E d L N 3 F N M F k r T G x V b j l H L 3 d m M W 1 y d W Q x c k V 5 V E N o Z m x i R j R K N z c 3 N E 4 z K 1 h M b F p Y S 2 1 Q M 0 F O U l d v a 0 J o b 3 l W Z W l R L 0 g 3 N 0 9 U d E N Q V G R o S U Z 6 b G J i N H N t N E t D d 2 R s Y W x k a 3 d u U S 9 N M T Z P V D R D Y T l P O E 1 j T y 9 R b T h P V 0 p l d U c y V E d S d l J t Q l Z R Z z F x M U 9 1 d 1 l V R V F D d z F C b n B l R H c 2 Q m x J V 2 R p Q k N U c j B W b m o 4 Y 2 l l d i t I S V g 4 U m l 1 O E 9 E S V R S M j g 3 a F B z R 0 Y r Q m 9 x U 1 B 1 M 0 J H R G 1 a d E d Z M E 9 X c D g 0 a W 1 J R G 0 3 b W 5 Q Z E t M S 0 Z r M H h B W n R 1 Q W N Q T 0 c r T z E 4 M 2 1 D N 0 Z z U V l O Z U N U Z G 1 l R U F u V W 1 O V 0 h r W m d 1 a z d 4 c V l D d F J Y U F R D d F N W T k 1 0 e T J Q U l p i Y 3 Q y e E t E b 1 h k N F F i W H J E U l F k c U J O V E 5 P d 3 R P N k h X O G 1 o b U x l M W h F b z d L e T J C d 0 J O S F d J c y 9 u c 3 d W c D c x d z J p U F d x T W x w T H Z T N 2 h y b D U r L 2 h 0 U 2 1 G S 0 d 1 U k l h Q k h n W T J T W m h u d T J C N k x w S E l I e k F z d E 1 U a X k x V l U y d k 9 m b k F n Q m x M V E l J Q l d w N F d i Y 2 h v Z H d C U 2 V V T 3 V D Z X l V S H Z P U 1 B j N k p G Z l o 0 Z m Z N O D Z s T 2 Q w Y 1 V R U 0 F B W G 8 w L 1 g 2 M X N z b m M x Y m d v c H h m c E 1 U M j N h V 1 U v V m J i c W Q z Q U M 3 R n B P a m h n S U F J c U V h b T N N O H R P b V p B U E J I b G l j a 0 l o V W 1 H Q W p R Z l d 4 Y T h j c V l k R m h i S 0 x I N m 5 D K y t T Z m F I V k t U Q 2 0 r T l N q W F p 3 M D J 0 d E 1 H L 3 J D R l M z U 2 Z E c T J I U 2 R k Y l p H d X R m a H R i R n B X R F B q c E 1 G Z 3 F i U l p p d U p t b W J h a W 1 T R 1 g 4 a k 1 h S 0 J y b F l z U V Z 1 Y 0 R E c X Y y e W p J c j l X N z l M W F R a b G U 4 Q i 8 x V F N k Z i t Z V z Z U a F E 1 Q U l B T 2 l P M W Y r Y T Q 0 O V Z q W V p n W F Z x S 1 R 4 a X N R Y U 5 h Y m U z R m t K b D V Q Q 0 1 X W G 5 S V T M 2 O W 9 0 Y 1 B l d T R W a W I 1 b z I 1 U W V Y N C 9 L c X p l d W 0 4 R X B F S 3 R 0 M y s v d D R T V 2 1 w d z V Q T 3 J x O D l n b 3 J m K y s v U H Z D T i t w d j N D R T Z R c l g v U S t B V k N 6 Q 1 R Q K y t 6 Z V V n K 3 Y 4 a 3 Q 4 R U t j V V h P M k p i b m h v U X l S N m d C a k h L d n d 5 d G o w a k h Z V 1 Z N d D c r W F J H W G c 4 T 2 c v Z m 5 m W E Q 2 b F F m U E h O d 0 1 O N D d F W X d I Q n h m Z 2 p 2 Q m l i U 2 V 6 U V M 1 R 2 F i T U 1 N c k V T Y l F v U n Z r d 0 9 n R m l v U m x t e k R N b F Z k a 2 J i c 0 N u Y k E r N 1 c 3 Z G l X Z D M 0 Z V F 0 Z D Z U Y j J a N W x l S n N 3 c 0 9 t U D E 2 T z F S Q 3 R D b U V z Q l F y a 1 Z W d n J R M 3 l k a G E 0 S X F u Y 0 F Z O F B 6 Z X U x N 0 x P d m J T c z J Y c G V J a C 9 j T m h Z V l F C U S 9 y Z G p U S X h W a V g 2 W V d 2 a y 8 x U j B T T E Z G S j l x Z k h I V k d h T n p V a 0 l k b X B G W l o 0 M z c 5 M F J y V T R G T 1 Z 0 c E R v U k l n e G x Y e n V M Y m R R d E 9 K T y t 1 U D V n N F I 1 b 1 Z x M W x v e H h O T z Z I V m w x M X Z q c 2 R D Q W 1 l V m R E Q U V B R n p X a m h r V k p I Q k 5 x M V F D S l M 0 W j J r R U R o S 0 8 z V G U z O X Z E a S 9 I e H F V Q j h j Q 0 l Z T n d T W F F T c F N J Y 1 N o R 2 J l S E Z X T k 5 t b W E r V D F k b m F 0 b m 9 E T 3 d 2 Z E 1 I T D h l R V k 3 M V V E U z d F U 1 R S M W l 5 R V J L S 0 5 R Q y 9 K N 2 g x Z m t l d G V G Q W t U T 3 E y e V J v V V l q U X B o R D l I M 3 Y z S G Q 1 V T l Z Y 0 I v T T F v M H I w M 2 8 1 U n V O c F M 5 U V R h Q 0 R K b U N v T W l T S V N D S 2 l 2 N U V F Q V V S Q n l v a U t G T k V s Q 1 h J W G l L e V p G T j J O N l Y 3 d D N T b F N l N 3 Z q N 2 F 4 S V V s M 1 N R d n Y 1 M 2 w 4 V E 0 2 O T k 5 e H Z T c 1 c r U G V l Z W c y e W x C R m 1 G M D Z 4 T 1 J 6 d G c 5 c W t t e U 0 2 W G F G Y V Z X L 3 F 2 R C 9 Z T i 9 o Z m 5 Z d T F 3 T W Q 0 V 1 E 3 M W l O Y U 5 B N l h r b X V K U m d n M z l p N 0 h I M G d S T 2 l N c z F n W W F M Q 3 E 0 M G Z J R W N w d 2 E 0 U U 4 0 d z c z Q X F 1 N W 5 u b 1 h D Y 0 Z M W j N T M G N n K 0 U v V 3 R j d U J v c H N E M V J H c 2 s 1 a F F z d 1 R 4 Z X o v Z l d 5 d 0 h h Y l V X c m t a b E t W S W p O T W 9 W Q 0 p V W j d O O T N u b X F y a n o r a H h O W F V U M F U x M z Z p R l h K Y 1 l R c j d n e W 5 T O E F V S 2 x G b X Y 4 b X J p V F l B S U R X R C 9 t M T R Y d X B p T G R 0 b H M 1 a U V D Y 2 Z P b X F t S 1 F J R j R m a U 5 V M D F n T G x V V n J o W X F J R H p k S E t l a U h X Q X V W Y U d E V z h G L 1 Y v d k N Y V E Q z N 3 l i b 1 h U O F J i N 1 V L a F Z J d H d y W E V n c S t Q a m F 3 Z 0 p F N X B H b 2 x I K 1 J J M G N z a k V r U W R P Z U 8 5 T W d P W j d l b j V n c U 4 2 U j d 2 S C t E N 1 c r M 3 c y T k R C Z V h s U y t C V k N 6 Q X B I Q l J I Z 0 F s L 3 J L Q W 5 s N E 1 U T S s 2 W W 5 N c j N D M H N 1 Y 2 d E U F h N U 2 M y U l l l R F l B M X h L d E 5 U O W d t S W p W N k 4 4 Z 0 F S T W F S Z W w 5 N E 4 z Q l Z J R z N X N G R n U 3 R O S S 9 C R G t n W T I z N i t H a k M 3 N V l k Y z B U U H p 4 M 0 E r M W N V e E d W Y V l Z Q m Y y Z y 9 z R H l s Y V N T T 1 B I R F M 3 R 0 p m a 3 V M e j d N c 2 F t T W 9 y T m t 1 T 0 x y O T M w c n d 2 Z W p E L 2 x V W l J h T 1 d j c n J W c G I w b G N 6 U E 9 3 W T h B b D V L b k V l U G p J R k g x M n Q 0 Z E N K W W F M Z V I 0 K z d Y U U h Z L 3 l p U z V 6 b X U 2 Q j F D S 0 l m b W V K U 3 Z D M H V G U D Q y M 0 1 K R W h h R m V z U m p t S F l 2 b 1 I 2 Y m 9 0 Y X N E c 3 B V U 0 9 K a 3 A 4 S E d I d X h q b W J Y a H Z u Q m 5 O d 2 5 F a n l R c G Z Y b T J J T D Y 4 M j F E c G 1 Z Y U x D M j R H a E 9 C a m h q S X Z 4 d G 5 p d l R i R G 1 o M G V n N E l l a G N m N F B z U 2 F v Q V M 3 R T J X b V d l W i 9 a U E J 6 S G 8 1 e V F r Q 1 B Y b k d z c n o 4 Z m J y V U 9 3 N F h a O X h H Y k o w Z E F t R z Y 4 Z W J h N z V E Q U R n Y i 9 j S W d j N X B l U E Z B Y T F 3 d C 9 L R z R P R E 9 w Q 3 B r S 0 t l N m 5 X c 0 p H b m c 5 M 3 k x e W 9 C U k Z 1 S k Z u a l V J U X p k b 1 l V a k R q T 2 F C N k J 6 W G Z x W X Q x T k Q w U m x t a 0 Z B d 2 Z N b j d W M V R N Y n Q 1 T 0 F a N n h t c y t 4 O X V C S W Z n e j N B V U h J N X l 4 T j h 4 R j g v M G 1 G U X M 0 T 2 Z 3 c 1 J 2 a k d R Q 2 9 X U 3 Z 3 Y U Z 1 Z H V r W X N y Q 1 R Z U V V Q R G Z S b H V Y T k o w Z 1 Z C M S 9 S d m 9 V W D R 5 a U 5 J Y j J F Y X R x U 1 R r e X J M N 1 J B Q 1 p p T l N Z M k t 0 d j B 2 Z X g 4 Q 1 J w d D Z R R 1 p S Q T B U c 2 F B S l B N V k h Q R 3 J E O T F M U n M z O E Z 6 e H B x L z l r a z V z a T F B c E 5 V T E 9 C T 2 l p V k N I M X U 1 c n A 1 V k R q N 3 V j R m V 6 M T F t Z 1 V 6 c G 1 O Q X Z I N 0 J i a G V Q M W t V e H l P Z E F Z Q W V O b G t h U z J F T T Y 5 V k d N S X p 6 U E h D d m p h U V M 5 V F k x T 2 R x c F o r N 2 U 5 e W F v Q V p Z V l d 3 W m V K b E V q W T V 1 b F g 4 K 2 x H b 2 Z r U 0 N V W l R Z e V B h M m F i Z D J B b 2 0 r Q l F C Y 1 h i T 3 c 5 M E 1 n V k V a V k 5 a a G 4 y T W l t c k N V Z G E 0 b m F L S l R x N H B h S k g z V 1 Q w c X B l b 0 5 Y V 2 p O T W 0 1 T W 5 4 M 3 Z R S C t q Y m Z G c m 9 H W E l K T 2 9 v V k N K Y 2 Z T Q k V 4 U n F N U V N o N E J t Q m x q V n N M e E N W S U 1 L S D U v e W d o Z 2 g y Y 2 d Y R 0 J 6 d 3 N k Z G 5 s T j A 4 M 1 J 1 O T Z p U 1 V 1 M 3 Z E T m R V L 1 V 0 O H B C Z j Q 4 R X Z h T U V G Y k h w Z G o y W V N O U V k 2 a F d u Z D Z y W T Q v T F Z Z b 1 N u b T J t V 0 x C Y W g 0 S U g 1 K 2 x Z N U 1 C R 3 J r Y X N T N D Q 5 U V Y 4 M G 9 V b k d a Q 2 l s V W d r a G 5 5 c E 5 h R U d t b W t o V n Z F L 0 R m e U 1 E Q k N H Z G N U c k N G S U F E d W x y a 1 k 0 U k 1 E Y T V r U z U y T H R r S 0 d R d 3 M 0 M E h 6 W X l K V 3 p s K 2 J D V D U r d j k r a n p J T k 1 O T G g x c m g 3 Z F l o Y U 9 P U 2 h u M W h y c G p j S k J M a E d R W F R S S n M 3 W n F D T l N 4 b z Z 1 c V Z v a F Q x O T h s U m l Y R S t 5 e H A x a 0 s 0 a E V n c z d v V V Z X c T Z q K 2 o 0 c m J j c l l 0 T D h i W T Z l L z J V N U 8 x L 0 d p S F F P U T J q Z k d Q M E h u L 2 x h Q X Y w c U p 0 a z h H d X k r V T V k b k h 6 b 2 l B M j l T O T c w V F F B d z V W a H p O S E h N e E J z b F B L K z E 2 c G 9 u V G t V N 2 F K Y k F I b l V 3 R V B G W m N p Z 0 x W N E 5 z N j V L R 3 h S M 3 V h Y j U y d G V W N 0 t T T E R I S l l t e W p M d H R T V 2 d J Q 3 p t c W l S U X F r V 1 F T Z F F s N 3 J t V 2 x D T k R T c T R K c E d J Q k h 0 W T V l b G Z O R E V z M 2 g 3 M n A 3 d k 5 j N V R I c V F D Q W 1 O S X J D Z 0 1 m K 1 h y d W J h b 2 5 q R H d x b U R N c W x h b l I x V D Y 3 e U t a Z F d M U 3 E v O G l C V k x a R k l k L 1 N B Z 2 V r W l Z 6 d 3 d k Y T V U Q j k v M z Z H d m t p b 2 p L c G l v R G s w S W x y c E l m N 0 x t c l B G V V Z m a S 9 W T G t Y V D U y c k t V d W p G O F h 1 c F p t T m d x b m 4 w Q l N a T 3 l Y d m 0 v Z m V Y d X d r W G U 2 Q m 5 W R l d O Z 3 Z D S E V x b 3 E v R j Z x W F l v V 1 k 2 a U o r T D F F V k h s Y 0 p Z O D B T d G d m a 2 9 p S W l J a m 9 t Y 1 R B U k V S R V J F U k V a Q U F E R X h F U k V S R V J r U U V N V E V S R V J F U k V S Q V l 3 T U J F U k V S R V J F U m 5 B d 0 V S R V J F U k V S R 1 F B Q X h N U k V S R V J F W k V C R E V 4 R V J F U k V S R V F H T U R B U l V h M G t F c H N i d X d R a U l x S U s 0 L y 9 I Y W c 4 R 0 p p S 3 F s V V R 5 K 3 N Z d W d Z a U l x T U p F Y 2 c 5 a m w w Q m x 4 T U J F U k x X U z F L Y T N z V X N n S W l L c U 1 L b E 5 M M k 9 Y U U d Y R X d F U k V 0 W k x N Y V F y R U 1 u Z G p s M E Z F U k Z S d V l s a 2 R 5 S n l u R 3 J z T U t p T U d K a U t x b F V R U 1 M 1 a l c r O H p Z W l J B U k V a V 2 J h Y j N s R U l r d G p G M E d s U k V E R X h I V l d o S 3 J U a k Q z K 3 B r a l R V U k V W Q 3 V J W m U 0 d z k v b 1 p F c X R P e G k 2 R n l r R n E 3 Q U t J a U N w R F l 0 V U o 1 b j Z I b 1 V o Y 0 M y W D Z N U W g 1 a 1 J E V T J j W X V p N G l J Q 0 V E Q m F u Z 2 l 1 U W V r T n I w Z 2 M 1 b 0 N r Y 1 R T M k N W U k 9 U R X d F V k d 0 S j V K W V F 1 N D Z E M 0 x Y Z W N Z d W h Z a U l p S j R 5 b k p K S F J F U k V S R V J r Q U F N V E V S R V J F U k d S Q V F 4 T V J F U k V S R V J F Q m p B d 0 V S R V J F U k V S R 2 N E Q V J F U k V S R V J F W k F B R E V 4 R V J F U k V S a 1 F F T V R F U k V S R V J F U k F Z d 0 1 C R V J F U k V S R V J u Q X d F U k V S R V J F U k d R Q U F 4 T V J F U k V S R V p F Q k R F e E V S R V J F U k V R R 0 1 E Q V J F U k V S R V J F W n d N Q k V S R V J F U k V S a 0 F B T V R F U k V S R V J H U k F R e E 1 S R V J F U k V S R U J q Q X d F U k V S R V J F U k d j R E F S R V J F U k V S R V p B Q U R F e E V S R V J F U m t R R U 1 U R V J F U k V S R V J B W X d N Q k V S R V J F U k V S b k F 3 R V J F U k V S R V J H U U F B e E 1 S R V J F U k V a R U J E R X h F U k V S R V J F U U d N R E F S R V J F U k V S R V p 3 T U J F U k V S R V J F U m t B Q U 1 U R V J F U k V S R 1 J B U X h N U k V S R V J F U k V C b 2 d F U V J D T V h V U m x a T 2 J t N E 5 z V F I z R G d 4 a l d F S n l V a V c 1 R m 4 3 S k x v R 1 d B d W s 4 U F Q w U W t E b X J Y Q X p K N T l Z R 1 Z x W n V 5 U 2 l J a U l p S 2 l T U k N L U l N L Z X R O Z 2 V t V S 9 m d V l O W X Z H L 0 V 3 T m N Y W X B k Q X p y S z Z k U G I 0 W k 9 4 S G Q v Q U t N W F F v U k V S R V J W Y 0 p U R l p o T z N i d U R v Z D k 5 W W V 3 e W l E U j J 6 N X l I Y n I 0 T V R V U k V S R V M x b G I 3 Q V Z D d W Z Z Y 3 J N e m N H c 1 h 6 W W F 1 d 3 d p T G J P M m J r U m 1 i b z Z 4 e X l B a U l p S 2 l L b F F y Q T l P M 0 o 0 N X d H a D d W T 0 E 5 V F U v R H R p U 1 B H T G 9 P S W l J a U l x b E N 0 R E V 3 S G J s d 3 p k Z 2 x F Z W g w T X V t N 3 N F b 2 l J a U l p b 0 N 0 W E t 3 Q l N l b E d q c 0 V v a j B D a z l L T U h Z S l J F U k V S R l N G Y W 1 W Z z R 0 T G h W R k 5 s N W Z G N 2 s 0 a U l p T 2 h w V W l z R E V 4 R V J F U k V S M F p Q Q X d F U k V S R V J F U k d R Q U F 4 T V J F U k V S R V p F Q k R F e E V S R V J F U k V R R 0 1 E Q V J F U k d S a m 5 5 V n l 0 Z 2 x F Q k h W Q 0 Z K a k Y w Q k V S R l J i M 1 l w N W l C M l h M b U I r M y t k a E l a Z V h l S z R n Q 0 1 o V 0 t I V G F 6 V 1 V 5 S 0 p S S 3 h H Z G 1 s S G g 5 S F Z z N 1 N N U l A 1 d m V j O F J u c D Z M M 3 l F M 3 c 2 Z k R R R 0 5 t d j V S T z V K U k Z S V E 1 U Q V J F U k d W U V Y 1 K 1 B 1 U W 1 K b H B 0 O S t K a T h m V 3 h R N W p l d l p k T 1 l I c j g v S k N F Z U x S Y i t v R k 9 2 e G N X T G t G O F J q b 0 d m L 0 4 1 a W Z j U C 9 2 U k x P R m h Z b 3 Z t a W Q 1 Q 2 J u N j k x N 0 9 D Y 0 J i Q 1 V 5 K 0 g v L 3 Z 3 U y s 3 a X d j Q W w 4 W E Z 4 T F B B Y 0 F Y S 3 h 0 N E 9 Q a W h v L z I 3 a 0 s v S n M y Z l d G Q W p J c X F K R 0 p p S W l J a E t z W G p m T H Z 3 V G Z B O T d a O D J I N l d P a F N a O E h L Y 2 5 v O S t V e X Z E d G d N T V o z N k t K M T d O S U h T e l d 2 V 3 k 5 W k N B R G 8 2 T z J M M k p X c m N T O C t G d D A v V z R M U V p W L 0 I z R V F H Q U h p W W 1 v S T J I N z h Q U z F s Q k l O d j E r b H l v Q l V I V F I 3 d W x I M E N s V m 1 2 Z V g v b n d F M W l a b X V u V T V Q U H V Y S j A y c H p s V H R h N 1 Z 4 M m 5 P V k w z d E s w Z U 9 3 e X V k d T V W N E x S S F I w N E N C a V l p S W p D N H l N d 0 1 I S T h K d 1 B 6 V U Z x W G 0 1 M V h J U G Z 6 c 0 h M R 2 p k c m t M W F B 0 K 3 N K Y j c v N n h n b W J m d 0 J t e W U 5 W H V L S V M 3 W W l E e S t 0 L 1 J Z N U N n W G F l b n J w S E c v b z V L e l R K a G F K S U R j e H d m V 2 9 T T l M z Z D R D Z H V Z W G 1 X S z R 5 S D N L c F Z E T m E 1 Z V h z V W 1 L d G R 1 W V d z R E V 6 T C t 0 S H c z c 0 R o K 0 N G R m 9 H Y T k w c T F D b E t 4 U k 9 z Y 0 F R T H l s R X F Z U 3 Y 4 T G k 4 N 1 c x b V c r Q n h G U m J j Y k F S R V J F U n Z N b 1 B 4 L 0 x M c D N I M 3 R C Z 0 N L V 2 Z i a l N 0 U E R 5 e G F z d 0 V U T j M 4 S X o 3 W T h 4 c y t H V F p h N z N s N S t m b D R h Z T E z Q 0 V t S X c 0 N 1 g 1 O E x Q M W I z T T k w a k x 6 c 2 J L d y 9 z e H N r M T d K R D N L a E t t S k N V e E 5 a R G h 5 N n d i c T J q d V V 1 W i t 3 e E F S W X l r M 0 x m T D Z M d G J W b W 1 s N X d m Q n c 2 Z m J v S U t h d l d h W j B U S E I r S G J z c 1 g 2 N 1 F U R V Q w T E d K a U l p T W d v V W 5 O e k 1 l b l l R U V N u c F J x N 2 x E S V o w Y m 9 k e m 9 j R l k 4 M W Z 4 O U c 2 Z 1 J l R 3 R X c W p k V n d R Q k V 4 W X Z 3 W m 5 R K z l q M D Z U c D Z P V H R x N 2 V m N F B n N G 5 i Y X d 4 Q V M 4 c 2 4 0 T l R F M W t l S 0 5 Y Z j N 4 N z R n a V d I O X d M Q U R D U l N M Q n E 3 Q V R O d V o 4 Z S t B T X J E d j F w c 0 0 3 b l B s O X E 4 S m c r N T B O R D h N Y T J 6 V n B 0 O X J N b j Z 6 M j N l U H V C T 1 F 2 U X Z x R j N 1 Z T V G U k Z R Y k 1 U Q V J F Z E V U c H h M V W 1 I M 3 F t Q 1 l z U 1 V S a U R Q W H l R V E 1 u S j d o Y l d F R X N x d n A 3 V 3 N s S 1 h z V 3 V M R D R a T m h x d T F y W V k y T F N G e m p H U l N J U W h M V n R q Y k x 1 T z Z O Z W t 1 Y 0 U r S G w v N F F h R l N Z d m F X V F R D W H k v S G I 5 R G R n S V p k a l J z L 2 V H Q j d Z Q m t x V k d t N j J 0 b H B U N 0 d M U z B q Q 2 d h U X N z Z k g 0 S U F L R F R w N H N B Q U E 2 V 1 Z y a X d j Q W 0 4 b k Y w Z 0 Z v b X c 2 O H B G d k x a e H J X W l V L R G c r R G g 2 T 2 p q c j F O S y 9 2 Z 1 R t O S t 3 T U F J c E 9 U T U h M T j E 3 a X d j S W 5 X T 2 Z y Y T Y 1 V m o x S X V J c U R a a l l D S W l v a W R 1 Z D J n d 3 J p V W 1 B Q U F j V E 0 y d 3 J s Y y 8 r T m p h R 2 J r c V h m a 3 F G U 0 t T R X J Y Y W h y U n N q U W N w e V F D Q X V Q U T B B R U J Z V W l M U 2 M z S V E 2 T 0 V K U U h j V X F m a k t k T V d u d G R u U G 5 n e V p S S X E 5 c y t h a j N s c 3 p F V k R D S 2 5 l e E s x Z E R i b U t D M l B S V U 5 L L 3 J n U U M z T 2 d D Q T h P V m Z 3 O H J V R E t F S j h R Q 2 c r W G R S Y m N W c m l V e E s w Z 1 N x S W 1 Z b U p q b 3 I 1 e j I r R 3 F D S l Z L T H p P W W l J b m h V T V R F U k U 5 T V J 0 d l h 0 Y j g v c W R O d T F y W k Z n Q 2 d O a j B O T D F M Z 1 Q 5 d X d G Z k x T e n h l M n J N L 1 J V d V M 3 N T Q 1 R D U 2 T z J v d E N 4 S 1 N s Y X Z V Z m 0 1 Y U c v a z M r R y t F c U d u M H l W T 2 Z q N 2 V I T H Y 5 W W F z U k p C Z H p p d n h h S j N T c X l Y a U 9 o W n d z Q k V S R V J Q V k h 4 M k Z r S U t w K 0 x K S l J M M H F k L 0 F 1 Q V d W b 0 w 2 O W c w N 1 l 5 Y z N Q a C 9 1 Y n I r T z d j Y T l n V E 5 1 T 0 F J Q 2 c 2 Q 2 g w V z c 2 N D B z L z F 1 T n Z Z b 1 g 0 c F U 5 M W k w M V B 4 M X U 5 Y j h k Y n Z X e l Z 0 R D F a O E E w Q j d u N l h I c C t R b F p L U n I 3 Z E 9 r R m d T b z F H c k 4 2 R k Z 4 K 2 h a O U t F d H d K Q 0 o 2 R 2 p F d 0 V S S F J F e F d Y b G F W N T N k R E d W b X Q 2 V 0 c y U W 1 K a 0 J B T E E z d D Z 6 U T l m b 1 d m U 2 l T a 0 p t a H N 3 R n V R a 2 E 2 M X Z z a j g 5 N U Y w V F p N e C s v Y 3 d z T G Q y M k Z l Z 2 V l e k 1 u S n l B Q U R t T X J s V 1 R X Z m V Y Y V M z e G d z T G x 5 Q T R Q b z d U O G 9 q b 2 1 j U E F S R V J F V D V S Q 3 J k S z h 0 a W p E S n J B M X p Z M k h E d 0 F B d n E 1 d U Z i c S t w S k d h U W F 0 V 2 x I c T l 0 L 0 4 v Z 2 V W U 1 p C a k 1 U R 1 N h M E t t d m I w T X I z a F V G U H l j c j Y z S 0 5 I a V Y r O V V P S i s x Q V J F V D F 0 R 0 p p S W l J a k t Z Y y 9 W U z N D M 3 R V T U R C O T B W N X g 3 M 0 l D V V p J Z k Z 4 N k 9 v W E F C Z H J H e X d k T m d w V H V 2 Y l V C S T V U O S s 2 Z 3 J w M D l B R 0 R s e U h G N G 9 X V W d y R X p O S U N v M j Z u Y n R R U V N D S G t a Q k t 0 R 2 R P c G V W b H d k T D A v L z J Y U H B 0 M m h 2 d 0 t L e n I 2 T z B n d k w v N 0 4 1 M F Y 3 N n h N e l F B Q U l Z V 0 x R e l J 3 Y 0 5 S T X d a d T I 1 U 2 V j d k h z Y m U y Y k 8 w e X d x Q V F B U n l Z a 1 k v d D J Y R 0 5 3 a W t H R 0 p p S j Q 1 L 0 Z 1 d m l r a k Z Z b l Q z O V V k M 1 g z O D R X V m t a d X h 3 a U l x b 0 c 1 M E t E c 2 Z 2 S 1 J Z e n Y w R m t y M U J o e U x 5 N E d M M z c v R l c 1 R l A 0 U z F t U m x p M D l M d z R 1 c X Z B Q U N o a V F u N D d O Q S t L R l J L Q U 1 D R V R s M H h Z K 3 N H R E Y v O U p h U m l N Y V J p T V l J Z V B r R G Z M N W V o d m 9 P R D N x Q 1 N r W k 1 E R z d P Q 0 F M U n k 1 R G k w O F d 3 S U h 4 Z F g r T G k 0 d 3 R Y R 0 Z n Q T A 3 M 2 R l L 2 h j e D Z h b W E w Y W d y a 2 V G d 3 N y T F N u Q W N B c T h a T 1 F D d V B C a G k w N m 5 N Y 0 N M b 0 d B T m g z L 1 F x Z V c 3 R V V 2 U n M x e F l l R G g x Z m l x M G R F V k R z e E 1 G V V J j N W t j b X l a T X d h W U p V O U R C O D h s d D V O Z k l y U T c y V E h z R G U 2 Y T l n U z B U c D h L M j J N c E h s Z V Z r W l l Y U G g 0 L 0 J 3 Q 2 J O Z G V i V U E 4 Q U h B M T d B N m p F V D h I S z d U b F Y y V H l L a W 1 1 c H N 5 S D J N L z N F M X Z K e G R N T 3 U 1 d m x y S G l x S 1 R V U F J 3 V W F H a 1 I 1 a 0 F B S G R i T 3 p 6 S 3 k 4 V 1 d j N m N 4 b 0 Z u Q k N u Z D E 3 Z X d S a 2 h D S G o v L 2 N E U U F R a T B U b z Z o d U F m N E x 2 Y W N K S 3 k v b 0 4 w S z l K T T h 6 Y i 9 q T n k 4 L 0 4 x Y W t w K 2 x B a z d j d 3 N B d 0 N 1 Z H U 4 S E d 6 Q n d x d F J w W m V Y b D R s S n N M Q U x n V E c 0 M 0 x r Z U V J V D B y Q S 9 P M C 9 J M D l a R U 5 B T z M 3 c U J q d D U r V 3 Y z S k p G T D g v T m 9 N a k 8 v U U d l T i 9 Y S T J P b j M 2 S X l S d l g 0 W C t E a D J I W m k y T X E r c V V q S X F y V k 9 D V 3 Z G c k 0 x T T h m Y W w x N U J 2 Y 0 x w S E l t W m 1 i Q 1 F 5 N U d X a z E w b C 9 m Y 0 5 h S W 9 S c m R w Z 1 J L c z J l S E h 0 T j d n W U d h N D V a b X B p Z 3 J G d E 9 z Q m N K a 0 4 2 R m R 4 U E t o W n J w c E Z V b D l E Q 1 B W K 0 l p T W 9 q T W p r S l h 4 M D l p S i 9 Q L 3 d O Z k Z 6 Z j h P b l d X e m l J T D l o W U Z D M E F j d W 5 r Z E R w Y V d F R U d F Y k l V Q z I v O D l C d 2 N M U 3 p o W l d X S E Z v V D h o R l l 2 e F V 2 d U N Y e k x K c F Z K T T d O U U 5 Y e H c 1 Z 0 1 s Z G U 4 T F h 4 U T F U d X o y S F g 4 N m Z 3 Y k l E Z T l H L 1 N Y T 0 l S Q 0 l z R 3 o 0 R 2 J a Z C t n R y t P S D h a Y i 9 a N 1 h Q R U 9 W b z F C Z y 8 0 M n I 2 T j I 0 S 1 d i O H Z B S D d n N j R p U j Z G Q X Z r c W x W V n Z u W l I v Q n l 0 U V V 0 b W J t a U V 0 U H g 1 c S 9 q c U Z k U T I v Y 2 p J N 0 M v T D R E T m V j S m d v Q 2 c 2 Q 2 d j d V J X R X c 3 Z H V R Q V F n W D Z t R V F x W E V 0 Z 3 R u a 1 p X W G h 5 N i s v Z 2 h 3 c X d N c H A r V V I w V E 9 F Z 2 F r V U Z q S T V s Z z h i a F p z e E Q 3 S G 0 3 e E 5 W M H F l N 2 p T M 1 d q W H N W U 3 c 3 c 3 h m b n d r Q X I x S V p k S z h k U D R T Y W h u W n c 5 Q k V K Q 3 J 6 S W V U b F J X M l R K e U t Z V C t z c X B M U T F M O U p N d 0 J B Z E Z v c U x q M k k w R H J X M D Y 4 U n p H V X l B T U M r R z l j c W Z T O G 5 L M n V j b U Z P O S s z N T R M S n h Y c m Y w V D B k U G 5 i b X d N d W k 3 L 0 N D W l N L V 1 k v M X c 5 d j l o M m d k M F U 2 Z D F z N 3 p P a l p C N X Z P L 2 8 x d m p o O E d V R E J p N U d w a m k 4 V k R S M E F R Q k p 5 O G V 3 d X Y 5 K 3 l 0 Z G Y y N D l w M X h Q Z X F C W n N V N n N V a U V G U 0 5 m d 3 Y y N F d L Z 0 Z B U k t S Q 1 B Y c 0 h i Q n M r R 2 c w Z H E 4 T E F Q a n Q 0 b m 1 z U G 5 r V U l w R U l n U j Z l Z U x Q U F F O e U 1 m b 2 p t O V Q x Z 2 I y N E J X M 0 1 M M k Z z V S 9 O d l c z Q n c y W n V h Y T Z Y d 3 p 0 M j d B e G p P b m N Q U j J F R H d j S E 5 I U j J 4 Z U w 5 d T d F e m V n b 1 h J N E l S M 3 B P T n J 5 Y 2 5 E R X N z Q z F l b X R v W j l l M G R j R G J r U H J h Z V A 0 U F B E d T N E K z d 0 L 2 c x d 3 F S U U 5 I W n l 3 Y l B o c m Q v Q U t x K z Q r Q W l N a m 9 H S m h L O F Y 3 L 1 F S a l V 0 Q V d l Y j l J Y 0 N a a 1 o y S F g x V X F Y N k 1 6 V X h 3 Y n B 4 c j Z L S m U x M X N t e l F k W T l k L 2 o z T m g 1 U X R O T X F r V T M 0 K 1 p p T m F G T z h v d k 8 3 S W Z k K 0 5 p c 1 g 3 O E p I Z z V P Z V B I O F p Q d z B 2 c n Z O Z E 1 1 S 3 N M R 3 p B e n R D N m N X N 3 J s K 1 J X Z W F 5 Z E F X Z 1 F B S 0 5 s U 3 N h T 2 d q S X F y c C 9 O M 2 M 4 Z n Z y Y z l D a W 5 v Z l d a c S 8 2 T E J r e U F r d U d q R E I 0 L 0 1 D Y 0 J W Q 3 E x V n B 0 O W V 3 Z D h P d l V X V n B 0 N 1 J 0 N j Y r e m x O S 0 Z q V j g z c m o 0 Z U 9 4 T 0 x D K 3 h R O W o x V D h P Y V N T d k 5 u M 2 V T d 2 V Z b 2 F n a D F I S X p j K 0 h v N l V W N H R M V D R H Q m h p W V h Q R D B G M 3 Z 3 Q 3 R W Z m d B b 0 t P M 0 x 6 c D Y r M k t W Z W d L d V I w W G l Z a 1 F Z S X B J U z B j S G J w M H o z S k N L c T d S a V l T c k g 4 O E g 1 M G J P a U 5 o b z d P V 0 R G M E Z G S 3 l I d U d 2 K z N j c j N O O W 5 R M G V o U 2 V G d k N m Z m R 1 S X J 6 N G F I b H V 0 N 0 1 S S V l m W H B x S W J q N y t B S U J m T H A 3 V G p I e D l z R z h u U G 5 s a E J O c D R l R 0 x 6 e E N t W X N u V U Q w Z 3 Q v Y T F s Z S 9 S c z M x M H k 1 Z U R 3 a z F y Z D N R Q y 8 v e G d D Q V A y N W N o W m 1 K c k 5 6 O T U 2 d F Z V Q m d J Z E k 5 U C 8 z d m M 0 R 1 l 0 O G M y b z h R Q k t I e l V x Z m k 0 U l V V V j A 4 N j I 2 V V p T c W 1 z c F c w Y j J y U E I y Z E F F Q n J a R 2 p O K 0 V s b H V s W W l G c U 9 W a H l k Y U Z m N n l q b 2 p v V 2 N I Q V Z J c U 0 z Q n k 4 c 3 Z s S C 9 E R j l E b X p O e l B I O W 1 J a 1 l z Z T V i M 0 l 4 N V d P N i t a d l h v a l J l Y X R 3 S U F u Q X N M d 1 p z N 3 Q r b U 0 z S l R F M m N v Y V A 0 M m Z o R 1 o x N m d F Q W Z y d j h M e G I r c 1 V O e m Z P d S 8 1 M k J 1 S X N Q N 0 E x N U F l M D l 2 N 0 p r M k I 2 O X N Y b 2 V J N U t S e T E v c F M y d z R B Z 0 V 1 U j R R a E p q T m M 2 O W t x S E x w c i 9 X V S 9 2 M m h Q V H U v W X N k L y 8 3 Z 3 E 1 a D V x K 2 J 5 M z B k R V J F U k V k R 1 R 4 S 2 M y e X l B a U 9 R b l R m d G t J c F Z v T m M 1 a 0 1 H M T U r R G U 1 b G 5 Q N V E 1 T l d P W F R H L 1 Y z O E F 3 T D M 0 V 0 V 6 Z X V s N 2 5 3 Z H l T d F B i d 3 h M N 1 g 1 M n J D M H R a L 3 o y S E I 3 d T F R U H h h N D F w M D V o W S 8 y N z R F Z 0 N H a m 8 2 S V E 5 M D k 1 Q U Y y L 2 Z j d F h h e E w y d T V q N i 9 Y R H l u Z G N 6 Z T N B S 2 p B d H V W c X o 4 a U l p S W l v d H F L S T B 4 b G R D N H N C T X N Q N z h m Q y 9 v U G d i R 1 d O O V M r L 2 h 1 R n J 2 M E Z X W G w 2 c D E 0 N X A w e D R m R G h 3 Q 0 F B a F B U c 1 M 0 R F Q 4 Z 3 M z Q z U x O U p J e E d K T T Y 5 S U Q 4 M 3 I x a D F R c 2 h p Q U l X S D V r U D c 0 d l l R R 0 s 5 V 2 Y v U m 1 K b U J y N T R j U 3 p z e k M z d z h 5 d l Q 4 T n Z s Q y 9 q N D R O N H l U Z E V y R 2 w w Q 2 d Q M D N y M n N k Z T Z O b k g x a k k 1 V k N w M W V q N 3 p R b 0 V K O F R E e T h s W n M y Q U R G M V l n S W l J a W 9 x Y 0 p S N W p L W W U w L 0 o z S D R k a E F B S U 1 E V k h h O T I 2 R k x x T l I w Y i t 1 Q 1 R G d 2 9 l e m 4 y W W 1 v S 3 h Q M z J Q a E 1 5 T U 1 0 M 1 B 4 O W t G T z Z m T X d 0 d D l C a 0 l x R m l N e k 5 4 Z F R m O W x Z W W x n c X N p L 2 9 H a 2 I 5 d E J w e E d l a 0 F n S k d C N 1 h C a X p q c 1 k x T F J G a W R j N V d G a H F G b l F B b 0 x Y d m g 2 Z U R F O G E x N 1 F n Q T J I W H R N b 0 l U N G 5 X d U p 5 S W l J a U o 2 b W 5 D R X F a e m U z T G t O M 2 s 0 d T J I S D F Z c G 1 D e T R X S V V H e j k 5 e H g 2 K 1 R m Q z Z K O V d J e V k 5 c m R S c k x P U n l 6 T 2 5 S Q j Y 5 M j d B c X B S Q U l B Q 0 l w K 2 l O Z C 8 z W V F I S 2 N s b H J 2 W E t n d 2 o w L y t a e m Z Q S G l X U F R 3 Q z R D a n B S V y t I Z j B 5 W m 5 U d m h l L y 9 Q b 0 U v Z z Y 1 Q j l k a U t U Z E 8 2 O U R D N G l N T 2 k 1 N G R D S 3 B G Q W 9 W V G l p K 0 9 I e W x 4 S G V l M l l N c X Y w a 3 d w R k x 2 M m k y d W 9 n S W l J a U l t S m d L c W Z N M 0 Z 6 M C 9 X W k Z t W j g v V X F u V m V I L 3 Z E c X c 4 W m 9 I V T d L d 1 N 6 e l d S U 0 R D M l R R Z k 0 3 d E V i a n B a V 0 F J Q z R q S F M 0 V 3 R 1 Z 2 F a M j Z P U D N t d 2 d y W G Z l T G V i Z l R 3 R F l C S U p F S 0 F x e n R X a l J 5 S H Q z b 1 B 3 T H Q 3 Z n N Q c G t Q c 0 F D a 2 F Y e H J Y c n B Q Z j Z N V z N h b z d 0 d n d j c D g 2 O C 8 r a l p p M D F B c l h R a 1 J F U k V S V V d 6 Q X d W V U I 1 R m 1 z b 1 V s c F l B b 0 R u b T d i Q T R r S E R O T z h Q M 3 J x Q m Q z Y i 9 o d X Z 2 Z j F 6 d S t 6 M 3 V v L z E 3 O E 9 Y e H c v a H c 0 Q k R O L 2 s y M l p 1 W U l T V X p R b k R P O T I z T 2 F 6 V 2 l M Y z d l M X d 3 Z j l Y d 0 J R O E F 6 V 2 x 5 Y 0 9 W N 3 F l a 2 t 6 W n V n R T N v c U 1 N S H U v d D N 4 a E x C Z z h I Q U x U L 2 J I R 0 p m U l U v b D R p S W l J a W 9 2 Q m l Z R E t q T V Z L O X Z S b z B 2 O T k 0 L z M v O T l B c 3 N P L z R u a E x k d W d p W H N k T F B w e k Q v W m N 2 d 3 d B Y U x u M G d 3 c l h V a V F 0 S i 9 l e k c 2 S U F B Q 0 F B U 1 V S Q l Z C d H F R Y 0 R 3 d G Q r Z 2 k 3 Y 3 Z a d m Z v Z z k z W E x p T z J j S X F n c j d N c l h p b D h K d X R j V 0 F n N k Z O c z B N Z m x S S m s 3 Z X Y 0 T 0 J U W n J q N 1 Y z Y n R a N X J l b H h a d m 0 2 Z k h 6 d U l i M D R l M V d v c n Z x T k l h b m F X c G k 1 R G 4 2 V k l T Z W M 5 Z m k 0 U k V S R V J V W G t 4 T U 5 V d 2 I r L 2 V q c n o 4 Z k N S b l B k S z B w W l J o Z E t v O F R v Z m M x M H p E S z d K a z h I Q k l 4 V 0 l r W n o z Q 1 o w Y 1 B Z U G Z V M l p w a m V V b 2 x a b T d m Z 2 w z W E x 1 S G Z p T E F x c m F W S T B i T m F B Q 0 J D e F R a a 0 p D S W l J a U t x Y W d 4 T U J 2 V D h h b G 1 K e H p 0 N S t X S k o 0 Z l M 1 Z n Q 5 K 0 R v V l N x W F c 4 W D Z P b W V M d l B 3 R E w x Q l F C c D J R V W p J Y 1 o 0 T n F p V G x 3 L 2 F l M 2 9 C Q U Q 0 N X R B L 3 B l a 1 p s Q k V I Q T h i d T N T K z J y N l p M U 2 4 3 U E t W Z X F P V U V s R S 9 5 M 1 l x R l N Y Z j h v a k V S R V J F V k Y x W U d B e U l M V F l z e j M 2 d E t y b k F R Q l F L S l c 0 R X h 1 a m M 3 e j Q w d U d s O V d W c 1 Z 4 N U V J d W x S S m k 0 L 2 l N Q 0 9 L e G Z o N W V S Y z R i N H l j a 3 Z m N T B r Z l V 4 T V R 6 Z X R z a G F M Q z l 5 Y 2 l J a U l p c W t v T V R C V m t h M j R C b 0 9 J Q m 9 T d 2 F 1 Z F h C d 1 p s d l Z t b W Z R O V o 4 a m F 0 U m t W c H R P Z m t L c k R o N k V F Y 0 s 5 N W d 5 Q m d 1 N V h Q T T Z T M U g 2 W n N C R V J F U k V S R T h D Q T F N R i t U c T d B Q U N p b j V M b H R Y K z l k T j Z v O T d j e U 5 k V z h M c y 9 5 N m R 5 S G l Z a U l p S W l x R X d O V E J U V n l x d 0 1 B d U J P b k 9 4 M n Z P b 3 p m K 0 V P N U 5 x M H R 6 d F h h Q n R 0 Z m 0 x S E Z G V l V 0 W n l 0 c l k 1 Z E F S R V J F U k t T R G d h a 0 M z R 3 h z M G J n d 0 1 O M k 1 l Z m h F N 2 h t Z G x v c U k 1 S 1 F L W G F 0 V X E 2 d T R H c 1 B L T X V J V G 5 a Y U t q a X V X Y U x X N V d 0 c 0 F L R m d t Z k 9 n U H E w c T h u d n N 3 R V J F U k V k R 1 R 3 c 0 J V Q W N O Y n R v W k l K S U p h R U h E M H p x M U s 5 V F d 1 Y l V m W W 1 w d m p q K 3 R Y R U p X Y V V r V V Y x a j V G Q z A y R U p 5 Z V d h M j h s N 3 N O R V J F U k V S T l d K Z 2 F t Y 0 h D d 3 N N Y T F M V H d E Q X Z 4 R 2 h p T X R J c j F S L 2 Z p N n V l T G w 5 W j R 4 d j F 3 b n R s b j l V R l N V Y V Z h T 1 A z a T M x S E x V Z z Z M U T F k Y T h I Q U F o U H F 0 Z 2 9 H a E V S R V J G U m R X Q m d L Z 2 V w U k l K d l I 0 L 1 h M R k R 3 e G J I R G x l N 1 R 4 c 3 d j Z 1 B Z e T V M V l p S V m E 0 Y z d l e F J V T k h K d 0 R B d F l j U H F y b 2 t J a U l p S X F J S 0 U 1 Z C t D Z 0 d B b V l r T X E w Y U 9 R O G V H U G d D Q V B k Y 3 Y 0 M E p F Y U t Y N 2 R i Q z B C R k Q 2 M U x L b j J h Q m 1 M V F d 2 V D R m Y 0 0 y S W x S R V J F U k V U Y U 9 N S l V C b j R 1 Y n Z o N j V F c 0 l j S F V I V U R B S 3 N t R D N i e V Z l a z Y v N m I 2 R U Z T N 2 t w S H V Y b D Z q M n Z n Y j B q Q U 9 E Q k 0 v c j h r a 1 F z e H B n M j d R R U F k K 0 5 q c X p 3 N H l x V D h G a W N p S W l L a W l 1 T l B r e V Z 3 d D d I R n J C N j l N U 3 F 3 S F N U a W d z R z R D e E d o b U x a M U k z T H o 4 M H U 4 d H Z p e l R W T z d k T W V Q W j A 0 a F B l Z S 9 U V z V 0 e m N 3 e H Z s M U g x T F d 6 Q n d E Y 0 t t V z F 2 U k 5 6 M 3 F u Z 3 A 2 a l p o a l J 2 Q l U r S G d 1 b D R X O D Z m c V h B L 0 p o S U p w R 0 l K Y 3 Z J V m 1 q W n p t U X l E Q z B l d n V Q Z 0 R F U k V S R V Z V R U E 1 T W V B V z d 1 b U 4 r c l A z c j R C b W l D a 2 t x d H h z Y n o v K 0 N U U S 9 1 Z 1 Z L b E s 3 Z U 5 L V k F R U 0 1 q U G d i R 1 d O M l Q z N l l I Y V B Q Z 2 J Q e m N 6 T n h i R z d s V n R 0 c n p h e U 5 q W E R 1 M z B I Q V N n S U 5 E d X Z Y c X B 3 W D Q z Z D Z 1 Q 1 A 2 W E 9 n V k t 1 U m 8 x Q k F v V k x D e H N 3 Y z B z S S 9 2 M X N 4 M F Z W U 0 1 4 R V J F U k U 5 V 3 h p W T l F a k l 5 R U J U O T N x Y X N I U W 1 O Q m h M R H Z 4 U n J r M X F G V W 9 s W H Q 2 N E Z n d j d E M G J i Q m c w a D F 6 T T F M R n V o d 0 k z b 0 I v a m s w S i 9 J e k 5 V L 1 p h L 0 l r R F Z m S T d L Q y t 6 Q z U y Z H J p d 0 l 3 M 0 s z U n R k W k t L e G N o U z V N R U p W b G g 1 N 0 p E V z Z G Q j U z W W 1 M Z 1 V x d G h s U X M x a X p L V V N R b E 9 3 d W Z I d D V Y M l h L S m l J a U k 2 Q m 5 F d 0 t S S G N 0 W W p 6 T n Z 4 Q y 9 v M 2 F Z W X Q 1 O C 9 n Y m 5 4 c 2 h m c T V F e G V E Y 1 J 2 V 0 F D a F l O R U l z R W 1 t T 0 t k V X E 1 Q 2 1 W W m U 0 c k l 6 Y 0 h L Z G x a R m F y R F h D N H Y x L 2 1 D S U N C Y l V m Y n d V d D d 6 a T Z S a 1 o y S E N w c l g 0 W U 1 B T D J I S 2 g 3 T l B 4 e m 9 X S F l N S 2 1 0 V n B 0 Z V V v b F h 2 O T F N M n p N e k N D V F N D Q V J T d 0 F V V E k w O E h 4 Y k N L W G x F U k V S R V Z D R W l R Z E N 6 S 1 U 0 T l p 6 O T d z c k Z M Z U N J a 1 l q R X N a Q V Z o N T F G Z X J 0 N z l p O H F x Y U d x Y V V x M H U 1 Y 3 d u V H l R U 2 9 S W i t H e H F V c 2 1 x Z H N V c 2 d x d E V 1 e H N m a T F h T U h B U U N 0 W F Z 5 e G 9 m Y 0 F J M W R F U k V S V V F D U X F O c 0 p S a U N O T U 5 a a E t y V V p H Y m s 3 c E o 1 W k J U U X h L U l o 2 b X N F U k V S R V J F V H h m d X c w U k V S R V J F U k d R Q U F 4 T V J F U k V S R V p F Q k R F e E V S R V J F U k V R R 0 1 E Q V J F U k V S R V J F W n d N Q k V S R V J F U k V S a 0 F B T V R F U k V S R V J H U k F R e E 1 S R V J F U k V S R U J q Q X d F U k V S U F V G a G l R b U l T V X M x Z G h t M V R y N U t a Z X d T a U 9 n W n h j Q k V S R V Q w Q k 0 z L 2 Z T d G U v M 2 w 5 b G Z R V m s 1 Y U s 0 U G c 0 c m J i T T N K d 3 F E V 1 J S S 2 N u b 3 Z m S V R n O G N q a z V O d 1 B 6 N j J 4 R D d 1 e D h l a S 8 x Z k w 4 V E E x c F V J M X h H Z W t J M 0 R 4 Z T l o L z Q y c U Z y a W N p c W d 5 c H N R c 2 d J a U o 2 V m 9 R b k p l T H Z l M 2 V n R m d U W X o 1 N W N y b X Q z e j V p S G J u N E J X b T J y a m g z Q 1 Q v L z h o U n N m T F l l Y m p T M E F Z U F h K b z F o K 2 N C O V N W c T B y c 2 I v Z k x w N 1 h h Z k 5 4 Y 2 N Y R T l X d X d a K 2 F i O E h S M E F n R G s 1 d W Z q Y 2 1 T N D V w e W 9 s R 1 E 4 d j J v R n J 2 e n Z F M G p F W W 5 4 M m N C L z J C M T N G c G x l b j Y 5 U l g 1 T 3 F E Q 0 Z 5 T G l v U 3 p 0 W F c 1 U G 5 N U k Y y c 2 I r T G k 0 N G F P O X U 5 Q 3 Z T W E 5 J e F B 4 O U x 4 R T l P U X h N U k V S V U k r U 3 B W S W p L e k V C c V h t N j E 5 R z h s a z h Q Z n p y N 2 M x O T J P a W N i d U t 4 Y 3 J k T S t G e n c v U m V 2 L 2 w w U U 5 3 d H J i Q n l i Z m V o M V F p S 1 Z k Z j F x W m 1 X d S t W Y W p W M l h i b U l m a z J h Y T h K U 1 N Y T H o 4 M k Z x W X F K N X Y r W G N h U 2 h V S 2 x 3 T U Q w V 1 R P d l Z n W T J h R 2 d j M W F J U 2 9 s R 2 N v U 3 B y L 2 x x M V N J U 2 t t R 1 V Q a i t p O U h q a 2 F Y S X c 4 Z z F Y M l B 0 e T Y v a H V V W k 5 F S n V X c G 5 Y T n N k c z M w Y 2 l 0 R G l L V G t u V D Z h K 2 p r c k F s Q V R u T 2 1 R c V Z X b C 9 n N W 5 P W k 0 x Z H U r Y 3 V R N H Z O S z V X N G 5 Y R W h G V k J B T V R F U k V a V l d S b U J 0 Y m N 1 S X B q V V p I S V Z T c X I 3 V D Z 0 W F Z 5 e G 9 m Z U F j b D k z T n k 0 R 0 s 0 L 3 N y O U E 5 a X d l b V d 6 R V B z Z T N D V 1 h 3 N m Z E U k V B R l J s Z k N a S E p C T E R 5 Y 3 B L c D M z b j V R d E l l c F N K S 2 Q x N m x 0 c U h V c T N H e U R W Z n c 5 b k t H a j l P b k F J Q T J E Z j d M W n d K d V k 5 Q n E x W m d 4 L 1 E z N E d 4 d E F 3 Q j R i O W V 2 Z U g 3 V k N r Z 0 x R N H l 5 T U 1 B M C 9 1 Q X R B S U J L R U x U N m x r d W w r R 2 5 p R k N 6 Y 3 R S M G V q a z Q 0 Y 2 l z S X I y M W N x N 2 V P Z G t z L z B H b T c r L 0 h u b W 5 z R H d I c 0 R o K 0 N G R m 9 I R m F s Z E J L d F l P b H d J R T V D b V Z N S l g r R n d B c k 9 u c E Z S R l F h Q m l Z a U l q S 2 F w S n d j R E 5 t M 1 M v T k R l V T A w c k Z V Y k R H d l Z w b E o 5 S 0 5 W c X p O b T J H Y j R 1 Y n B q W X F S d W N E W X l T N k d O d l l Z b V F U N y 9 V Y W h N R U F h d U 9 I V W F n a H l l N i t Q a V g y c 2 M 3 T z d i a G 4 r Q j d X R H B z b E Z i N 3 h m Q l F l R G 0 3 Y U F X V 1 V 3 d i t C N l Z L a F N P M 2 J x Q j V Q U S 9 V Z V d 4 V U x q b z F C V 1 B Y Z n F 0 N X I x S 3 J J U k d M c 2 V 6 R k 1 R Q U t G c l V B b 0 p r U 2 V P T E 9 M Y n o 0 L 1 Z m N G F 2 V E x l T G x q R j g x M T Z U b l o 4 R n p 3 a G s 2 d E x 0 Y l c 4 S E Z 4 Q l F B R X g 4 Z W g w N m V M Z E t Z W E J z Z k h v Z H Z 5 e G F W T 0 9 5 U W l x Z 2 9 N V E V S R V p E U V J H Z W x h N z E z T k x l Q n V h U W 1 4 U 0 Z U b D k v S z N j N m p 5 U H N 0 c X h h R j l 1 Q l l W a V l O e k Z n Q U F F c j c 2 b 1 V 6 W F N R M D h x N 1 A 3 N m l Y Y 2 l Z M 0 d C N E 9 H b H R y S D h v U D d z U D Z m d n p D a F k x Z E 0 3 O T V M N j l p c G U z Z l F 1 M U V U c m J h b W R l b 2 h J a m t S e X c v d X c v W n B z O U c w V G o y Z D Q w V k I 1 W F R 3 W G N 6 K 1 p S T y t I a k 1 C W F g z M U I 3 Y 0 5 a M D V C S k J M a G Z G a X d W b U F 5 N U h 4 b 0 N O N 1 l 0 b G 1 y e m R E e l h z W G J E O H h a Z 1 B Z T n Z V d n R u N G l v d k J p W W l J a k k 2 U H A 1 Z U 9 L d D F 1 M 2 d i R 1 p 1 N 0 Z L c X h Y T U J U U k N l b E l n K 1 g z e G F y d X N P e l g w S G J U M j l 0 T n B 5 R k F w O C t N Y 0 9 B S U F J S l F m T F R 3 L z h n U l d I L 3 N U U V Z t M n d j d F E 0 c l d P U D h u S n h M a l F Z d 3 d Q Y m F s Y m F h K 0 R v Q k p l N T B 6 V G 5 q R n F 6 e W 1 E Z m N x a 1 V O N W V z U U F O S E p 3 e j c 3 Z 3 U 4 M 1 g 4 U T N 1 c j d Q S W E y Y k k z Q m h W U H F n c U t q Y 0 N E b 0 d s N 3 I w Z 0 4 3 c j E z V 3 V 0 N W N K a 2 Z r W j Z 0 Z z l k a X p X Y z N y Z T J C T z c v N E F D b G J n R z d u b W E x e F l 1 R V R y S E g z d D l l e U 5 G N G l K N k 9 u R 3 d F U k V S R W J W e j h N V E s 3 c j B N S F l a M W F x d H B 4 Z G F l W G p p M C t H a j h k N 0 9 Y N U g w N k J I V 2 p K O E V z Y m d n O F B 4 O D d o K 3 M r L 3 N F Z H M r W U I z d E x T d 0 J B d 0 1 J M z l j Y W h a U W Y z S X J Z T X k 0 Y l A r b V V q d H A 0 L 2 c 1 Z m F k O F p Y b z h m c m p O c n R 2 W F l G Q 3 B V U 3 M 3 Z H Q w c l J k K 2 1 B c E x p e G N n c l Y v S D h k d k Z 5 L 2 c y S n Z 2 R 2 V 4 Z k x C T E J 3 Y 0 l T T z Z i U H d k c z d m c 0 g 2 Z j A 3 a D V R N W Q 0 R 3 B q Q z Z s S U J F R V F z T 0 Q z W H h E b z R Z b j N C c j Z B O W Y v O G h j d V I 0 U W o w O E V T K 1 N v W F h O c T N G b z l 3 O D d I e D l q b G E v W m l Z b W 1 p b D V S Z V R G R n F z Q U F C T n B 3 V E 5 O a j U 5 S F J G U W R H S m l J a U 9 p S n l u L 3 N l Y V c z V 3 J j e l V p V l B s b F F z a G 9 P R k p k N S 9 m a W l H Z k x z U 0 V V a 0 p h T 1 B w a G F P M 2 c 3 R H M 0 R j R z R 3 o 1 Y U t 3 Q 0 l S Q 0 t k Q l J i T 2 h R Y m p 1 e E 5 I T U w x S G I z e D M 0 a 2 l K O S 9 2 b H d s a 3 M 2 R D h J Q y 9 v U D F u d D g 2 L 2 w v Q U F B W E Z p N k J w N U 9 6 N X J r c U h 4 Z F h 4 S 2 F s b 1 V V O U Q w M D l Q V m Q 4 a k k y V H B x T y t u b E V j a V Z p T W x T U E g 0 W j M r Z y t G a z l k L 0 N D M n R P S G N m N X N C Q W N u N z h R T m 1 i b T Z P e m p o O T h 1 b m 9 l M 3 N 3 c 2 1 y b C t E T z d F e D J E W m x w a z U v K 2 t i T l d p e D Z w O F R Q U 2 t S V W 5 X c G x Z R E t Y e V p H d H l E T j J H V V E 2 T E 9 S e V k 1 Z E F W T 0 1 s W k d k c F h z d k V r c W Q y R 3 Q 3 a k h u O E 9 w K y t Y e T d U Z X o v M T F D K 2 I r d W d V Q U 1 L a E Z L N W h J c E Z B O H R t c m c 5 b 3 Z u N E 9 2 c W h u Z j Z E O V l K V E l J Z 1 l Q M C 9 w N 0 Q 2 N U R F Q X d O Y k p N O U N 2 U 1 h P O X R W e U t D T U 9 W W W 5 z c k Z h Z F V x M 0 U y O U Q 0 Y U 9 E Z 2 h O V H N M R m 5 J N X J r V k Z h a 2 F v b 2 x O V G N Q R G 1 k V X p x M 0 I y a X d q W k J F T F R D M H F X S U 1 I e j B 4 M D R B U U 1 2 N k R R Q U F v O X Q y d 0 5 1 L 2 I 4 U H h P e m R o S 1 R m R j h U Z m Y w M X B R U W k w S V V L b l Z t d E d q N H Z R d C t x Q n Z 4 V D B p b 3 V w U U t 3 T 1 R w N k 1 U Y n N V O E 5 I W V p S R G 8 4 S F o y T l h R S l J q W m V a c j l D O G x r b W V u U T F J Z 3 g 5 Y j Z R N E F m T j Z k a X l Q e j N v V 2 5 r L 2 J m S F h L c E Z J R 0 w z M E 5 X b n Z Z d k J 5 Z D E 2 W U h w M 1 h 2 c F R G R T d I W H d Y a S 9 m d X d 1 W E l j T m l h R n d S U V E y R U p L T m h J Z G x U Y k R 0 a D g 5 c l R P c 1 R Q Q j k 1 Q 2 V r N E 9 N M 0 J 4 T S t P b D d m R C 9 1 V l F D Q W p a a 1 o 0 a l B T T W Z T N 0 x 5 R V d p V E N z V l J 2 W V d 4 U k 1 I L 3 p q M m 1 W O C 8 5 Y 3 g v U H p h R E 9 U a 0 t 6 R H V 4 O V d 3 a 0 1 1 a H l Q N H Y 4 Q T F 0 M V F h T C 9 0 Z 0 p D N W t j Q i t j c 2 d K b E 1 w b l h m a k p 3 Y 0 F B V y 9 G Q z E 2 c G d v Q X p y e T d T T 3 Q 5 a 1 F z T G x 5 Q T R Q b z d U O G 9 p b z J 0 W E t 3 R F N n V 1 F z R 0 p x c V I r a m M x L 0 F N S 0 V l a 1 N W Y 0 5 x Z U R X V n B k d 1 V 1 Y 1 h D W W h H S l d L e X p H c D Z s M 0 J U V 1 p 1 W k l M V F l h Q j B D e l l s M 3 h a Z G c v L 2 5 N M 3 Z q a H l B S j Z P V H R q e T J 1 d T R H U j J G N V F m M z Z h M U J F Q V N J U k N K T T d 0 b 1 Q 2 V G 5 a Z W d Q V H V y O V B v S D F E Y j N 3 N W V q e T Z m N 1 l F T T M v W k N B Q U l U M H J F c k s w Y l l X T m 1 o b T F U W j J u Q 0 V s Q X d W Z k J P V E R U e V Z V b 0 0 v K z R M Q 0 l J Y W E x N m V w T F Z v a E V 3 a X h Z T C t n L 0 Q y N z c v Z 2 J s e U 1 a d V N w U 0 d K b U J n R E F 5 Y 3 E 2 W E t O S G l W L z l v T m 4 0 b G 9 p b 0 9 0 V E t 3 R F N 6 W n g 5 c 3 U z Q V d E M U 5 U a k Y w S 2 t V W T l l d 2 Z N Z X E 2 d n N j c 2 d v a H J x K z V O S H N Y a m Z M c D M y N X o 1 Z n F 0 T 1 d z b W 9 k W E s x d E V G M z Q v N 2 x z U l I 3 T V p m c W 4 v R T d z M U E z M T d S M H h 0 b j B u U 0 1 W a T N J e U 9 N b G h E d j Y r V 2 8 y L 2 p a c G p Y W n d C c z l F e U Z E S H I 0 Q U l k d V h z Z j Z W N m J D M T h V T n Y w K 2 Z n d 0 0 z c n V M M C 9 i c z R H S F F k Y T E 2 Z U J F O U h a N W c r T n N K M U x q U V l I Y n g 4 O E 8 3 T 1 g 1 R 2 F u W T F k T S t i Q 3 p F U 2 0 w L y 8 0 R G w y d z d k O X p l U G 1 u N z N G a z N y d H d z N 0 h W S E F 0 S m l B Y 0 F O S E J 3 M U V 6 Q m 0 3 Y m x K N X k 4 Z X h 0 N 1 p z N U R n R n N k e m J r U n l Z a 1 k v d D J Y R 0 5 3 a W t H R 0 p p S 3 B k c l F 4 T V Z x W m 0 r R 2 J z U k F 6 O T d n d G p s M E t r c 1 d y c 0 J G a k t U W T F k Q m h G V m 9 Y d H h N V k N v V k p Y c W 8 y a F V h R T d 2 L 3 B y b H N v d l l 6 N T Z N Q 3 d 1 W D Z K M V c 1 d W 5 r a k h 0 e E 1 R Q 0 F u M D c v a F Q x W E w r S D Q v S V U 2 N T l X M X N 5 L 1 Q v a 1 l B R U J J Z k I y O G 5 G N j I y e U 9 R a 3 F B c E h y T D Q 1 Y 1 F U T j Z 0 Y k h v T 2 F 0 Q U F D T j N l d m k x U T F y M E t k e E 1 3 U T l m S U F K S G J 2 b 2 h L V z A 3 R 3 p j a m 5 t S U V h M 2 J Z V k N M V n N q S 3 k w T m o 5 N 2 8 2 M C t o a T B s S 1 J u U F V J N n l a T V J x L 1 B s M k x n V j U 5 a C s 3 V F p t c z k r S l R J Y 1 R s W l d j Q z B X b 2 x h T m 5 Z Q U p Q M z J Q U W F z K 3 g 2 c X h F e k N n Y V F 2 c 3 U z N E Z j N 1 p 0 e G 9 q V z d m R G g 0 T 0 Z s K 3 R 4 R V J K V l J L d 0 1 U Q U h U e k M 4 R H V H Z k 1 3 N j V l T k h H a 2 l v N n B y W j Q 5 d l h w c U l i c j R C e G k 2 R m l L c l l z T y s r U k d 4 N l d x W D Z T R m 0 x R G x N M y 8 0 a m Z M M T N R Z T l 6 U T l M T 3 Z S c i t N V H c 3 O E F a V m F q Y k R F Q k Z p W m x 2 V V h N Z 1 h U S E 5 X Q 2 9 M V 1 V l T k t q V E t S b V o 4 S E x X V H N 3 a l Z 6 e n R l Y j E z T j c 5 V W Q v Q k V T S 1 J D R G t L Q l Y 3 W n N B W T V p b n d z R 1 R v U 0 Q x T 1 N N Z n F I Y i 9 E N z l E Z T B G b m c 0 Z n V j b T F J S 0 F 6 a j U r Y U 9 E Z 3 B G T k 5 S S E l p V n A 4 N G l p M 2 5 U b V B w c 0 Z G N H R Y T j N i S j g y R 3 k r d S 9 n b z l Q L z h Z b j Q w W W l 6 R n R P K 0 x 3 c l J 2 b z Z P M m 5 k Y T F N S X N Y U H I 4 M 0 F 4 M y 9 1 e H Z n Z l Y 4 U F A x U T F o Q 1 F s W V B t S U 1 K b l R z V 3 N h d k J 4 R l I 1 Z F R h d 0 F R V W h L W X o 3 e T d D d H l l T z R H R F F k W V F u S m V n O E l F d F V I U 3 p r Y 2 5 n N k 9 x T i 8 w K 2 F Z M m J P U H p z Y U x S U F I w V 0 Q z K 1 Z l U X E 4 a X Z k e j R v U k w y S E p r Q k U 2 N 2 Y 3 d n o 4 Z U J P U X Z R M E Z F M 2 F F Z 2 t F a X p j d l I y c l R 4 N 0 Z w W W d 3 O V B C d l h L W j d 1 Z H N X a k 5 E O G V Q b 2 t 1 d n N G U U F R U m x H b 1 Y x d i 9 6 R n d D Z 2 c 1 Z V A x d m 5 G b H h V U G N L d U R o a z d P T 0 I 4 V 2 d q Z T M v N H p Z O U Z S c 2 5 6 W W J Y a z d P O E h K e V J o Z G Z m M 1 Q 2 Z E J I Z U d U Q V l Z O X A y a E p s T W h z T z N i c 0 R L M U F 6 T j Z 0 Y l g 2 c m R v Y W 1 D Y k p l K 2 p u c D B E b H I 4 N E Z x U G J k U U J R c 0 h M Z W 9 i b n Z Z T n F X b i t E d j Z v N 3 p Z U 0 c 0 R 1 I y R i t Y M E h h c T R Y Q k F G Q j B W R T R j a X N J a D I v Z G d B a E F 2 b E l K a F V x S m J S Z k 9 J a X N 2 R D E x O C 9 S S G d W a 2 Z u R 1 R B a W 9 x c F V x d 0 1 U V U R B O T c 5 M E J M K 0 R k Q V M 4 W X U 1 U m F x Y 1 V 2 R z Z C U 0 Y r e n p N Z H J Q S H d 2 Y m R E U n l S V V J F T l V k V m p S e G J t N W 5 C M m t 6 L 0 w x W W N M Q 3 p o Y k c y a j k 5 a j M 0 e W R o K 3 B h Z k l J S U k 0 e n Q w T H R P O V J y U n V q M k 8 z Y i t M R F A z W W d M L y s v c 0 9 k b 2 F Z V U Y v U W R y Q m F Z Z k o w N k J t N j B 0 c E d J e E x u M n d G U F h z S G Z E U 3 V t O X h N T 2 c 2 b m d 0 b 2 d s K 2 5 6 a 0 s 5 W W 5 z d k x S a 3 l B b G F t c G 5 o b n h 6 Y X N Q T H d m c D k v N U V E Z W p v O U M r b 2 J m T 3 M w U j M 0 M k x n W U d H S n Q v c 1 B 3 c 1 J P M 1 d B a T B W N H U z T W Z G V l R Q R m N O Q 3 F G Z k J 3 Y 0 V S S G I x O H M y c n N U T j Z P a m N E a 2 l I T 2 s 1 M m Z C e W N z Y X d 3 T F o 0 Y V d w b j F M Z D N 3 T m 1 R K z l o N i 9 n d y t P N 1 F Q N y s v K 0 R Y S 3 B G Q T B j b m J G c y t H a D A 4 K 0 5 J U H h G V l B a R W d Q T F l y S G o x V E d K a U k 2 R W 5 i Y 3 Z j b V B y d j B M d 0 R B U 2 l i R D J a S G p q R n l S O G V 5 O W R o a z l B e H F Y K 1 B 4 a m J u N C t W R 3 E x M W o 1 d m F r S E E r N 3 U z b z I r V D V s V S t I W G o 3 e F h P b 1 k y d V B 6 a j U r Q n M r N U d 4 d U Q 5 S n h z d E d 2 b 0 R V R V F r S k t k Q l l k a X E r W U J R T D V L a F p T c 1 I z Q X h F Q W F M T z N Y d k R u T H o 4 O U c z U 1 R O T T I v S V R C R U Z B R z A 4 d m R Q Y 0 x n T G V 6 L 2 1 Y R F Z X b z F y a 2 R G N G 1 K R U d D S 1 N F d k h S a 0 J j a G s 5 V D Y z d 0 1 U a 1 p H S j l D e m Z 5 c 0 Q w a k d O Z 0 l x S W 5 q W U d K a U l o c U t u M k J p W k 4 r a V l p S W l J a U l E R 0 J n S W l J a U l p S W l N b 0 N C a V l p S W l J a U l 5 Q U F H S m l J a U l p S W l J Z 0 1 Z b U l p S W l J a U l p Q X h n W U N J a U l p S W l J a k t B Z 1 l t S W l J a U l p T W d B Q m l Z a U l p S W l J a U l E R 0 p p S W l J a U l p S W d N W U d B a U l p S W l J a U l 5 Z 0 l H S m l J a U l p S W p J Q U F Z b U l p S W l J a U l p Q X h p W W l J a U l p S W l J R E d C Z 0 l p S W l J a U l p T W 9 D Q m l Z a U l p S W l J e U F B R 0 p p S W l J a U l p S W d N W W 1 J a U l p S W l J a U F 4 Z 1 l D S W l J a U l p S W p L Q W d Z b U l p S W l J a U 1 n Q U J p W W l J a U l p S W l J R E d K a U l p S W l J a U l n T V l H Q W l J a U l p S W l J e W d J R 0 p p S W l J a U l q S U F B W W 1 J a U l p S W l J a U F 4 a V l p S W l J a U l p S U R H Q m d J a U l p S W l J a U 1 v Q 0 J p W W l J a U l p S X l B Q U d K a U l p S W l J a U l n T V l t S W l J a U l p S W l B e G d Z Q 0 l p S W l J a U l q S 0 F n W W 1 J a U l p S W l N Z 0 F C a V l p S W l J a U l p S U R H S m l J a U l p S W l J Z 0 1 Z R 0 F p S W l L c U F m S l Z L b U 9 Y U U V S R W V q Q X d F U k V S b G V E c W d 3 a n N 2 b k p S c T A w U U J H V G w 1 W l g 2 V D F u R l o 2 U W p j U E Y 3 M k g v a m F s V 1 h U M F J F b F N R M W R n R k V S R V E x M l l F Y j E 3 R H l 5 S D V j Z i 9 n Q S 9 4 c z B E R 0 t S Q 0 N F S j h X a T M 5 S U 5 T c j A x W n R h N U 0 5 M 0 N 4 d G 9 H U G l 4 c y s y c n N M L 1 p v M G g w V E 0 z M m N T R W R V V U R F e E V S R V F s V 1 B q O E V F Z 2 x Z a X c v d U E 4 a D h Y S F l P R 2 0 2 N X R q T n h a L 3 B 2 U 1 k 4 S 1 J H R F Z x M 1 F h W G V h T X h V c X R i c k U r e m 5 O b W F x M 2 Z l W E l j W G l s Y z d k e V Z F N U V S R l d C Z 1 l t S W l H c U V Q S l V L V V p r W l N N M 0 x y W m I r c l d S e S t O d l p W K 2 p h Q m Y w S H c x d 2 1 S N T V T Q 1 d t e D B S O U Q w K z V 5 R k F x R G Z i M D N j Q W h l Y U J H b 2 V h O V V x e U F W U z d U T 0 V T Q W d U N m 1 F c W R S R T A r W n N i V j J o M m 9 t S X F I S V l t S W l v M W h O V W o 2 Q k l Y Q X R s K 2 x F S W V R O G d x T E 9 O W F Z L T k p o S 2 J R e V N 2 R D Z s T m I 4 a W N w a 0 F r c 1 R S c V B a R 1 p H V m h 6 N H l x T 1 J V V W l W N m 1 z d H Z 1 M G R u S E Z o d D R E e W 4 x Z H Z r b 0 Z F N G t F c z U 3 c n E z T 3 N M T l B 5 S H V k a W J R M G Z G M W N B U U h C O E h E c D l 1 a 2 h u N m w 1 d 2 Z C e T Z M V j l j N W l s O V J F U l V m U m l Z a U t o V 1 U y V 2 V R V z d V M j F B c l l v e G R T c T B o c U x N a D V O e U Z J d W N 1 b E N r N 1 l W c n Z N M G l z T 2 h t b G x u e T F H a 1 A y N 1 l L e W x H b H F 4 b k l u T m h x a j F x e k N x a k V U M E 4 y L 2 t j N X h R N E V t T 0 Q 3 T 1 l K Z z Z I e H F D T j d a d D F t c X p u e j F a N z d u R j J 3 L 0 1 X W U Q y R G I z T F d q b 1 J F V l V S Q m l Z a X F y V l V t V 2 V R S F R y T z J H W F V h b X B G R E x K R H g 4 S G M 2 M m V q a E t i S F I 1 U m N 6 U z N n Y m 1 r S n N V a F U 1 Z m Z 5 d D N N b z l 6 W E 8 x a l p v N k 9 T T U V X d S t 4 d U l Y W H N U M E h y M j F q Z 2 Z I e C t t O U x q S T V 5 V 0 N m e m V 0 N 1 l F N 3 Y v c H J 6 U n E 3 N U d o Y 1 d M d E c 1 L 3 Z I M m V 2 Y m x y N S t J a U N x U G d Z b U l h a V Z C O V F p N V V X O G J 1 N H l u U m 0 3 V T J 6 R D N P M n k w N l h u O V B E e n h W d X Q y Y 0 R Z e k 4 4 c j l E W E d 3 c 0 1 T T z E r Z m k z W j N i O F A 2 Z T M 5 S F N 3 M U 5 y b E t j a V U v T E 1 U R X c w V S 9 L S 3 l F M U 1 0 T j Z i U 0 F 1 Z W F Y c j h Q Q 0 l p Z X Z J W W 1 J a W 9 W b E l r c n V V M H Z D c W t W c 1 J B a 2 J n V 2 N 0 Z D V U L 3 p l L 1 R 3 O H N h S k x q e W Q r M z d L U 2 l z V l l N Z U l s d k 5 x N U 9 3 T G M 2 Z 0 F B Y k 0 z T k 1 i R l R O M 3 d 4 U 3 Y 4 S V o y S m 1 C b F l j K 2 x Q d k 1 S R j B S O D l h T E h x b j Z n b 2 1 J c U l x e G N C R V J M V 1 N N d j J v c 1 V 0 N D Z p a l R q e j J S d 0 t S V U M x c n Y z M n J k c n R y d l d S V 0 t 3 c E p D c F V S Y W R q Y W 1 k K z l s Y 0 V v Z U F F e n U y a F B C O F h H Y V V T S z F J R U N s V m 1 0 R 2 o 0 c l R 0 K 2 h E U l V h d m l J a W 8 2 a k V 3 R V Z H d E p P U T l N S F l K V H g w a E w v S 0 o z Q 2 V 0 M k x M a E l v a H E z R F E 4 Z l E 0 R V h j U H A r M 2 Z 4 L 3 Z O R E V a T 1 d X c T R 3 V X h T R 0 1 u S n l B Q U R t T X J s V z B E c n o 3 a U s 5 d 2 V 2 Q 3 d p V m F n W X V J a U l 5 R G d Z b U l h a V V 1 S F Y 3 M W 5 0 V F h O R n V a c j N r d H J 2 c T F I Y X J G M F Z 0 Q j J I U D F F c F l P R z Z W c E t 3 c E M 5 c k 1 u N D h M Q 0 p m Q n h j Z F Y 2 L 2 Z n b 1 V X S m 1 C Z 0 R B e W N x N l h J R X I 4 Y X N m S U N t M j l 4 T V J F V D F a R E V 4 R V J H U T h 0 U 1 F 3 b l E 2 K 2 l 5 N C t m c F Z h d l M 4 a 0 l S N E E w T U R C V V J P M n B t M z V D U 2 Z 2 M 3 N h Z W 1 m T T B V L z R B S U N J N U V j T y 8 r e E t E V 3 d R e U x C R V J H U m 4 v R m l Z a U l p c k J n N V J r a E N V b T Z O M k h x V H l 1 U k l i R H l j b 0 t y a m E y b X J a V l l 5 Z W d s V W N E R E Z y M U 9 R N E V Y U U 1 B N 0 x 0 K 0 J j K 3 R X S X J l a l p y a X c 4 S E R L M 1 Z Q S W l L c V B J N H d F U k V S b G V E S X J S c 0 F n R z U r b F F 0 T W g y L 2 R R R W R 2 U D Y w M m 1 V U 0 t u M S t i Z 1 k v L z N J M 3 h Q N j Z H b j Z z Y n d o S V N z S H p F R 0 V 6 b z J M V l M 5 e U 1 p b 3 F y Q n d F U k V S R l N D U D Y 5 Z l F U M T d C M 2 c 1 T 2 N O K z l t U k 5 l L 0 h Y e F o 5 S m V 2 e j V K U H Z a a z N G Z 3 p n T G N q S T d D L 0 w 0 R E 5 l M k N J Q 0 F v T 2 d w S G J n W G g 4 S z B i R U F I S V Z 5 c W h V Q 2 1 4 N 2 N K W l p P W G x v W X V 2 U H d M Y z Z r R E t h W G x F U k V i R H d F U k V S R l N D T H I 3 K z Z P S G Z H R U R C e W 5 V V k 1 X L z d G b m c 0 T 0 t L a n R 5 O F c 3 Z D J K b T l G U n V C d 1 J q d l N j Y k h n N U 9 X T l l Z R n U 4 T k x V e j Z 0 c z c 0 R 3 p J Z l d 3 O W Z 3 Y W Z I Z H F I O T N m L 0 J y b F V p Z 2 F P e m x n M m Z E U z Y r U V Z V N V V j a k l x S X l Z R 0 F p S W l J c X d a d D k v a H N W c X V n U z M v U D d Q b y 9 j L 0 h 3 N F d s b 2 h M a j B O R G h h V 1 d Q a j h F S F Q z Q z R D M 3 M z Y W Z I Y j E 5 M G R I Y k Y 2 d l V F M 0 E 5 S 2 h J W E k 4 S V F r W l N J R H Q 0 K 2 x m b 2 N S R V J V T V F 4 T V J F U k U x Y X o 0 e U 5 D Y T h a U E t k S T F F T E V Z c k Q w K z A 4 d k N z c n J L S W l L Z 0 1 P Q 2 1 h a U l p S W l J a k l B Q V l t S W l J a U l p S W l B e G l Z a U l p S W l J a U l E R 0 J n S W l J e X N 1 U m N H V k x 6 V E l 4 Z E J o R V J F Z W 5 C U l I r S T Z K b V h x W k F p S V V k Z T Z u b k 9 a b m 1 3 a 2 l s M T J 2 Z U h 1 M E F z R X R D L 1 F V S 0 Y 3 d i 8 x T l U 5 c 3 Z s M F B m N z E 0 R m c y c 3 N 5 d l V C e E V S R V Z V U E J p W W l l d W J 0 a j N E Q m d u O U s z O T l t Z W V j N 0 d P M G J y Z F g y W j d n T D N q a l Z C T j Q y V 2 V o U k x 3 b W 1 F b l c 1 N 3 E x V W k v Q m 5 t Q X Z h d W F V e U x C R V J F Z F Z B R E V 4 R V J J W H V U e m h o O E p q d n B w N D Z i V 3 V E U F B E S l J S L z Q y V D N D T C 8 y d m F J V 2 x m K 0 5 0 Y 1 N U U 1 N l d j h Q a D Z K Y U 9 1 U 2 h w L 3 Y x d F c w U l d h Y U l U b F h o c z V t S 1 Z y d F J W c T d w T U h m N 2 x G R l B n N F J F U k Z W Q V F Z b U l x S k M r a 0 t S U H V s N U p u a j d U Q U F P U l R p a m s z c 0 t m d W g 1 U T J l c V h s Q 1 N O Z G J k O U V B Z H k x d 0 F R U F F q V T d o W j V L R 3 R T e G 9 X b n Z Y W D Z m T 1 B N R m Y 4 R W F h N 0 t l c i 8 y d D F u W U N J a U l q S W l C a V l p b 2 t K b E d X S G F G K z Z D R D g v N U l U W F B C R E 9 i a D J O Z X F 6 Q k l S Q U p 5 b E J M S U p X c U l S W U x X Z F d k S C 9 n T U E 4 R m p m U z Z 2 O W Y r M 3 V Z M U x q Q n l Y V z g v Z z F S R V J F O U 9 R e E 1 C R V J G U 3 J M Q 0 p P d m J S W U M 3 Q i 9 o e l Z h a G F P V 2 N E Z 0 J R Q 1 N K T V B k N E 1 D c l V Z U C 9 l O U F x b F l L S 1 V Y S W l J a X F p M F l t S W l J Q 3 A w W W Z n N E F j Q y 9 W Q X A 5 Y z l N S E c z d G N n R W h V Y z Y 3 b X p B d 0 R B e i s 0 U n R 2 Y T d v b l h k Q i t m O G N T c m F B U X Z i Q k p j N 0 x J V 2 1 X K 2 k w R 1 Z x T m o 0 a U l p S j Q 4 Q m l Z a W V 1 Y T F j R X J I d 2 p i Q j h M T E p B Z 0 F j a U h C R 1 Z L W V p J a l B O O E Z 5 O U p B R E F 3 a m J C Y U 9 H V X J u U H R o K 2 Y 5 c 1 B W d U h i d 2 M 4 Q k J U b W t h V y s 5 N U Z R Y X c 0 Z m F 2 e E V S R V J r W E V 3 T U J I U k 0 r M 0 4 w N D J 4 S T l n T k F M R D B v b y 9 X c 1 Z l U H R 0 Q j Z Y M 1 E 4 O H R W a l V L c E Z l U G R z Q U g 2 N z c 0 N F h m V 0 t 4 d U 1 Q Z E N 0 Z X d 0 T 0 5 k a l B O L 0 N J R F B M U k V S R W R V M E R F e E U 5 R X h i R U J p Q z E 1 d E Z s T 3 V h c E J 3 W l p 2 N 1 Z G T 2 R p N 1 R E S 0 5 3 Y k x P d D J C c U h y S 0 l 5 S W l J a U 5 q W U N L a V o 1 c X p l U j d p a 3 V R W X R M Z H R x Z W N 1 N z N 3 S G Z y Y V B N R 0 o v S U p K e l p a a l p Q Q n h 2 Q l l a c W p n c 0 F n e E 1 S R W R G V G h v R 0 p p S 2 p R b H I 1 W D R X T 3 J m O C t q O X R 1 N 0 F B Q j g 3 T E x n Y V p P T m p 6 c m N 3 e U R Q Z U 0 z e G 1 D e F R 2 S E t r Q l Q 3 d G R F Z X p l a D R S R V J I V m Z n e E 1 S R V N G S E 0 w V W N M U E l L L 0 V j U 3 h N b G R n N j h w T l d t V k l z d z Y 2 O G 1 D T k d 6 N G g w U k V S S F Z i Z 3 h N U k V T R i t 1 O X B W N k h y M 2 p z Y m d F d n h 0 b m k v N 1 g y Z D B h V 2 Y 3 O V l 0 O W Z x R l o v M n g 4 S 3 g v a G U 1 T l J F U k U x W X V C a V l p Z W V a N 1 c y V m p m K 3 h x V W F o R 2 F P V 1 l B S 0 p p Q 0 4 3 O V Z L S W I 3 e E 9 K a W 5 D M H N a V W 9 F M k 9 0 T z E x d H l 3 U m Z i N z d 0 a m h F O E 1 K a m Q 1 b 0 h P O E x F R m 9 i c 3 N 3 R E d y N D M v U S t a N 0 9 T U j d t S W l J a m 9 5 U k V i d X d B a U l t T 3 p r a W t S b F d t R 3 F j Z W I 0 K 0 V q T T g y M F B H d V p F a m V U c m Z E R 3 F T W U l T N 2 V B d T B X d T V o c W x X b 1 Q z e m d i Z 3 g x d j E w Z G N q Q W N z N z M 5 S G J k K 1 N y e H h E N T Z q R 0 Q 5 K z d m S U F H Q n p t b n d z c 2 5 T L 0 1 O T m E 0 b U l p R 2 9 P a m p B U j B U T n Z i N W d M U H J y Z 2 l 4 R y t N V 2 p q a 3 F a c E Y 0 b U F Q d l V U O F Y 2 Y l l I e j h y d y t V Y W h H b U 4 0 d E F X c D R K W G o v W k Z H Z G k 3 R E c 0 W V R 5 K z Z I b 0 x F c E d n M W F k T W 9 0 W U s y T U t W V 1 F B Q U l B Q k p S R U Z V U G k v N n h N T E h O a 3 Z u M 2 1 0 N j N 0 Q m J r N k M z b F l p S W l K N D B C a V l p Z X F i d E M z Z k I z T C t i b 0 h m O V J M e l Z L a F J L d F F q W E V t M E F B R G F 5 Z k F E Q W x L Y V J l S l F 2 U V N P S F R C e D U 0 S V Q z e m d R Z 0 1 h Z G d X Z k g 1 Z 2 F G N m x 4 S W Y 3 L z h R N H d z M 2 9 3 V 0 F s V j F 1 b F Z w T F Z y N E V V c k V B R T d H Q X M 3 R j J B Q U M 1 U k Y z N U Q w b E V S R V F W e H N C R V J N K z B R S 2 Q w e k d n V 2 p 0 a 3 R 3 d k g 2 e W F Z N E h P a 0 1 B U E N 5 e V V M U G V r b W E 4 K 2 E x Q 2 t O N G h q b G U y T m N H Y 2 9 r Y W 0 v c G N S Z m U 2 e V Z W Y X k 1 c W d C b G g x e l Z Q e l h p W l J v N k 5 i U 3 B Y Z W c 0 a U l p T X F I Z 1 l t S W 5 t b n V s c m 1 Z M X l v T U F Q Q k p 4 N 3 V Z M 3 l v V V V y R U F E K 3 N j b l d s M m 5 0 Y l o y U F A 4 U m R p Y j V z T l d u b C 9 o Z T d a M 1 R Z V m J z Z W V o a W d 6 M G p J Z X B S Q V V B a 0 V 2 V j Z P c W V q S V k y M l J X K 0 R 4 R V J F V l V l Q X h N U l V T R k h N d 1 V j e l J R b G 5 s T V Z B V 2 I 3 Z 0 1 0 N j I v M 3 R I c 0 h m V H Y v R 3 V V U k V S R 1 F j W E N X U G l J a U l p S W p J Q U F Z b U l p S W l J a U l p Q X h p W W l J a U l p S W l J R E d C Z 0 l p S W l J a U l p T W 9 D Q m l Z a U l p S W l J e U F B R 0 p p S W l J a U l p S W d N W W 1 J a U l p S W l J a U F 4 Z 1 l D S W l J a U l p S W p L Q W d Z b U l p S W l J a U 1 n Q U J p W W l J c U l L M m 5 y K 0 R Q d 1 d 2 b G 5 o N j c 4 K 2 R n a m h T W W t B Q U x V Z 1 l P T D Z O Z G g 4 O W 5 S V m x V Z E V S R l d B Z 1 l t S W l L a U N z a F Y 1 U 0 1 6 T X F O Q z F l N j V l d 2 t k N 2 Q r S l N S Q m d B U U N 3 U 1 F T b 1 c 0 N H N q K z V H b l Z G W m x t V V J F V k F r T V R F U k V a Z k R l M l F C O G V i V m h s Z l d Y b z V U Z 1 h x b 2 w 3 c W R h U U M y S X F x e G Z x a D B T T X R L e F l N Y z I 5 Q X h v a k J H d D I y b m E z e D A 0 Q k x I c G F W a D U r R T h q V m t k R V J N V k p q V j B B R V Z G d H N Q V n V I V F M w e W N i Y 2 x t R 1 Y 3 a 3 N B T U 9 1 d k p q a j Z 3 Q W x l T m x r N F B 2 e G M 1 U X V z N V N J e k 0 z Q X d J Z 3 o z V T F P U W 1 w Z G J M Z m Z 3 d D N Q Q W d t T G h w Q 3 J k a j Q r R n I 0 d W I 1 b j J l V W 9 t c G 0 z L 0 V n d j Z E R U 9 C V 1 I r d m N m S l V L R T l l d m d W c X R 4 d G V q W D l Z N j V 1 W G t q T G 0 5 Q j J E b G t m M 2 8 0 T 1 d E S H Y 2 T n E 2 V m V J a U l x T 3 d Z b U l p S U F N V m 1 t Z U 9 P d k p w Z 2 Z H S X A y c n F u b H V u W n R r Q W R 1 c G x o a F N m d D d z S k h u b D N y K z B u O T l j U F N C R S t w W j V T Q T A z U U t m W H Z U Q m U y M k N L M X A 2 c l N Z Q W V Q L 2 N h Z X d O R F l a Z z d H T D B 5 R m V w c 0 8 v N k Z i M 0 h o c l Z x b z N t O T Z j e m Z X R H B z R k F C Q X B W W m o 4 c 2 E x K 1 B Q R 1 Z Y V H g 4 Z G N L V E l J Z 1 l P N n Z t L 0 Z 2 Z U N o M l R K K 0 R P b m I y T 3 Y z T z c v Y z h 6 b 1 V H W T h K U G E v R G I 5 R G Z R d n F G M 0 Z Y O H F J a U l x R H d Z b U l p S U E r V 2 9 S N 3 F k W j R M V m p 6 Y k Z q N E N Y N D J U M H E w M 1 Z I S H p o a D J T V n Z X T W 1 V U 0 1 p U m x S c V l Q c i 9 z a F h V M 1 B k R F d K U T A v O T d 1 Q z J h Z W E 0 S W N n R D F p W X F Q Q k d p O H F Q W H R V M m F y V 0 F Q M E p y Y m x q T V Z 1 V G h 0 W T F y O V I 0 c k h w a C t 1 W E F X N 3 d 3 W U R E T 1 p I T k 0 y L z R q O V F k Z X c v T V V 4 b U 5 T b H U r W W N R U k F 3 Z C 9 z V y 9 I T G h M S m E v T 0 F i Z C 9 S d n A 3 V m N x R m 1 Q V H B P a 1 l 0 R 2 9 G a G 4 3 M 0 J W Y U 9 I S W V 4 N 1 R w V z Z l Y 2 l J c U t 5 W T J B a U l n T G d Z W l d E T l Q x d l l O e m h W c G h 3 c E N Y M k R Q b 1 h y d V o 1 S l Y 3 e m I 3 d 3 R a c D V z Q 3 J s R W p Z M j l y O E h I T n N 2 Z 3 V V c T F D T y t m O D h l M m U z W F E z R E V E N j N 0 Z m c x e W l 4 c X B 1 T i 9 G Y W Z u T j h j Y V V o a 2 5 O T j h M K z I 5 e U V W M T h T e G x 1 b 2 x F W W t 4 M U 1 z S H p a e W M 0 R z V o Q l h F M V B O W m x K W k 9 Y K 3 h v Y k 0 z T 2 t y R n F u M W J a d z k y O D R m d n V t V n B z Q U F W O G Z P N F R i T W R F N G Z 1 Y 2 1 2 a G s 3 V V N 2 a 1 p P Y m 1 Z T 3 J t b j N E b z V u V X N H a n d j a z d 2 M k x Q R y t 0 d W J t M k R 0 N 1 B s N W E r e T F t Y n Q y Q S 9 U Z X V Z T W 1 R a 1 d q b z V G e n V 6 M E J F U k p Y R H d F U k V W S 2 l E V 3 l y K z E v W S s v b m Z l R D Y 4 Z W J Z R W R B e S 9 C W E t y U 2 U r N l Z C Q n R N U E 5 J U 0 F v Q W Z u c n V C b H M 3 c E J 2 d U 5 6 W k p q N W w 5 T m N T b m V G a D N k V X J E M n V S d X d r a F d z Z 2 l h W H F Q R m p y K 3 V Z Z W J J c E 5 0 M n V o e n Z K V n Z p c T I w M 1 V z Y X l l N T N o c U l n Z F R N N n p y M V E 4 K 3 R u Y k d M c V Z V Y W t I Q X Z t d V h N Y k p O Z T Y z M k t W M T c 0 d l B E K z J G a l p v N 2 Z w O D l C V j E 5 L 3 J l T 2 J 6 N T d H O F R z M z h l b n c w Z W p m d E F V Z X B D U 1 g 2 W D Y v V D U r R D V R Z j N Z Z l h K S T J q b j Z Z M 1 p 2 Z n B W M l d j a E l x S 3 l Z V 0 F p S W l w b V F x T W 9 Y S X k z e G I 1 d 0 Y v d 1 E 1 S 0 Y z a 1 l m d 0 R I T 0 1 P O X d L U 3 J V S V A v Y T Z q c T U x R F A v d 3 V 5 d k V E W X N 1 K 0 N J O X p 3 U m o v Y U t 4 c E 1 O Z G 5 S R W t 1 V V N O S D U 2 N 2 d V O H V l b V B k V F E v M D N 0 M E J j M X V H N H B W R 1 V j L 0 V h T k 0 3 Y m R y W G l y Q U V B R W R 1 M 2 N E R D F C U 0 1 i d H R C c T M x b X o 3 N 1 k 4 T T h w Q k R a b 3 F C T 1 d B R 0 J H e n o 3 b 0 d k Q V l R U S t q M E d M U k 8 y V y s z L 0 g 1 Q z d G N H l J d V k y S 2 t y U j V l S W l J e U V n W W 1 J N k R I T E 8 5 O U d j N m N N d k 5 y N G d k N 2 p u d G J a b U 4 4 c U Z E N j J q O U N s V G 9 y Z W M r N m t X R 0 x S Q l Q r Y 2 p 5 M E l B b j A 5 R X R D b F R q S 0 9 Q S E F 5 Z U 4 5 V 3 p 1 a 1 k 1 a D J M W F N G d S t Q a G Z Y M n k 4 W F E 4 e m 1 r Z G d t S G N z V E N Y c X l u K 3 d H a U p I c W Y y Y 1 Y 1 L z Z E W X h U U 0 F W O G Z u Z y 9 l d m c z a H J l e n E x Y T d 0 W m t a U G h v e U F q T z N i c 0 N H Z j A 3 a G x j N 2 R k S z R O Y 0 t z R F A x Z D N 2 T k F p R U F D U X I x Y k I 0 K z N a K 0 d U W U t F e n M y R l h y M 1 B D a 1 J I V D g 5 R U 9 Z b X B n Q U F N T V N F W k V S T V R B U k V U M 0 d 3 a 1 N G e V U w a V N 6 e k h V S m d D Z 0 U y M z Y y S F J C V i t J U m N B N 3 J V T 3 c 3 S k k z R G t j N j Q z Q m s y W D d v M 1 R Q b 0 l s W m M 5 c 0 t a R 0 h 1 O G V 5 W U F D c F V Z R X h 0 R m x l c 3 o x R 1 J a L z J m d n Z x T 2 p x d l k y a m 4 5 b k p w T k o 3 e F V J Q V V M b 3 Z Z T U Z D e X A y c 0 d C d l h M b D J 3 T j d i S y 9 h d T E 5 N E Z W R k N 3 S W d w W V V C U U V L Z E l D S k N H M F F C c n B Q V l B l U H h K R 0 p w b E p B V U l D Z V Q 1 c n V S Y X p 6 e j c 3 N 0 l N Y T V t R 2 Y 4 O X R W c n B 1 e U d n M U h 4 a j V V c z F j c 1 k 5 W D J O T 1 p Q d m R 2 d D h V d U h q M k x l M m x Y Y 0 8 r Y 3 p 1 a 1 p I Y z F 4 a T N a V W 1 v O E d B c F N Z R X B X Z m 4 0 W E E 0 N k J J W j V X e m J 4 K z Z v W G x u M E 1 Y c 2 Y 0 c n N R R V p H b V V t Q V N r V F l 2 L 3 Y w e G p l c T N 0 Y 0 N 2 d 2 I 0 b W c 0 T V Z s L 3 p P b 3 A w U j N E Y z B o W j V o U l p 6 Z E p i T k o 4 K 2 t R V U 1 Z b l k x Z X h O a W V J a F R z a X V l b 2 9 D a 3 Z 3 Y n h n Q U 9 F S 3 l F c G 1 G Q m R 3 M 2 R 4 W m 4 5 e C 9 F O E h y S 2 Z M O T I y V V R H U F A 4 N F Y 3 e j d P b k 5 1 d k p Y Q j h a M D k 5 b D J 4 T F J X Q W Z o M D Y x a m x X V 2 x s Z G N D V E E w d l J D R l N J a W N t Z 3 B N S W x J b T N k T C 9 6 U z M 3 Y S t 2 N 1 V T b m 9 G T E 8 2 S l R s Y k p 1 e H F R T j V G V 2 F Q N X h n T k R z S j l L c G w r M m 1 w b l c 0 Z U F z Z 0 9 h V j c r S V F 2 c E Z G Q j d R d V h M b 1 d P M T J K b j M w R G 5 h S G 5 h Y 3 V 1 S 1 R l d m l G K 2 Z z e T Z i a k t u d i 9 R M D U 3 N z Z Q Q i 8 v N X d a T z Z 1 b C s 4 O W 0 1 S z F m U X A z M G M w V U h C Z F k 0 V m w x Y 1 g v U W o w O F Q z N E d 4 Q V J r W U 9 p d 0 N R a W J k N G R n M V B y d E Z u d E J s N z l w e l A 5 S W d w Z G p z L 2 J G a z F l a G R u d E 9 l N z h z Q z J L c E x 5 Q U p z K 3 B a M m d 4 W S 9 j T G F 0 S n k 3 c H c 5 a 3 l Y S m 0 v b G 8 0 Z z N F Q m 9 j M D J E O G h L c H F 2 Y n I 2 Z D h h K z l 3 S V E z W C t i T 3 N X Z H o 1 O W l 6 W E I 0 O S 9 H M 0 x K a F l s c m V m W k N 5 O T F P M F o r V 1 N s b W s 4 b j V E c E 9 J a U x R Y 0 J T W V J F V G N 5 U z Z z Z m h Z c n d y V H l v Y 2 V a d m o r S 3 I x S m l H T z l Z e U x p R k R n Y W t W V 0 x 3 b G l Z L y s v S T I 3 e H A 3 T j J R T U c x V G x l V W x I a D l o M n N Y d T N h O D h P d D k z R E p X N i t 5 d D d q S X B j L 0 c z Z W x N K 3 V o d E J z V E Z j M l d 0 W W c v L z l 0 b E Z o O U N 3 U T N j a k l p S n l 3 Q l N Z U k V U Y 1 d M O D N F S U N F N E 5 K R E 1 0 N z J p W X N h M 2 J l e D c x U k o 4 e H Z k c l N k Z j N E R F Y r V m h k Z G x F U k h 5 L z l q U 0 F m W D h v c U s z b m o x M F Y w a V l 4 M m U y N 2 5 p R W g r d X V O K 2 Z M M n J D e m M 0 S E E 0 K y t l c 1 A 3 c H M 3 b T h q Q V F L W m Z l e U 5 l U m l O W m h R V 3 M y c k d O a U l C Q W Z M M j k y W n F W e F R 1 L y 9 j S V Z J N D g 3 Y l B j c E l p S 2 V L V E N K a U x p e H F L Y j g 5 N U R v L 0 V h Z n M 2 Z k V R c V J 2 W l p 2 W U 8 2 a 3 Q y Z j h k c E V B Z k g 1 N m M 5 N 1 d 6 Y 0 V W Y 1 d E a l B Y M 1 N a e D N Q O W E 0 b z J s R l Z X Y 3 Z w T F Q 3 T j I x d z d P S G p D S U Z 5 K z Z n a k Q v N m t j M U s 2 e F d y d m 5 n T F N x c X F z d X R X N 3 k 4 T 0 h 2 Q V l P N D U 0 K 3 p t d W l V U k V X a 0 N C U 1 l S a 1 Z w M k Z m d n k 5 Z F l Z R W t O S 1 N B d 3 B h Z l I 1 S D J 6 c 3 l P d 3 Q 3 W m g 5 e H Q 5 M E M y M z h l W E x r O E R H Y l N Y L 3 V O V 3 d P T z B h R H N k S H Z H U G w 2 Z S 9 Q U T J l Z m h i N 0 h V c W J J W E Z 4 Y k 9 u d W R m e D J h M 1 k 3 W G I 4 V G F a T U J 3 c D V R T k Z S T m 9 B Q l N Z U m t m M V U y S X h N V 2 R 5 Y k N w d V J 5 U U 8 y T n V u Y 2 d n b 3 Y 4 a X J N Z U p 1 M H d u U T B x N z F u V W 1 O N X F w Y T N q O G x v e E d R M E h 0 R F l J a U x T Z l B T V F d V U 2 t 4 d T R T S H k 2 W l A 1 a S 9 N M E 8 0 T U h F M z U 3 a l p Q O G x v c U E 1 R F Z u d m R G W U N N V W g r T U J n Z n Q v T X V i Z m E 0 a U l p S n l l R 2 l G U 1 V U Y X Z M d 0 t N e D l 0 a k 9 Q d D l m R 1 V W S m 0 0 T U h F M 1 R 4 M l Q 1 T F p 2 c k g 4 R k t m b i s v T y t m e m h 6 Z m Z p O E d 3 Q T R r N V F i e T U 1 N V F P Z 2 V W N G 0 y e T F 6 b F B o U n h F U k V T T 1 R B c E 1 J d E t t c F J m N 0 1 H Y n V T R X F 0 S m l K O U s 1 a z J j a F B u Z G Q z a n N m O U 4 v Z E p Z b X h Q S W k 2 d T c 4 T 0 x x T G k 3 S C 9 N M D I 3 d k t 3 U D l Q O V E 1 T W J Q Y W Z I V n l R M n V x K 0 l p S W c w T H d V b U V X b l Q y Z 2 V V Y z g r U U Z N d 2 1 P K 0 1 U T X Z E M X N 0 W G J m M l J z S G l z d i t a M j B B b C 9 L Y l N Z Q U R J Q 2 Y y V W J I d 0 R M T V J 0 Z l Z w W D F W O X Y 3 Y m Q z d W o 1 N V J T N E 0 v Z 3 F N W l g 1 e E 1 S R V p I b W 8 4 Q W t J b T N l V m I x M k 5 x b S 8 y V 2 h 2 Z E J X O E s z c n M 0 b 2 9 l d T V v M C 9 q U E h i b X h T Z n h F U k V X a y t L d m 9 n S W l J a U l p T G l n U U t U a U l p S W l J a U l C d 3 B N S W l J a U l p S W l I a W d 3 a V l p S W l J a U l l S 0 R B S k N J a U l p S W k 0 b 0 V D a z R p S W l J a U l p Q W N L V E N J a U l p S W l J a D R v T U l t S W l J a U l p S G l n d 0 N R a U l p S W l J d U t C Q X B P S W l J a U l p S W d I Q 2 t 3 a U l p S W l J a U l l S 0 R D S m l P d 2 5 P Z C t m N 1 V X K 0 x t M 2 J D d j M 0 Z m x z V W U 4 d T l X M m h X S W l J a T B s S V V t R V J F O X Z Q a 2 l r U 0 8 v L 3 d Z M G 9 0 O W 5 H M 1 R r e n B 3 d z g v O V N D d n d h O E d a a V l p S V N F d n d h d W t K a U l p M E Z p V l Z K b j d m S G N h Q X l F T G F C N V F E N E F D K z N 4 N U Z P L z l 5 Q m t m b k 4 z b k 0 r U G Z I S E 5 T Y 3 h p V m s 4 U E x v O V F j M W h v a U l p Q n c 0 Q l N Z U m t S b 0 x k M F J T Y V R N e U x t R 1 B z K z N Y W F J I c 0 x 2 Y m h x b D Q 3 e V N s c i t K R T h m N 0 1 O U H k r Y l M x d U V i e V d Y Z E V 1 d j A z Z k J q a 2 c y N X d W d 1 M v O D B 0 M k 8 5 K 2 s v b k p 0 N k J p S W l J S E d v S 1 R D S W l O V 1 p 1 N m 9 D M 3 l j N z R o Q X h u M n d j Y j R n R D R h R 0 1 j S D I y T W E z Q 0 1 1 N G V r Y 0 d P L 2 J T N X R r Y j R W M 0 R F N H R V N 2 Z u Y 1 c r Y k 0 0 T G N I c 0 1 G S m h F U k V S Y U F 3 V W 1 F U k V n S m Q r Z j V a a 2 h u T j R w a X h C T E Z R Q 3 J z N E p a b k I 3 T 0 N S M z J j b j d Y M 2 N 6 Y T B w N G x 1 O E 4 0 O V l S M U h z Z n B G V l o 4 d U t Z c 0 l p S W l o N E V D a z R n S T h N N z Z q Z 0 N F K 1 Z R N T I 1 N V l r W W l Y M G N F a k l 6 Y l R P Y W l V W l J s a E x O a 0 4 1 M 1 R K Y k t s c G l v a U l 5 R 0 d t d 0 N R a W J k N 0 9 J b C s r U 0 d u b j B 2 W j V j a n V X W j R a d 1 N m Z D B P Z 2 V W S H R U N F N i b U I 5 U l o v T 0 5 q Q 0 V D S W l J d E o 4 R k p o R X B N M T d h V T B Y c k h h R D g v U G V j b S 8 r N z Y 5 d W h Q b F V j Z G Z n b E R y O W M 4 d k 5 i c 2 V 4 b U 9 6 N G 0 y M T E y a U 4 5 S z d t c T U 4 N D Y 3 Z k 8 y U l p H V U c 4 Z 2 R n O X k v d y 9 U Y 3 F v V E c z b 0 t J a U l n M E V 3 V W 1 F V 2 5 U L 3 M 0 T V l V N X l M S 2 Q y e k d i Q m p r Z 0 F 3 b n d x d V R C e E 4 v M G l D b D B l M G R 0 b j R D Z W o z W T d s c V F S N G h H O E Z 0 d 3 l v V 3 d r d n B j Q 2 Z w T n h B d D h k Q W d V b E V S S 1 E x V U d B U 2 t U Y n Q 0 V 1 h k O F R i W m V Y R D R G b W R n T W d B U E R k L 2 k 4 W n l Y U m 0 5 d z I 5 N H g w U F h S d l g y c l Z n W j N u V V Z F U k 9 T S W 9 N Q W t J b T F h c j d B a X h p W H N v V 0 5 n V 2 F Q U E d i L 2 Z Q a z M x c W J R Y k F R a H c 4 N W l l a U l p S U h C a 1 V t R V N r V G J 0 O W N D c F J 2 c F h O T W 5 a c G x R b U E 3 R E p 2 W G w x V G Q w K 2 x 6 W G 4 r Q U c 2 U G l Z a U l T T 3 V n d 0 N R a W J W c U 1 Y M F d 6 a m I y d k 9 F U m F v V i s 5 N 3 l Q c F h T V V J F W k h X U z R G S l J L U 0 p Q S l V C a i 9 D d F p P V W x 2 e m s v N 3 l u M U F X R E t n S z N j T m 1 o c m 5 m N V R G d m Z o c T l R W X R r O W M x S 1 R y a U l p S X l P R 2 p 3 T l R H R 1 R B Q U R n Q X F y S H J Q U X F R e F B C V 0 U 4 U E 5 5 L 1 g 4 b 0 p i L z Z r Y n R P U V k x L 1 A w c E V S R V J h R n d X b U 5 z N n d Y L 2 1 1 W W 1 2 e n Z N Y 2 h j c l Q 1 V C s 4 Z G p l c j N W M F l J Q U g z Q 0 M 1 d H p P a U l p S X R L T W p D M D l B V 2 x a e H Y w S 0 h 1 O H B L V 2 5 C b V l n Y 1 h Z b 3 F 2 V m k 4 S z R J W X Z 3 c T Z o Z X I v T F R t e V Z G a X Q 3 T T d Q d z J x M 3 Q v U l V S R V J h b k Z h W T J q Z 3 Z v N U V L V y 9 W a l J G c 0 w 4 c k U 3 S E J n T j J q V k c 1 R 0 I 5 b E J S S H V j M 0 l 1 S V N N U n Z W M 0 F E Y T d B U z l q O V N P e X E 3 S 0 N B V E F a S E 0 w M V J U b k V I Q T R I O T g y Z H h a Q k 9 Y V G g v O E x B R y s x Y l p i V l J a Y l p S Y n F 5 a X Z y S 1 N r c 2 9 M a T h u S 0 t 5 c 3 Z K T H k w a H I 3 U 0 U 3 S 0 l p c 2 9 v S 0 t L d X M 1 S C t Y W F h P W T d n U l d w S 1 Z 5 e n F 2 U D h k Z j l q N U V Z S F h Q W X J p c 2 k w a G 9 w T U x W e C s 0 Z W o w a W 9 y U D J 4 U D Q 0 e E 9 Y V n B 3 U m l K S H Z w d 3 l i M T V m M n d t e j B j N 1 Z 2 U n I z K 0 Y 1 c G x Z b G U w M C 9 F M j J U S G J I U l F V b E 9 T U E R G R X E x T X R M V G 5 U Z m V p M W 1 N M T B E Q X Q z Z m p Z W U R K a E 5 Y d H c y Y X d h a n V u W W p O a m l r e m p t U l U 2 L 0 Q 3 b k R n Y 0 h n T 3 d o Y X p t U U J 2 Q 3 d F K 1 B n V D Y r Q k x z N j B 1 d 3 J 4 L 1 p S W V Z F Q m d Z N S s 0 V k 5 u d F R r Z T d s d 3 l I R G V 1 d k p h Q V B K S 1 N 5 a X J k U D h v O X Q 3 a U l n Q 3 l p Z 3 J 4 d D F q Y z l t a 1 h F d H J r N j R 1 S U h J a 1 V t T V R G Y S 8 r c z R 1 U z R l Q 3 d t V T B 0 U F J l U 3 d P e W t 1 a H g 2 a F J S N l A 5 d 2 d 0 N H F T N G 5 B Y k h D Z m V 0 N U p q W V h Q c E V G Q k h y N z d s c 2 V V S n d D V U 9 p O H d I d 0 4 5 c 1 l F W n R I W m 9 r R n E 4 T k F w S y t E W W R I N V h O M X J a O U 5 2 U k E 2 c D R Z O C 8 2 T G E 5 V C 9 z N G Z y M 3 J R Y X F z V m 1 m Y j d h Z W R 3 W T d j S F B K T F N 3 a n p x e T c 2 Z 2 N H Q X h h d j Z q M X V i M 2 M 2 V U 1 X T V p O M 0 F v M 2 w 0 b X Z M M 0 1 X T H k 4 O E R H Y n N k c H M v S j Y 4 b V J P N j l 5 S X l N T E R C Z W I x N z l Y K 2 J m Q y 8 3 Q j d 5 c G 4 z M 0 1 0 M n R X M W R 2 L z d G Z W U 5 W G d z O T V W M 2 1 u e D l F W k V q a 2 N G U j M x O X p 5 V k Z 2 M U 9 3 W k Z O W D Z H O F p 6 d W 5 S b D J x a m o w W U 4 1 M H B v V n R m T E 5 Y b 3 V y d l B B e D J a e V A y Q j B w Q W d l a 0 5 m c z F w a X h l e E 0 4 N 3 E x Z m V E Q V p Z Z T l u R V p y L 2 1 v V E J z M m 9 Q R U J B Z n p 6 U z E z T 0 5 2 b X J s c k J 0 U i s r W G U 5 N W t Z R k J i S D c 4 Z W F C N l Z l a j V D W m R 6 e m J H a j Y v U k x 6 c 3 h n K 0 9 N U D h z M H R k M 0 J z W X Z k R E 8 z a 1 B L c X F x S 0 N n c n J k U C t W M W 9 x V j c z M 0 J 0 O V B 2 W n N 1 R V p G M W p r Y 0 V C d W 5 4 Y l J F N U t o a 0 1 k W C s 0 Y V l W S m 5 M e U 1 S c X g y T z k 5 c 1 R T S F k y O E l k Z z R m c E Q w U 1 J B e F J n d G p i Y 1 N Z N F l t W V V G c E d S b G N Q b U l Z O X d l W C 9 Q S V V 4 N 1 B O Y m 4 1 T 1 Z y Z j Q z V G 5 2 U H F j M i 9 i b W V K L 2 8 2 e l V y d V g 3 N m V 4 N l B u L 0 h T M D I 3 Y k 4 w M T d q c W l n N E V N N k Z 4 R 1 I x a 3 F C U 1 p 6 T z d O e U Z y M U 5 U Q U p p K 2 F R T n B o U V h j U D J 3 a 0 h R S W F m a l J F U k k 1 c 0 M v T D Y 4 V m I y Y 1 p p M n o y N z J h M l d X d X E 1 b 3 J N a m M w K 3 p Y Q k F q M H R 0 Q W p O T 3 l B e n Y z M m 4 x V 1 l q R W J P O D F E T V l m O U g z U n J q c i 9 z Z n E 5 T z J m V z h P R T k 1 O G 1 k Y 3 Z u O G p n K 0 x v c n F Q R V J F V T I 2 U m 1 O T U d E c U N D V U 5 I M U d s Z m t y e F p S U j l F U k d v b 0 1 J b F Q 5 O U F 3 S G g 1 e E R O U C t X b 3 J O W V d m S j d s M m M 5 Z l V j e m s z b 3 l t b n h u U m t T R l l P M z N t M F N P U 3 E 5 b F g w Y 2 V 5 c k R v T E w 0 c 0 Y 3 W D R Z Q 0 p D K 2 N m b G 1 z T m l Z N 2 h n M V B P T 0 t C e l o 2 O V l 4 c E J P W F N p c n J I U V d n V G l Z S U Z I Z n V S M U N 3 K 2 8 5 N 3 F r S V J X T V p E T k F w S W 9 x b 3 F k Y z E y T m Z U K z F 2 N z Z E M G 1 F V 2 t M R k p q R X h R V m R 1 e E 1 m R 0 1 S d H Y v M U 1 m a 1 V G T m 9 l Z H V T b G J t S n V 5 Q l c r V G l V a G Z Q O E o 5 Z l B F M m F R c 3 Z h V m 1 2 M U g y d F F x U l p y R W h M N W U 5 d F d 3 S F h B S E d n W V d I Z k U z c T F n O C 8 y d m R V R l J Y Y m w 1 Z F k 1 d G 4 r Q W F p a k V O T V J r T k p M O T B s d X M v N z l u b k c w T 2 g 0 T l B s e S 9 s c F l Y e k 9 h V j N Y K z Q 4 N 1 N 4 Q y 9 Q e W N 4 M y 9 a d E p H R k c 5 Z n g 4 R G 5 u T 3 d 0 W W l J a T B G Z n F w S j N V T W p Z N 2 w y M 0 1 1 N E 8 x M W E v a D B T N U p 6 N D h K S 2 0 0 M z A 0 a U x T a X o x W E V S T T V i Q l N Z R H F r S T d 6 T D J W Q j J t a S s x Z k I 4 T U F R N k l P e n l O Z l B V S 2 I 5 d G p j U G s v T y 9 3 Y j Q 5 e D J p Z m N V W m 1 z c F c 4 N 1 B V e T F p O V V 1 O X B q Q n R u d k Y r b m J m O X d W a n V v N 2 M 3 U G 8 4 O U R k L 0 g y b G R k e X d a R G h B S l J V V k J C M z U 4 M D h m Y 0 V s V E R y K 0 p M Z l h h U m N T U 2 1 G W k d k K 3 Z X O E 9 i d n k 0 a U x D Q 0 F U L z U 3 T T R u U k 1 S U 1 d s W k t l b D B 0 V 1 V T S H Y v U F l 6 c T N k c 1 o 5 T H h K e E x t N z A r d 3 I 1 L 2 I 4 V V J F a m x Z S 1 R P S l d p T V h D W F V P R 2 M w W F A z d n k 0 U F k y R k 8 3 Y X p M a W V M S T Z 2 Z W w 0 Z z A x b H V k c X I r a 0 g 0 N H F l Z E 0 z c m V l W n Y 1 Z F h Y O C 9 z Z m N D U H l S M E 9 D e m V 1 W S 9 u V 1 Z J L 0 h I V T N Z N 0 x 2 Q 1 d w M U l m Y 3 h t W j l 2 L 0 x y d U d T N G V Q Q X F v R D F k N 2 l J a 0 w 5 Q X p E W F B Q N z h 5 V j k v Y 3 Z Q T U Q r b 2 R k O T l l U 2 o 3 Z T N v M m F 4 L z Z 5 a T R 1 N G V l W U g y Q j B P e k N Z V G E z Z n V J T X c v Z 0 o x N W U 2 b W 9 x a U x V e j U v c l R q a V p q L z V 6 Q X o r d V g 0 d S 9 4 Y W Z K M X h B U k 9 k S X B N R W 0 5 W X Y w R H V M c F h Y N j d 1 M V J l c j N V N T J X U 2 x a c G F W V T J t M H R Q V F Z w N i 9 i V W Z X b G U 1 R k F i S E 4 r W n B 5 K z R o R n M r K 2 R E d D h k T E t D d n k 4 M 1 c v c 1 d s d E J X U m t B d 1 g 3 d V Y y a l M 4 L 0 1 Z O E 1 n O W Z E Z j V U a 1 o x N 2 R i b 0 9 X Y l h y U H F I S E 1 E S 1 Q w S m t G R C 9 m K 1 F D U m d V R U U r d m p 3 O W V x L 2 V l U F h S Y 1 F F Q m Z Q Z j Q w L 2 l 5 b E h I N D I r e H N E c y 9 q d 2 U r b k 0 y O G R h d D U 5 N n I v T 2 d P Z G l F a G J v T U F r a m V a b E 5 C T H J I M E N z Z j B C T F Q w V 0 V v c 0 5 U V 0 U z Y X V E R C 9 B Q z R i Y 1 l 6 S H d M U T d Q N C 9 v b 0 t C R 2 p i V W 5 Q d y t B b U 9 B U X Q 4 Y 3 J h M W F n d k p 2 N G p 0 R D Y 5 T 3 J O a l R 1 N z J T K 3 B J W l U y S 3 l V V k Z Y e j Y x d y 9 N V 3 J H V V B 1 M 2 p 1 U G V N Y 3 p t O T d 3 Q 0 1 C Z 0 5 W T m h 1 N U p j V l k 3 W G F l T 0 8 4 a W J w e n h Q c E 0 r Z W 9 m M 3 I 3 b E 8 y M D Z J U 0 p 1 a H d D U W l J b k t B M X U 3 Y V F Z L 1 k 5 b z N x b T V 5 V m d j R m c 4 Q m h z T W d z T E F Z Z 0 l i T n B X R H Q r d V d V V m N X R G p 0 R z F F e V B h K z B o T W U r L 1 p J S H p o c E h t S D h B R D h 5 Z H p i d S 8 v d 0 p B b 0 k 4 d m 1 Z V U Y z R F B u T X l a L z h o R W x G U l U x N 1 Q 3 N F d 5 e j R X U 3 o w a T R 2 b j l 5 M m J 1 R z N X Z E Y 2 N i t N b 2 1 6 V k 5 F N U V p b H d D U W l J d E l J d F l z M G x G Z F Y 4 Z n V X e m R 4 N z V y b U 5 P b i 9 s d G p R N l I w U V N V U E 1 l a 0 o r M 3 h l W F J 0 c C t T M W d Q d z l 1 S 2 Z 1 U E h F V S t r U U d v Y l p a S 3 I z a 2 I 5 R k c 5 Z n p l L 0 l t N 2 h w N 2 R x U G 1 r R k d R e j R k L 0 x P Y k 9 z V 2 N C Y 0 8 r W j U 5 S 2 5 m U n p S U W N H a 1 p H V n d j c z g r Q k 5 R R X B J U j d w a n J m c 1 Z x O V l 4 c 2 h m d j U w a m 9 o a 3 c r N W R M R T F O Y n R U M V J F U 0 9 C Z 3 B N S W l J a W p U R D c r a W 5 F a C 8 r N 2 V l e X N G V X N w c T Z y a z N B R 0 R H e n p Y N F h E d z Q 0 Y T F u T l N q d D d O d D E z U C 9 j L z U 2 N X J J L 2 V P M 2 5 C W n c v Z U J p L 2 J r N 2 k z Z D k r W W Z 5 Z 2 9 k e H k 4 b W t 1 L 2 Z h M 0 p I a 3 o v L 2 5 3 Y l R x R l I z T F R T Y W U 0 S F B Q M H R G e G F U a l o r M 2 h a a W d v S U J D U F h 6 S n l F c W 1 v Z S s r c H p r e k F 6 R z l P c E R C e m N y V m R P W E x 1 R 1 R a W D l 3 N W F q a n V P d j B z N 2 4 y d U J N Y n Z H Y 1 J r Y U 9 G Q X B P S X l I N F d w N G N U S D F o R 3 A 2 Q l N 0 O G R Y W n d k a m Q w R C 9 p R U s 4 a k t v Y j J W W m N P R 1 E 0 Z l R 0 V X I 4 U U E 3 Q z B w N W 9 s N V g z U G h r T 0 c w Q 3 d s d D h Q e j U 2 L z l o W i s 1 Z X h n O G E 2 b X p i b X A z R n d v M 3 J t T G 5 z R H p i c z N z V U 5 K N H p o c 1 h F W E F 2 R G Q y d F U 4 T S 8 5 Y l J q L 3 p H R 1 A 3 O U 9 P T z A 4 N W l Z T W R P U U h W V n Z P Y 1 h 6 T 1 B s U l Q v U U x p U 1 V 6 M i t j U 3 F D U H I 4 d j F m T X p l K 0 h w N z g x U F N C b z d w M m g y e n l V U l J l U m 1 2 L 2 J 5 Q U V R b G R N U m d N T E 4 2 Y 3 h J c 0 x 2 K 2 Z 2 Y l d s T V B Q W U V a a z Y 2 a V c x N 2 M 5 a T B a e m V i T T N Z R E V P U m J Q Z T R M R j E z T 0 Z T T 1 A 1 W U V 2 W n p Q N C 8 r N 2 5 6 c k Z u Y 3 R P S n A y T F F l M H d p M G d Z b 0 1 J b U k x S 2 l 3 R 2 J u a D U z N z R t N j B z b m J E R W J T Q j Z h a 1 Z Y b G 1 l R 3 N P e W l K V V Q 3 V m J U Q U x L V W x 2 S F h s d F M 2 Z l A x L 3 h G d z Z I Z z B m U H Z h Q l I 1 M D l m K 2 p 2 O U 9 u V G s r R z Q 5 d U c z V 0 R P Y X R Y V V Y y V V J F K 1 p q T 2 4 5 e D N B e T V k Y z Z R e E V B R 2 Y z S D h S W i 9 R W X l k O V V L b n B q M 0 Z T Y y 8 5 e m d 6 S j k z T T Z P N D l P T 2 5 a e D l t U 3 V Z Z X p C d 3 p p e F l 1 d U l N e E 5 J U j Z q d 2 N E a j R 5 Y 3 c 3 Y n V 2 T 1 B h c F J 3 Q 3 d l S G 5 S U H k 2 Z X B 5 K z R G S U E 1 c T V Z e k 1 p R 1 I 5 N i s 1 a m p E L 0 F C d 0 9 C M E 9 u U F V C S l J R V W 1 v N U Z U Z X Z W b F R N O C t 6 a k V I Z H V 6 R X Z D b D N N W G Z W Q 2 x a d T I 2 c X d K Q 0 p 0 a G d L V G l F a U 5 I N 1 p I V V Z K b D R v W i s y O X l H c G I z b D N x e k l E R 0 Z r Y k Y 2 a n d s T D g r M k 1 P Z W s 3 a k V q S j R l Z l Q 2 Z 3 g 1 S E R x M U p 4 N S 9 J Q 2 Q x N 0 V o b l l 1 Q X A 1 c j F 4 e U Z Y c 0 s 4 Z 0 U 0 c C 8 4 Z 2 9 v T 0 N H Z H F w Q 3 l N V E V 2 S D F z S C t T d 1 d E Z y 9 N S E R P R 2 Z B W U d h d l d N b 3 B 2 Z n Z p W l R U e X h o V V R L U 2 d 0 N V l R Z X Z l c T k 1 d F h I a k 9 i c V k w Y l h P N m Z h M T l 2 N T d Q K 3 d P e H d Z Y W o 2 N 2 M 5 N m d v W n k z M z B x W m l N a l J U b 0 Z K U k 5 x O H d z c n F I N F d m Y k d x U D J X a m 5 u Q z R a e m p h Q U l H O H J B R i t t e G 1 C e k d C a m R m a S s 3 a W 4 z c m p P T n R 0 Q k 5 W S z B o M U N 5 M 2 g 1 T G p z Q T V y W E c y c z d I Z E I 1 M H Z 4 T V J p T T l Z d H M x d W 4 5 a 1 l K Q X p Y S j N R b z F l R F l X Z C 9 a c E 9 K e T B Z Y z Y v e T g v M H B V Y z F D N W N C R V J W d 3 B N S X R M b T l a M X h n c 3 Z u N H o 4 L 3 h 1 W H o 5 b 2 1 M Q U p p M X B i c D g 5 Q k 1 y R W 5 s a V J X S 2 R j Z n B G R l B M d E 9 j d G Q y b n F G R l h I U G t C U z M x e D M r M l h G Y z N E M m R X d 2 R 1 Z F h 0 Y 2 d V b E V S S 1 R s S 1 R D S m l B Q T l 3 N G 8 0 c z F P V 1 M 5 d T h i V k V r N V Z i d m l m T m J l a m h i O H Z 3 N X M z T W 1 3 N l B 6 N j V 6 L z J Q S k V 6 R T B z Q X B G U m F u R l p 5 U k l S R V p I V 1 I z O V N p N G d B M 1 V O T H V H V k F t a 3 R i U 2 9 H L 0 1 6 Q z l 0 c l l U Z m w 0 M n B v M 2 N S S m h Q V l o z e n A 2 M U l 4 T n R r U H l 4 e k Z S R V J r Y 0 5 I Z 1 V s R X B B R 0 x k a 1 N 5 Y k U 4 b 0 4 v V G I 1 a l l z Q W R n Z E J p e j F C S 2 I z T m 5 S M D I 3 N W h i M k N k W S t F K 2 x Z e E x 5 R G p 3 Q 1 l 1 S W l N Z 2 h v O E F r S X R L Q V l F c 1 Z 4 N 2 Z m e T A z O X R w R m U 3 R V A 3 Z 1 B J N m Z h e D J B M m F q N T h E M G Y z O T F j O X Y r V j B Z b 2 Y y V z Q 3 d V B U T T Z 4 S W d V b E V S S 1 N W V U d B U 0 V X b k E w T 2 g 4 c H A r M m 1 2 d i s 3 T W 4 z Y V Z G O G Z j N X k 0 Z 1 B M b k 1 l d D l 1 c X F Z d l U 5 a 3 J l d m N N U S t P N H A 4 T 2 U 3 e l k z a G d X R E t U K 2 1 4 d m 5 v b U x p S W p J U V Z O Z 0 V o R U J 0 d V Q 1 O D N x d H F u U m I 4 d n h k U H A v Z m R U Z X p 0 c l R q M m t V R C t P c X M 1 Z m l i Y l F C V T J Z M U F k V m 5 4 e G x x Y l U x M W l 1 c j d I K 0 V S R V J L V G x L V E N K a U F B Y m N 3 U F p X R l B n d 1 p Q Q l V R W G N N e V N a Y W N 1 N 2 N j Z n Z 2 W G 5 q c E x V Q V Z O c X F B M U 5 U d 3 M v b n l k V j c r R H o 2 V n p j Y 0 R y a X E x O D R E b k x t S W l J Z z B K d 1 V t R V J G Z 1 h F S U d M N D l l N z l J M l p Y R W Z 2 a 3 F O Y 1 d t N 3 R z O E 9 m d D R a d 2 Z m Y m 9 2 Z z R L W T R y Z S s 2 a 3 F o R 1 A 1 T z N 2 c D U w U i 9 M b 3 J u R X U 3 c C t N Q U h s c l d u U T I 1 Z 1 R 3 K 2 F s T z k 3 M E d K a U l q S T R h Z k F K Q 0 x T Q k F i Z z J l T 1 N P U F h M R V N U b i t 3 R l F i a k 1 C N E 9 Q V m N O a F p t e F B F b E 1 W O U N Q Z X A 1 S T d C c V l U N 1 Z C T H B X O G t y Y X p x V F Z 1 R E g y M l A r S W R U a X Z o S 2 Z p S W l J S E g 0 S 1 R D S W l U Z F F o b 0 l 4 Z n p 2 K 1 R h T D h L Q U V x c n F o L 0 o 4 M m x n a F d s M m N q c 2 V X d G 9 k d T h Q Q X U y U C t J Z H l u R W 9 E Y k I 2 V V M 2 V n Z C U T B 0 N 2 N P N D N 3 L 2 p 3 M U 5 W M E N T N X Q z c H N R R V J H U l J q R z I 5 Q V J F U k k 1 R S s 4 S V N R S W 0 x K 3 U r Z W Z M M X N i d n Y r a 3 h Q R W h m T 0 d j T 2 Z 2 d m Z E e n N q R m o 3 Q 3 B H e E 9 T N T l M b X k 1 e T Z l T 1 h Z a k 8 0 d D l 1 U E Q 3 S V p S V W 1 a c H Y 4 a U l p S X R K b 1 d t R V N F V G x J d W V W b U F Q d z h C S 1 p B c z V Y T i t m N m M y e V d E a D R a d k l j S z M w b T I v Q 2 Q x M l l 6 S F o 4 V F B i b k J Y N F J F U k V w R 1 V w T U l t S U F G K 2 x 4 d F F w O E 5 C W X Y r N k t B Q 0 R T U X h E c U V s e k t u e F A r S U 1 C c 2 J Y Q 3 N j N 1 Z o c l l p S V N L d W l 3 Q 1 F p Q W 5 R T k t l S E V E a m t 1 Y m I v c 2 l p Q W w v O S s 5 b U t 4 M k E x T V c 5 O E h Q e T R h U G x 4 M m p 3 V U Z h Z 1 I r T D A 4 U H g 4 N 0 l 4 T W p h M 3 p y Z 0 h F O F J F U k V T a z V T a 3 d p W W d B Z m N L T G V H Q l l z a 3 R i Z H B u R k p U Q j V H U j B r N V F h U V d 1 Q z Z v V z F j W U J u V F J t N G l 6 S 2 R 1 Z G J z Z W 9 j V 0 0 3 W l I x U U h O N m F Y V 1 h B e n B Q U k V S R U R o M E Z K a E Z w O H h a Z j h L Z m J 4 K 1 Z l S H I y K 3 p 0 N U 1 Q N T I v b E 5 J c U U r V T J F M W E 3 Q V c r V D N X T V o 4 R k J M R l V P a T g 3 b D E 0 T l l E b X R k S E c r T W E 5 U m l m a U l q N m l s e n d B Q U F n Q U V s R V F W U 0 l O Q j h G S m h G c D h 6 b 0 Z O Y j Z F d H d I d 2 I y U l J o a l d Y T F Q 2 S V d S M z g r U 0 l p S W 5 M d 1 Z G W m N S R V J F U k V U R U F 3 V W 1 F U k V S R V J F U k R 4 U 1 l S R V J F U k V S R V B G Q m d F a E V S R V J F U j h V Q 0 J T V V J F U k V S R X h B T U Z K a E V S R V J F U k V R O F V t R V J F U k V S R V J E e F F Z Q k l S R V J F U k V m R k F n V W x F U k V S R V J N U U R C U 1 l S R V J F U k V S R V B G S m h F U k V S R V J F U T h V R 0 F T R V d t R W 4 z W k d z R E U z c 0 t X b k l T S W l J b 2 V a Q X B P S V N D T k 1 Y R G l B d D l i R n Q v U T B S R V J F N U R E e m F 1 a 0 p p S W k w d E 5 W W n d Z e j d i b W l E L 2 I 1 S 2 p l R 3 I x S m o 2 e D d w M E 1 X R S t W Y 1 M v U C t i Q T U x T X p o b 2 l J a U x R O E J T W V J h Z k 4 2 a F J m e D g v b E w 2 K z F 6 M H B 5 U m p P b V l 6 W D F E V S t y d E Y y e X h B a k N w e j N h W D l v K 1 M 0 a k F i S F Z 6 Y W Z a Z U h N d z E 4 b E 5 R Q n U 4 T 0 F 4 V 1 J 2 O U 5 4 R l J F U 2 t l U 2 t 3 a V V p Y l p 6 S F p T U W d 1 b 2 F U S 1 Z H O C 9 Y N U 9 k R 0 w 5 e X Q 4 Z T h q Q T Z Y b 1 B Q Q X N H U 1 g 0 e k 0 y Z F N E Y 3 A 3 S k 8 r e j d 6 M H F K N V o z M U h y d W l 4 Q z M r e n J Z b D N j R 1 F 4 R y 8 3 O W Z i W T V G Q T V G U k t S M V U y Q V N F Y W 5 S Y S 9 x S j l S N y 9 O a T J h Y j l P a T N S N D d L U z Z I R D A 1 W j Q v Y V k z V 0 d n M 0 d y Q 2 J I U W Z E b X d P Q T g r d j Z v T E Z a T 2 V X Q V d s T m 0 v U V J L T X p Y e C 9 u c m N x c 0 5 1 O E 9 C M F d C b 3 d S a z F u Z D N o N E k 3 W k 0 x b T h l U 0 1 6 S n Q x R X o 5 a j J M V D J s d z Z M Q 2 F t W F o x b V J H Z C t 2 W n B Q T m 1 M d n V E Q 2 1 z V m w 0 O D h G b S t U d m 5 x S X l K R k Z Q N 1 Z F U k d v c 3 U r a D N q O G R H e k R x T z A r S 3 p l S F R F W n J m S G Z i d z h y N V N V V k p s d 0 F G c 0 w v T m x k N 0 V P N 0 F O Z F Z x a m 5 K c 2 F R V y t E T 3 B 6 M 2 F p L 1 N v T 2 F P N U h r b E R M d j R I S j d u Q 3 d Z T W M y e H N a M 2 J z R V p O V T F a W l N Y W H o z a V B C Z X Z Y O H R h V j F 4 T H V I M E J X W V l I Y n Z s R k J 3 Y z V m Z j d C a 0 1 i Z l B u b k Z B M T N 4 K 3 d 1 V m N j K 3 h v N S t l T D M z c V Z C U n Z X T m 5 t Y z N G Z m V j Z j Q 2 Y l B J a 1 R F Y l B 0 W j l z Z H J 0 T G Y 0 Z k R 3 Y z B 6 U C t E S D l X d F o r Z E R q U k F Z R 0 5 l c W F W V F l i R D M v O U J k M m l Z N W g 0 N 0 F s T m 5 y T 0 l T R X R U W U J L U k 5 p K z F 3 T D l S L 1 d 3 T 0 E 2 V l c 5 e j g y U z Y y U V c r N k 4 y V 2 l u W T J D W n k 3 R z h D a k 1 B R G 1 C V 2 N q d H V I Y m p W N W Z p T G E 3 b 0 F V R m h w N X F t L 3 V 3 S V E 2 M W Z C V m I x M k 5 1 V T J q b G h Q c m x o S 2 w 2 Q m d 1 b 1 d H d G Z S V U d y U T F P N H V y M 2 5 1 R E R i d X I z M F c 3 K 3 Y w M z Y r M i 8 1 L 2 5 Y c 1 p q T k x t M S 8 z Z j l Z a z Y 0 N S 9 Q R U g 2 N 1 M 5 Y 0 5 I b G x G U T B I S z Z M S z h x N V k v W k 1 W d S 9 Z e H V V a m o 2 M X o v T T k 3 S H l V e H V t N G h r K 1 R N R E p m c k 9 o d 0 9 w b n o y T W Q r d V d j V W 4 v N z N a S l N 6 O W x M V G U 1 Z H l S Q 1 l s N G 1 V e H N 6 O G t C N E k r V X p l U 1 d G S F B 4 c 0 Z F a 1 o y Y T Q 5 S T J Q a U 5 D S 2 s 0 a T B l d m 9 w S l N K d D N r b H p S a m F x M z Z J Z G t T e m F F V m x 2 b i 9 q Q U 1 u N j c 4 Q S t Y d H V 3 e W J 3 Q 0 1 C Z 2 N 6 T j N Y Z 3 B u N 2 I 4 T j d 2 Z m F m Z H h k V X J M c k 8 y d E h P M j l Z c 2 9 i R E 9 C S 2 J l O G 5 B b m Z m O F A 0 a E V U N l J r V F N Q a U F R W X p N O G 9 S Z m 9 i Y U h I Q V l Z e W g 4 U E I r M H N X O C 9 E W F g 5 Q S 9 y a V B y S G 4 y Y U F C K 2 Z P d j N L c T Z x N D Y v T l B t T D l 1 R F k r Y 2 U w R 2 R z Q V M 0 R F N o Y n M 3 T T Q 5 W V V u U 1 h u e X h V Y k 5 w M T F J Y U l O O W t q T X p 1 S E h H Q j J 6 T H l l T E Z p N i 9 n c W x I S D E r b H p 4 a 3 R Q W T N T e n l t U z M v L 3 Z m W j J s b E J k Z D k v Q j Z M a 3 R i e j h i V T N j R k x Q M 2 k 1 O U w z e m p a U 0 l E Z y 9 B e U d 0 b F R r T z h N a E x X R D N 0 V F B Q c T V 6 b m I v d W Y 4 e n Q 3 N G V J U 0 d 1 a X d D U W l i Z D c y a V l 0 Y 1 B t Z V V X d m p m b X M 1 O G t S T E x 1 S V F N Y n V t Z l J 2 d j l I c U 9 y c 2 h 1 W m 1 4 T E R k M m 5 S M 0 R j M G h a N W h S Z l d P d j Z 2 W U Y 0 Q U x F L 2 N 3 Z T B z N 1 p p V z M 0 N G 9 l L z F i T D I v L z Z h N 0 t E T 1 B m Y l l Z e U 1 6 V H N V d D l i c S t Y c D V V V 2 E x W W 5 Q W S t T S m x N M S t r d U g v a z h W Q V l F a D N E Q j Z l Y z B l V H p W b T F Q N C s 0 d l B t W F Z q b T F j U C 9 w a z d q d H p I S 3 Q y c E h G Y 1 l n K 1 h m c 3 Z U V X J s N T V v Z F l i V G E r b T N J W H d 6 b 2 5 O U G 9 h T n J 1 Z D N K T G l K c y 9 O a z I v V 3 J P V G 1 t U j h T N 0 9 m S H Z D b D N N Y 2 p E S T Q v Z l Q 3 M j c z a F d t c E Q z c F h Q b m V H e F N W b C 9 Q Z D V E c 1 p I T j h a c T k x T 2 x k V 0 t y N 2 U z c y 8 5 M 2 s r O G t N V H F H c 0 1 t V F h N Y l o v N U c r M m 1 y M 0 Z S R n B y U l N Z U k V S c U x O Z 1 J 5 W U x 0 a 1 N 6 Y 0 V j b H A 4 Z G w 4 T W 5 Z V m d k N V d N a 2 9 0 Y k 1 r U G 9 M R E N p N j J G Z n N 6 Y z F J R X F 1 N E Z M d T Z j V D Z s U F o 0 T G h i Q y 9 3 Q U 9 L V m p O a G t s R m w 1 Z T N Z W H p F d m E 0 c l l i M y t 0 c E 9 l Q m t k W E 5 O c n h 5 R y 9 2 O W F v U j F n N D h Z R k J m S j J h a k t P b E o r U E J y Q l h M e U N v c V p N N E 5 V e m 1 o U n k v b X J s c k J k U i s v e T d 0 W F R l T G N n V V B J T E N 4 Z z J u Z G Z N b X Y 1 V X E 0 N T l n U W V P d n M 4 L 0 M y V 0 Z w b X I x V z d u M F c v b T h O c l B D e m k r V 3 c v Z X Z m c S 9 S Q V F F Z X V 3 L z Z z b U g 2 e D J 2 W F V n b 2 8 3 d j E 1 T z d U e n l F e X N I c W N P M m Z Q W k 0 z T 2 J T e T Y v Z j U 2 M z R F U 0 V U b G F L R E N K a U 5 T W X V h a 0 R 2 K z R L Q i t D N 3 R H a i s y Q j F L a U 1 Y S 2 p p S m Z D a X V y Z j F 6 M k R p L 2 k 5 a 0 d w a k V 2 S T R J d V V X Q 3 B 0 R F g 5 a F h M K z M r b 3 R t e j d C a W J o d V V 5 c m h 2 a C 9 I a T Z p N T F T b 3 o v d V N l T U g 3 Z E h j V l d 2 b m N U N k g v M 0 Z I d 0 J N Q m d P U G p U e U 9 h L 3 Y w N T R k d F c 5 b V N s M H R 1 a G Z 2 U z d R Z X J S M m o 0 Q V o w M 2 J m d 0 V I a j d u U F B 5 O H E w U F F l W U 9 H a 3 J R N 2 5 l d W 5 2 O G V p c E E z T V d m a 1 h n K 0 0 3 c y 9 E M i s r a 2 Y x N 0 Z S W T N w Y V h h b m R 2 d W F S c D V v M D E 2 U T k 2 Y n o y O H d L d V B t W T B 6 M T U 0 Y W I y Q l p 2 e W d v V H c r Z m d J e H d T R j h 0 b n d w e i 8 z N E h Z d n Z l Z 2 g v a T R X T W d u e n U v M 0 k y d 2 I 1 K 1 B E Z m h N d W M 1 V D M 3 L 0 5 S O H Y v W j I z c j d 5 M j B X S E o z Y j N X d C 9 J a 0 l 0 T G F L R E N K a U 5 S N D R m Z 0 5 s R m x O U l B 0 V l V G U n A 0 d X V 0 T V h 5 e X V Y b z E 2 Y 0 x F M 1 Z 6 Y V B a M U J V Z F h W M F B h V 2 U v U C t o b z Q 4 d X p L Q k 4 w N W N 4 e k h 0 Y 3 Q y T 2 F i V W I r Q 3 N q b E N p L 0 N q b 0 V s T k V o b 0 l 4 e k V q S j R m M E 5 I V G 8 z U F p s a D B Q Z 0 N G b F Y 3 Y 3 Z h U W 5 3 W l l x c G c 3 W T Z u Y X N v M W w 4 W U J E W D l S M 1 E w d E 5 3 e T J 3 e V l U W l Y 3 e D N s Y 0 R q N E 1 6 V 1 p I Y m s 1 V k Z p d G J O c V R 6 a X V Y W E 1 X S 2 J W d V p 1 M m 8 1 d m R 0 M 3 d L c 1 J R Y U o y N F l m b G F h a z g r T l Z z Z n J 6 M V h w Z j I y T 0 N R Q T V y e m F i M z c x U n R v U m o z N U 1 K d j I 3 T 2 J M V l N 0 Y z J 1 U H V 2 T m 5 s O D V l c l Z w R D d 5 a n M 0 S E E 3 K z c 5 d T V 2 T H p v Q j U 0 N D c y T E 9 I e n l z U 2 Z O W m N O d T l k S T Z N S X E z b V h T M F J r U 0 9 K Q X B P S V N J M 3 F j Q l B D L 0 c x U i 9 M S X J n b j R S a F Z 6 Z G N 3 Z m 5 K b V F T W U x Z Q 1 V H W T F V V n h s b 3 J q S 2 k y a 2 p O M 0 h y Y j c y N W N z R k F u a H l W e E l S d X U r d U 0 r V n Q 2 T 0 V X V l h w d 2 V u K 1 Z z Z T J U N F p 2 N 2 N I Y 1 p O d i 9 U b G 0 3 T 1 h F K 2 x i e V p U R m Z k a F I 1 T X Y v V G x 4 S G 1 F L 1 Z Z Y n R u Y V p q V m J 1 Z X Z y U 2 w 4 d j N Z M T M v e X p p c 3 l D Z k U 3 d k 4 0 Q n Z K O T l K a U o 4 Z l Y 5 V z g 0 L 1 B X R m Y 4 a E x U d k w 1 V n l U M F V p W H l L Z z Z Z O V o r Y j J q Z T J 0 W D R X M 3 p v R U J y b T h t N V F i Y k 5 Y T E 9 Q N j Z l O D F P T 2 R M M 2 4 2 M T N 1 U F p M N z N W N k V j Z 1 N 5 b 3 F 1 U G 1 U R C 9 s N j l k O U 1 H e i t C N j A 4 N H V a R m 4 v a X Z Z M T Q 5 d y 9 3 Q n l p d y 9 k Z T F v a U l v Z U x B c E 9 J Q 0 x B N k s 1 a H g z d z E x Z m 8 3 M H J h V E N a d V N k O W Z H O H R L W U x w V l V t e X F 3 b W J J N S 9 5 N 2 V a a l h i O H p U W U N 6 V m J 1 W E 5 L T D d E S n Z i d X E v e l d Y Y 2 o 1 T G l B R G c z N G Q 5 e X l t R S t W Y n c w Z W o x W E x S a k l a V D h N b 2 t k W U 1 U L 3 Z q T 0 N T N 3 V t Y z N U b X p l V z l V b W l R N U 0 0 T l R Y b m l D d 3 J J e S t z Z D E 1 U H J S S j N Q Q m t P R 0 V C d 1 R 5 O H F M N V B Q Z k R k M V J Z c T h Q M G V h L 1 h y W E F Y N W g v U V l P V z d D c X V W R C 8 5 W X p O N 2 l J c 2 E 5 O W d L Z l h Y Y 0 x v W D d 1 U z k y Z j N y Z C 9 2 V 1 h K d D J U d T R Z c D N Y K 2 Y 1 Q 1 p k e m J H S j N q L z F N U m l N Z D d y a l o 0 L 0 Y 5 b H Q z L 2 Y 0 e j c z L 1 B z e k 4 z T D Y 1 Z F A 1 T 0 p o M V J V b H E y d z I 1 N n F i a U 1 q U l R v R k p S Q V F Z R 0 Z Y Q V Z i M T J Z c m N i a V B h d k l O Q n N K Z E R i a X I r W G p R Q n Z L e D h u e G Z I a j l r a V d U b G l D d j l t R 3 l l a k E z M n p G Q U p U Y m p G d z Z m e k I 3 e T E x W E J 2 N 0 9 E T 0 h Y W G V I M E N D M n U 4 O G p l c 2 U x e W V Y a j R a a D V j M m 9 Q V U F u O E d S U l V 3 Y m V T b X c z a k g w a G l K M F R H O G N m b C 8 2 T n N o a m c 0 M U p j a 1 h i M G 5 p d 1 M 4 L 1 o w Z H V E c T l l Z W p V W E R C b G U 1 N 3 l u N T M v R D A v T y 8 1 W m F U V D J 2 d 0 d u Z D k v Z 2 s 1 e G N Y O G N 1 Y 0 Q z U E x K U j V 6 e D B q U E 1 1 W E d x M j l M a G d U N i t C U H I 0 Z W h 5 c j N G c T l P d G t 1 S k x U Q m N 0 M m x s U l V l e T N y d n E 1 S V h H e H h D e j l q M n Z I Y l p O U X p 2 V X I x S D J O N l N Z a z U v O F d s Z X U r e H F o a m F o R X F D S X l K R k t n V W x F c E 1 i L 2 p k a U 0 x V z d n d G J X Z G 1 a Y 1 d 6 Y W V u c j h U T F d Q M 2 c w d m Z i b 2 d G b 1 Y x T m U v T n B G L 2 N r c D g r Y l J r W n Z w S D F I S X g 2 Z X R 4 c i 9 t c 1 Q y Q V N w d V I r L z Z z T G p 0 O T E 1 Q V V h b T h y d E d G d k l C O X V q S E 4 r L 2 l j N 2 l L Z i t U d V R X Z 2 F s d X E r Z E p 5 e m 0 5 Y j M r Z y t q M m p a M z c 0 b H A r V E 5 u Q m 1 2 N E Y 4 Z H Q w d G h O Z X F R R m R S V m N W d H M y W X d h O F Z T S G g 4 L 2 d S d E 9 Q T V h q d U d X V m x k d y t l d 2 F 6 V m l 6 a m p j c 2 4 w a j J t S F h O d W 5 N c D V y N z N J R 1 M 4 O X p a Y z M z M D d u a V B y M y 9 X c H V K c U 9 S N m R m Z T Z O S j I 2 N m N m a z F W V V F H U l F r S W V 6 N n R w Y l V r e H d Z U U Y 3 R D J I c G R C R 1 J 3 M F d C U 1 V T a 3 h w c n N J T z c 1 b 3 l k S n V Z R U 1 q Y z R u d D l 5 Y k t M K z Y x Z W 9 j d 0 p p T 0 9 U e n p k d 0 x q d m g z S 3 h k M T J j M C t 0 V V B U W T h r U T I 1 d 1 V 3 d G x N V 0 o 4 Z m x P T n Y z b G 5 2 e j B 1 c k 9 6 T n p V Q V l N Q j d o K 2 F 6 T 0 R v Z k c 1 Z D N J Z D M x b m R r Z G 5 J c 0 U z d n Q 1 S 0 p 1 N l c y b V V s N X J s N T Z Y e T F Y d n Y 4 b X E 3 V 2 4 w Y n R l Q k w y N l l 5 a 2 s 5 Z S 9 Q K 2 t s O T V l L 0 h Q Z k Q v M U x z T D h B M W k 5 W X h z M 3 p m e U E 5 T H c 4 W m t 5 N m l i R j k r c n N k e j J h M z g r V 3 F G V X o 3 N 2 t z e U N n c D Q 1 W k l y b V R C M E J G Q z l n d l Q 1 R F Z N N T Y 1 V m 5 P T 0 9 s c C 9 s d X l s M 0 5 k b C t q d S 9 Y a 2 p K Z W V w c X l x Z W x X c X R M S U N Y M j l 2 R E J p d 2 V I a 3 h 1 b H Z Q T 3 V j O E 1 l O H J 2 b H U 3 b W 8 4 b T N r Q 2 4 4 S C 9 E W E 8 x T m F t c z c 0 N l d u R C s z a 1 J V U U 9 J d 1 V t R V d u e j l w U l l l R 0 Z W Q X A 4 b n R 5 U F l V c 1 d U e H l S e G J w Y 0 1 p c X U 4 c 0 5 v T k Z G Z D V z U 1 k 3 e U Z u N H d R Q m M z Q z J k M C t P e m V P c n Z y b n k 2 d V Q w L 2 J v L 2 s 0 Z U Z i T 0 R j a G d 4 b W J P d k J 4 V W h 3 e G Z o V T h P U 2 9 K Z 0 0 x N U F j e l k x S j d a V z l w V G J q T X l L S 3 F B S j B a d G N t N T Z 1 K 0 M 4 c G J 5 M 3 Z p T n Z y T 3 Z F a T Z 1 N z h Q S 2 F 6 Z 3 l K S 3 V D W W R y b G M y W E 9 u Q 2 t H M G 9 Q Y W h Z U X p 2 b k 1 D V U 1 X T T V x O T l B R E l i c W F E e H U 0 Q k R l L 1 B V b k x u d m 5 O Y n B H U m Z Q c F g z O H l x b X M z W m w w M 2 1 i Z 3 d 6 e V h N T j J Y c z V w W l B Q N k p 2 K 3 p p b V Q 3 c U p 2 d T N q W E k 2 S C t Q a 3 g 1 O F p i d V d Q M l R L S 2 J z S X J U V k c 5 Y 0 1 a R 0 p I N 3 p G a X h k Z l F m Z V l k b 1 J O b n N T d m R 6 N 0 l y N X M z O H Z Y c W x Y e D g 3 U T B 1 L 2 Q v K z d X Z W U r M 0 V l a j U 1 N 0 F X Y 1 B H T 1 J 5 Y l B i M V U 0 Z 1 B q M 0 F i b l B Z d l h 5 N G l j a V J T W U J L U k 5 1 K z V W V j M 1 T W l X R 1 M 3 c W 5 j K 2 Z n R k 1 K O H F r a k o 5 K 2 Z r d V N O Z C t s M 1 N Q Z D N s O C 8 3 a D Z v N G x 2 Z m d n S 1 k 0 e k 8 y Z V N u T y t Q e F d U b n p a U F h F d V p U e F l j Y j Q z a D R X Z l V M K 0 l r a E p V d 2 R 1 S l V 6 T z J l N n J F a j V t T 3 p j M U g 4 Y l Y v Z m F 5 V 2 R i M m p O a l V 3 Z V d a N F p R W m p O e X k 0 Q z A 1 d j R 0 a 0 F Z O G Z 0 N U Z M c C 9 0 R G d k c m Q r N G d O a m l F M z V N M 3 N T c 3 Z s O W N 2 b j h p R l E 0 W T d B N V V u d m R 0 M V l P b D l q N 3 F z M E 5 R V 0 h S U m M 1 M U c 0 e H F p c U t V R F J 3 Q l N 3 M m U x Y z k v R j c 1 Q l F Y M T N s W D Z x e i t n N W k r Z E F r V D N u e U Z P V G R P e G M v Y n d w U G Z m O D J 6 U D N 6 S D d h Z W U 2 Z m E 5 c l B q d 0 N C S 2 p Z K 2 d S M n c 1 d k x 5 O H F y Z j g r b n Z y Z T F m O X Q 4 b j J J a U x R b U N r d 2 k w d W J k T n p T W j Y v c H N v M X R v a W J N d F B x a U 1 X L 3 F u V V d X d j N z c 2 1 N Y V N Z Y 2 Z 0 V n V 0 d m Z p T m c 4 Z m h 5 M 2 p G S 3 J D U y t q Z z R l R 2 I r S G N M a G t N a k t 6 Z X M r b l M 3 d W t r N V F a d 1 J 1 Y 3 N q b S s v d D g 3 N 1 R Q d n p O O X Y 0 V C s 4 Z C 9 L Z j N E d G J s Q k d F e D J U Q V p H b H N B V 3 B w V F J r R S t T M U 9 U K 1 h W e k V q K 3 M v N G Z z b 2 t L N l J j Z n k w c 1 Z Y Y 3 R H d 2 t W a T h H d m R I c X F k T m F 3 O T B U Z 3 M z c m l Q R X p 4 K 3 p 5 Y 1 N N c F V z Q W l B e X N m M l h x d 2 E 5 b X N 5 a 2 p u Y y t 1 b T R 5 d n Q 0 V j E 2 V H N C O F B Q M k p q W T R o R z h u M z h F Z H M y Z V N V M X p N d l h Q Z T R j Z j F h M 2 5 t d 2 t 1 N T l y Z 1 Q 2 N H k x Y W R w e n p u Z T U v c n o z V W F D N m F J U T d l M H V L T V J 0 T m J N N m 9 M c 0 h 2 Y j d F Y z J J M k x p Q n h H Q 2 t 3 a T B 1 Y U Y r M V F T N 2 x Q c D B t W T I y c m x q Y 0 d x a n g v Q T M y N X p G R 2 t 3 R 2 g z T 0 R X d 0 J 2 a z U y b m o w M X E 4 c n o 2 U m h R M i t S d z U 5 T z c r N G x P K 1 d 2 M D M y V V h W L 3 o 0 U 0 l x T z R Z U E F 3 e m g 4 O G p F S H h u W n M 4 W G 4 x b H d k M n A 3 L z J n S 3 B 1 T k t a O S s 3 T k k y Y n V B U U J u Y n N W T y t Z S X h P N m N m b U k 0 M 2 p z d T d u O H V I N H R B R 1 A 3 O U t k O V R T W E F Z R j g v M 3 J s c U V 0 Z F B m N C s x d T N i e T V j M j N j V n h p R D d k a l J R V U Z O L 3 B l N 3 Y 3 O E U r Y l d i S l o 3 U W 8 5 Z W J p c 0 J p b 2 k w T m d h S H c 2 R y 9 1 b X p E U n M y Z V F W R m w 5 U m Z G d T R Z T T Q 0 b 2 V m V n A 0 U m l L T l U 3 U 2 0 2 V j l V c F d H Q m g r S H h 2 e F d a Z T V p N G N E N E F R N k p q K 0 9 D V U 0 1 c j l t Z 2 R q Z V Z v c V A 2 e i 9 o N z d 0 N H h q Y U 9 j R l p Y c n l w S 2 0 x V 3 l p b 3 J D Z m I x Y T l K N U J X V 2 w r S H A 3 N D I y c S s z Z W N k b 2 V E d E 9 3 c 2 J B N D d k c n V E V U g 5 L 2 9 w c 1 F Z S E p M a W l r b 0 s 4 U G Y y O X R 0 O E 1 r d E t j Y k x h Q 0 x J M T N N c G M z Z U t 5 c 3 V Z d i s 0 Z l p 6 R 0 x m U X J M e W l n c U w 4 U G J 5 M H h r W U t D S H M w V k V X b z d C e l h Q V l d t R V N F U k d w e D d E T 0 N R d z d C U H N O Z V p 1 O D h Q W n Q r a C s 3 O V F V c 2 8 4 R k F R b F Q w Q W M 4 c H p E K 0 F N U C t B Z W 8 4 Z m l F Q W Y z e n B o Q 1 N E S T E 3 Z k o 0 V X R F c E t V W l c z b 0 N J a U l p S W l J a X J a V U N r N G l J a U l p S W l B Y 0 t U Q 0 l p S W l J a U l o N G 9 N S W 1 J a U l p S W l I a W d 3 Q 1 F p S W l J a U l 1 S 0 J B c E 9 J a U l p S W l J Z 0 h D a 3 d p S W l J a U l p S W V L R E N K a U l p S W l J a D R v T U F r S W l J a U l p T G l n U U t U a U V n a k x O d 1 J T V W F w c G F X b k l T S W l J b 2 V a Q X B P S V N B U C s z Q l B H d F l 2 N k 0 v b l h Q d G d k a H B h Z W p v a U l p Q n h H W G k w O U F S R 1 I x b T V V Y k M 3 b m R k M 0 Q z S l J Z U H R u Y 2 5 z d D c 3 R 3 I w d W Z I d m p 6 b W 9 h N D l M e U 9 E b D B l c 1 B h Z 3 d S R V J F N W N B c E 1 J a U x B b S t 2 a X l T b n o 5 b m p j Y U F C d m s 1 M T F P W U Z N V z U 3 b 3 N k O E R 3 N U x y d E V Y N F Z u S k p 0 L 1 E 2 N 1 F 0 M l J M S T V M N E J i K 3 F l N U h l d l Z m e m 8 z W X V Z a U l p T F N u Q l N Z U k V T Q V d W d m F z N 1 h B c j h G K 2 4 y M X B Y K z l 4 Z D R F c D B y Z U N P d 2 F u M W 1 u Z l d l e k w 1 c n d B d D h k Q W d V b E V S S 1 E x V U d B U 0 V k b l A 5 b 2 1 M V 2 5 v S 0 l p S W k w b 3 F v N k l P S V N D T 2 s 1 U H V 6 S 2 l 1 N F R y d l Z i c 0 R S Q X Z N U k V S R 1 J 3 M E 1 y V E N J a X R h U V c r S k 5 l N 0 1 Q e D d m Y 0 N Z S G N Z R 1 B m Z F V C S k R T d m p 5 c k J V d W Z l Z W 1 4 d k w w M z E x N W R N U m 1 6 d X F j N l h h O H B O e k F l b 3 M v S E d 4 a E N C R V J F V 2 s r Q 2 t 3 a U l y V m M r Z U 1 B S E J q N G M 4 S V N B S X d H Q n d N a k M v a G p k e G h G b F Y 0 R W V s d W R m Z i 9 Z S F V a T 2 1 U Y 3 h m a F V l e D R 2 M H J l U 3 F u a n Z y d E 0 v Y k Z r V l N i a U I z R E h M L 0 R 0 T n p x e E l P O G s 1 R V J F V G t Z Q 2 t 3 a V l q V W N s T G N Y a j V P N n N B L 0 9 V S D B q e W d F W U V o M E F i K 2 x o N 0 0 4 T T R T V D Q z S U F j R k F k b U V J c 1 Z R e U 1 L d k E 0 W G 9 S d k J i Y 0 1 x R n N K T D Z Y Q W 4 2 V G N R T G Z I U U l G S l J F U 2 t O Z E E 3 V E N J a W d O M E J K a 1 A x M j B n b n g y V U R z R 0 I 3 c F B Q N D R L a D h B U D d L Q 0 h X M m J j b 0 5 K T H Z N b T l F Z D l q c l A z W i 9 W W H I z S n J i Y T Z G U k V S T 1 h J c E 1 J b U l B S l U y S X h h V E h Z Q 1 J z W G 4 0 Z X R s W X V P U G Z 3 T F J 2 c F d s T m R w Q 3 o 3 W m R k N F F D Y z J q S G I v W m o y N m g r e E F X W m J z O H h a U k V S R W 1 w O G V 5 U k 1 S Q W Z J c n p J V D R W Q U Z n T W R r W k h w U F B y N 3 Z D M l Y z a V F 6 d i 9 j Z 0 s 5 c m J U e k w y Z H R U a E E y a H d H V H d j R l B P e U 1 3 R y s y Y z B H R 3 Y y e k Z M c T B 3 Q V p K Z D U 4 K 3 F h d W 5 z c W J j N 3 p C M 0 I 3 V E V S R V J G b 0 h C U 1 l S Y W Z P S 0 t y M G 9 0 W n J v N 2 x m c 2 J C c 1 Z t O H V 2 d T h M N W R W Y z R s M 1 p Q Q j Z C N 2 F E R y 8 3 S X B n Y T R F Z j R U N l Z y T T R L N X J q M n V R U 1 l y V z d I e l M w M 0 E 1 Q l c 2 R m Z 2 K z B o N l Y w b E V S S 1 Q x V W 1 B U 2 t U W X Z w Y U I 2 c G F k c m N J b X p i V l J z S G d D L 3 A v O G J t S H F F R m J N c 0 k 1 U 0 1 F Z 3 V y c z R L e E 9 R e W M y Y 2 w 5 S 1 h H Q V B h V S t B R X d a c 0 p Y Y k J t M n R j M 3 p L N G o 1 O G x S c m p j Y k 5 j b F J z W E V S R n B l U X B N S X R M b X J h N 1 p r T F o v W k t H e n J Y Z D R F V U h l V n B K e U E 1 e H Q x L 2 Z k e n U y R H R t S T I y c m x x d 1 V D O G p B N U 9 q W G Y v L 2 h K V W I z W U w w Q 2 1 v c k p s b U x p S W l J c z F O Z 1 V s R T J y e W Z k M F V B Y 0 Z 5 N 1 h H Z W I w Z U R n e T d O V z B E b T Q x T m t X W X F s K 3 g y b H Z 1 V G R M Z G 9 j e H V 2 M W V a N X M 3 Z j J X R U F O Q W 5 2 T k J q S H h F U k V X b m R G S m h F c E U z Y l h 1 V E x I N 3 R E N l J k U l N L Z W d V c G R q W F V O S z N K N 3 p k V 2 9 N V n J 1 Q j h W M z N l Q n k z c U 5 L T H h i c 2 l p U E d y b 0 Z 1 b y s z R k V S R V N r O V Z O Z 0 V w R T I 3 Z k h s a W R n Z E J x N 3 R 2 W V B z T W 0 r R 2 Z I c D h v O C s 5 K 1 p l K z N Q e E x Y N W U y T D g 3 O G 0 2 S F I r W H l V R k V l N X p j a T R o S X h H a m V V Q W J I W U R Y c 2 J x L 1 p 4 V z F U d 2 0 2 R z U v S n h F U k V U b D h G S m h F c E U x Y n Z D d U N B W k d G b k p P U V F X b V Z p W W 0 5 Z H h 6 V W V E R i t G Z V N V Z W Z Q N j J r N l l q W G F 1 N 3 R X N D h V c X J U U F N h Z m l M Z U p q d G 1 v N E 9 T b X B M a 2 l S N V d 1 V V J F U k 9 U d 1 V H Q V N r V G J 0 b F J Q V z B U M j B C Q V B n Y j d i e D h Q Q X R C e j J t Q X p n b U 5 w Y y t F V V h F K 2 x k N D d K Y 1 F Y T U t R N k h 5 b 3 V m Y U k y R H d 5 U 3 l 4 W U h R W W l m U j B N a T g 3 b j Z s N D d E M 2 8 r S W l J a W N 1 Q V V t R V N r V F R 1 d G 5 p c D N C O G 9 B d k R o N k F 6 N G 1 X N z M 5 S m c 5 S V k v S 0 F O T 2 Z u V 2 F l d l B P U n p F U k V S a 1 l P a n d D U W k w Z 3 c 4 Y l d Z c k l p S W l S e F p q U z A 5 Q V J F U k V S R V N r d F Z K Z 0 V o R V J F V G x B e V p r W l Z O c G F 6 N H B 5 U l Z V V l d Z V U Z E Z m F 6 M n U y S F l U W W l S d 2 N G S m h F U k V S R T N a a X h k U W 1 t b D U 4 S X R B T U 1 m Z j V E d E 9 U a 0 5 q b V d 6 M j N u a 2 1 6 b n N 6 T j N y M H I 1 d z R 6 c n U r Z U p U Y k k w T U 1 N b V p H W V J O b n V U e C t O Z H J W d E x q Z 1 R 2 c U h l U H Z i V n V K b W 5 v Z E 8 y c k 5 a W D l o a 3 l j e G Z l b n Z q W n J U d 1 N n b 0 s 2 M 3 p U N F g x N E F L b z F X N 0 g 0 W E R k a 2 l I M n R o d D Q 3 c 2 Q 1 Q n p W d V U 1 U l V W T l Q 1 c D h w b W M 4 N n Z 2 b j l x e j M y Z j F u Q m Z i W l h l W V J J U k V S R 3 B a Y 1 B 1 W F V 6 K z l D T 1 d i M H Z s b F V 1 d U F z R G h j R k R w N X N 0 O H B j M U t S V l d W U z V 2 R m J I Y j U v R 2 Z x R m w 1 W j l B T l h q a n p P c F g z R z B p V 2 t a b W R p T X R i L 2 Q 5 Z 0 9 o d 0 9 E d 1 h B Z 3 Q 5 S m 9 s N z c 5 U C s 0 Y 2 V 4 W U R P M 1 p x M X V 2 c 3 I v U G R V K 3 E w L 2 Q r N E N 3 a j I 5 V 1 B L c H g 4 M 2 V I N 3 V L K y 9 V Y V h 0 N T B Y e m U r L z F Y V m p 3 d 0 R Y K 0 x C W U F L c X h X Y n Z m N U N Q S W R T M 0 o w M z E y b D c v T H l M T 0 s x M 1 A 0 W T h k b i s 5 N X o 0 L z R Y S 3 V P W F o w b m Z i V 2 N G O X R s U U t U a U l p S V N D M j k y M 1 h n O H B I S E 1 t U H B F a z d 2 T T R E V C s v W W 5 K U 3 V U N F k 4 L 1 d L Z n Z j V T g 5 V 3 F l d D l o Z j V y M W I v V G E 5 M j d l a 1 N H V V Z h V G p i V 2 1 0 V 0 d w Y W 5 K S E 4 r d E I 4 b V o 3 a m U 1 V G 9 5 T 0 F X R F d p b V c 4 L 3 N 0 Q z N y d j Z 2 e T d I M C 9 O e U t h M n N k S D d P c k h r Y 3 I v W j Q r O G J 4 S k R V N 2 l 4 L 1 c v O E 9 k W T g r c X Q x O X p l T 0 d p e X p t a j d 3 Q n l p b 3 M 1 O X F s S G l B K 1 B K T C s w Z W c r N n Y r N S 9 6 T z A 1 W D Y 5 W n l S U H p 2 c X J U W G 1 H M T h z N X Z 2 O U N 2 U T V 3 e l Z M U 1 V K O D Y 3 b U Z O N z l 5 V W x L N E 9 M M z N x V k R x R m h 6 b V B Q W G 5 n W m c r S T c x V G 5 u N U 9 j Z W R 6 d F d h N 3 F 2 d G t p Q l N V U k V S R n J F O X F K Q z V t L 2 J 5 c G E 4 W F B J c X l w d m x H a j F D d z d s N 3 l Q Q U R P d m V w O H k v b W o r V E 5 U U D N z W T Q 3 d j l v U 3 p Q Z X V s d D V 5 L 2 p w c D Z I W C 9 l K 3 l o Z G F 3 S k p T b V l H b z U 1 O D J H V 2 N r b 2 9 L d n Z o N 0 9 W T l B H U X Z B V 1 M 4 L 3 c 1 N k N m T 2 Z 4 d W F 0 V 0 1 I Z l Z D c m R 6 M k J l O D B u S 3 l D S E R 6 U m Z u b W 1 S K 3 l l R X R T b m Z i Y X d j N 2 R T c 3 k x S D c 3 T m J h Z W V 3 Z G c r L 2 Z s b D B 3 W k M v Z n p w M T Z H a j I z a z B w e U J m U D Z L Q 2 d 2 b H A w d 1 l z W m p N b j k r e k 5 u S l h M Q W M 5 Q k x 6 b 2 9 5 R z M 3 N j c 4 c 0 l L d X d n R j d 0 U n Z M a i t y V X V 4 M U t 5 T X V 1 M D d U T 3 d Z e n h S U W N F S G N S Z D F S U V V G M F N V e W l v V W I x e m 5 2 S z Z P Z 0 9 0 Q j J q W X B 1 M G t w Z W E 3 c X Z 0 a 2 l C U 1 V S R V J B N n I 0 c W 9 x b n Z w N 0 d k K 2 t K d V A r Y l k z V 3 d j L 2 J 3 b H R Y W G t 0 c F p h W E w z K 3 B I V G I z T 3 B W L 3 R n R l R i N 0 J Y T E t D b 3 Y 0 N V J l Z l F I W T h O a X p B R H o z N H p 5 Z V h 6 Q 1 A x Q 2 R m e E 0 r N y 9 s V 0 R m M 2 J 1 W U 5 u V 0 Z H Y 1 E y d m N l M C t L N 0 g 2 S n Y r e m l Y Y T E w L y 9 U M j N B U W 5 n b E 9 l Z j R N c F I x W T h G V 3 J 5 O H V Q d U x U e m 1 4 Z X k 5 K 1 d Q O F B l Y V V s U k 8 1 M 2 I x T S s v Y m p P W T N I Z l Q 3 M m J F V j I 2 M W p 2 W E E 3 V m d 3 e n B P N n R H c n d k O E x U L 1 l V N V B Q a W d 2 a 0 F 2 T E x v Q j E 3 a E I 1 Z m p j M V l 1 Z H d h e D J q N m N l R D N u R E J o O F F O Z H R 5 S y t i T j N K Q z k 1 N U g z W D I x S l F w T U l u S k V N a G o 5 Y 0 5 o T F c z b 2 F S e F d E M G E r b H B 5 Q n R R R j U 1 T 2 Y 5 W k 5 K L 2 s v T H l X b m t x a k R P b l V w V T d i b n V k Z m Q v N D Y 5 d l l i K 2 Y y Z W g r a 2 F H U T F B U 2 5 h b X l 5 T j Z W V F l i c i 9 4 V S 9 R W F g 0 d V g 2 W H R P M 2 E x W X l w b W V m Q n I 5 S V Y 5 b H N M R T F O N X J G e E Y 5 S T l w a D B U M 2 5 6 W i t h a G F 4 L 0 N J U n Q 5 T F Z t R U J L N 2 V u T W Z u a z Z w V 3 V h Z U 1 2 W X Z 4 c n o v U G l 3 d m t z M 3 B 6 R X U x Z i 8 x e G 0 r a G o v K 0 l Q Z W R P W T V 6 Y T M z W m p n c 0 x y L 2 N h R G 9 l R F U x O T R F c H Z k e n N M Y j c y d n c z Y X g 5 S 3 F 4 V 2 Z 0 c T R u b W N u W E 5 y b y s 2 b D k z U n V t d j B k c F p R V m Y z b l F i Q X p y R 3 V 4 e n Z m U G N V c G 9 3 W n k 5 U l R U b m Q 3 L 2 9 H R 2 1 Z W l V W R l h 4 M j V a T l B I W C t 4 U z d 0 d S 9 K e V B U N k d 1 Y i 9 X Z W w 5 d G p R S 1 R p Q n l S R E p h T 0 9 N b z J 0 Z l E w a m l v R 1 M z e k R u V V F P Z 3 M x a F o v T G l S Y z Z 3 W k R J W U d a K 1 F T T C 9 J U 0 5 y N U I y S n N o c G 9 H Z 1 F m d 2 h i R z B z b 0 w w d k g 4 R F h X S j B E T U 9 t U F V o S 1 Z 2 V V g z T m p i Y j N U c D c r N G R w c k R K a z h o O T V S M W 1 M b H Z D O X I w N U x 1 M z d X N W U r c z k 2 c W R 3 K 2 R m U j Q 5 W T l 0 V F Z G N 0 d P U U 1 H V T E 1 V F h D S X h P b 1 l m M T Y 5 M S s w N l Z 1 K 3 N B e k x s e E t v R S t 2 c 1 N H a E F B U T Z 1 L 1 A 1 e m R N N W F l a z l j U U V o e k I r N E J D W H d o T F J R V U V O d n Z 0 V W 0 5 M 2 h Z R m R l T G 5 a S G R j V z N 4 Z 2 F t e F p z M 1 V t b T F j b n F m Q V U y N j N q N l B 6 L 3 V L M z d a c z R x Y V R U b V Y w O T U 1 d S s v a V l 6 U V Q 3 S H Q 2 L 0 d Q b z l l V E 1 W V l Z X T X J Y V m Z 0 M 3 p 5 W W F Q T 2 I 2 M z M x Z F l v T U l u S U V j a 3 I r Q l F x R l p n T 0 t h L 2 d N U z A 5 Q l R u S 2 Z a b W F 6 S n J z T E F E Q 2 Z Y e D V a O H h Z R W t O Q 1 c z a F d k Z j I r W l R P W H Z Q M n E 4 M 1 B 1 S y s r d y t L N E h z W H N v O S t 4 S m J r a 3 h U O H o 3 b W h O N z l P Y V h U U n V B Z j R z W X p G c X h s Q m N X Z k 0 v Q z I r O G p 5 T W Z Y N H h n U m d Z R 3 M y c D d H Z 0 x o N D R z T E N Y V l l s a n V 2 V z N X T l J C S U J 5 Y X h W b W 8 4 a 1 p X c j c 1 W j Z Y T D Q z c 0 E v Z V B p d W V M Z D E 3 b G k 1 T E d I c E F x Z n l X a G t 4 W V B U Y 0 R n Y 1 d M d 2 E v e l d 6 c k x J U 3 U 4 U E 9 0 c j N a T H U 5 U j d T M H B k d H U v d U 9 M Z m N 1 O S 9 i O X Z L Q 3 d 1 K z U 5 a k U 3 a n g 0 O X Z n R G 4 z d 3 p L Q 2 d y e G N 0 b 1 l t O X h F W k d C Z 2 M 3 M k w y K y t q Z E h k N m d h Z y 9 Z T n V h N z Z 2 d G t h Q l N V U 0 9 T T j Z S L z h X Y U 9 3 Z D c 1 Z T Z X b n N w U n d l a m R I d S t v N n h y d U t I S V F a b T d h N l B 6 M V B V T k h 0 T X F 3 Q k h C Y W 4 z N 2 t 2 d k l P e V p r W n p o V W N Y M j l 2 b D g v M T Z S S G J q a i 9 2 Z l p S S H Y 1 b F Q v V W p W Q 1 d P Y 2 d X b m Z p a z F h V G p Z S l V k R U 1 q d S 9 j N E h n b j k r e k Q w R T R K T G 0 y T H R 5 U X h k K 1 V L S G o 5 d k F n R V d I N 2 Z u a F U y Z X h Q O H V 1 N F p M a D Q 4 Q 0 l E V X J r L z Y x S H V u e U 1 o c T U 5 N H h 6 T 0 x s b m 5 3 Y m 4 w V m l l N W x P Z m N 3 Y 0 9 Z Z n F 5 S m R 6 N S t T Z j h l T 3 M 5 e n Z i R W U y O X Q 4 T n d o b m J y d y t Q Z 0 p Y R H J p R 0 x 4 T n J l d X I 3 Z m 1 E a H p G M z F Y S n V t d m t C a T I 2 L 3 o 3 b m Z s c 2 5 R O E 1 w Y m E 3 N n Z 0 a 2 E v K 3 l K e V J E S 1 l B d k N K Z T R i U z F N d G J l a X B I Q l o r N H B 6 R V k v V n Q 2 R 2 5 J V X l 5 d 3 R J Y V h t V V R 5 T H l j U 3 B o M 0 d 2 b j B N d D V j a 1 g 4 Z m Z 3 c U 4 r c 0 Z j d D R j L 0 V p Q U R x R 2 g z U C 9 X Z U 1 J O E t r Y k l K W W t i M k p F b D h S N j M y T n B I e H J x Z k F j b H l O Z V h U W H Q y T 3 p l V E h m K y 9 G e G p Z c 1 J P Y k 0 v W V E 2 d W Y 1 L z k y Y 2 9 r S z I x c X p x d l g 3 N V J F b 3 J L O W k 0 T z k y b H o 0 U 2 h J O W 1 4 T j Z m T 1 h E S U x D M 3 V N N W N v Q U F D Q U F T V V J C V k p 0 Y 2 5 2 e G c z S D d x b V p 6 N T h q T 3 M z c k h O M l p i O D V J d H U r O D V l c 1 l 6 N z U 4 N X l m c j d o e E Z N Q T k 0 O G k 3 d l A w L 0 c 5 N W V 2 N j N k Z G 9 0 W G w 3 c 2 V l R 0 5 B N X g x d 3 g 0 O D Z 6 e E d Q Z m t 3 d n l W d k l z d y 9 B S 0 R S c G N G Y j g z M j F K U X B N S W 5 M R U 1 n V W V n M S 9 D R E 1 w M z N x V 1 Z w Z 0 5 r O U c 2 S F Q 5 d 3 p t Q U t Q Y W V t c H l G R X V v N l R F K 2 V z d X d T R V l t M 2 t U M X V a a z h U S m p N W n Z K T G l w a T R L U D N z d W F S S j R r S X F I N 2 N 5 c 3 R r Y 3 Z h N 2 J N U 3 h C U H Y 2 c 1 R 3 d H R j N F k y V V Z G Z l B 2 U E t y N z l a N V h I N j N 4 K 3 d 4 U k 8 3 d G 1 I b G R 2 V H V I b m 1 o M n p P M k 8 x Y 3 Z W b n h 3 R F F T b 3 F M c i 9 T S U 4 4 T W c z Y z N q a 2 1 6 b E E 5 Y U 9 G N 2 9 v Q W J N b m N 3 K 2 l u L z Y 5 T y t 4 U H p 2 c X F 6 M T V H b j Z u d U h 3 d k F 1 W F F t d y t Q Q k h 5 b W J u T 3 p u a E 5 R R 2 p O b m N s M W d I Z X J i V l A x V D d Y Z n Z n M l p 3 O F l 4 T G t E a H R R N V p t c m 0 v e F o 3 e E x Z a k 9 p a V l a Y W 5 K a k V 6 b 0 J u a m V i O G 1 U M W 5 o Z m J Z a 0 N r N G d j M F V 5 Q n g r R F g v V W N x c z k v R 1 d y Q U l S O F Y y V m M 5 c m d N S G 9 o O E V T a j F m d 0 d M d 2 o v N H Z C N V A 0 T G l j a W h W R 2 0 z T 1 g v d G J 6 Y l g w L 1 B J c 1 h I M 0 x x d z J H e W x a b W M 3 Q X R M L z Z W b j Q 4 Q l k r M G 5 H e k 9 l Z l U 1 M m 9 X R U 1 y e W 1 m T G N C N k J o V 3 Z W c l Z K U 0 t L W T U 5 N m h J U 2 8 2 c X A 4 V 1 M r O X h j c H R X d 2 5 3 O G F G N 1 R E d V h z Y U t t W H N l c m w x N 0 Z S Y 0 5 H M V h z Z m Z k d k g x W m x Q M k 9 S S n Z I e k p s V n d 4 O H J o N n p 6 M l V q Q V l E N F F F Q j V C U V h I M 0 F S Z y 9 N R 0 R Y W G J m d T J I Y j l N c n R y M 0 g 0 O D N O e D J 5 b W 9 L e V V u Y m w 3 T V p 0 T S 9 I Y j N R e G p k U E p i b j Z a S F A x b n B m Y l l V Q 2 s 0 Z 2 M 4 U X l t Q U N 3 e H Q y R 0 p 1 Y T J s c H l J a V I 3 R 0 9 Z Z U V z d U 8 x Z W Z M M j l 5 U 3 d z N E 5 G d j V q Q i s w R k N 1 Z U 9 j M X V r U k Z N L 2 5 r M H p p b F Y x L z Z 4 O V c v K 1 d 0 Q l d T a 1 B m U G s 1 d D U x N k J w M G p J c D N 0 c W R s W m 5 Q U E t z N 1 F Q R G V P T E c 2 W T R W N U 1 H e F h k b T F 2 V 1 R B Z W 8 4 S W 1 j e U d I a m 8 2 e S 9 Z b W J 1 W D c 2 Z m V S Y W Z 3 U 0 p m a k J v T V J y M F p X c W 1 z c G V T V W w 1 S l d X a 0 p x V n l h N j h Y S 0 l E M 1 c 5 S 2 U 2 U k p 6 Y 3 B r K 3 R M Z j J a Y V R 3 L 2 E 5 T 2 Z T S W F j K 2 F u Z H Z v R W h s Z E o 5 e E s 2 O W E 2 L 3 c 4 U 0 V S R V J h U 0 Z M a 2 p j R F V G N V Z o Y 1 B o S U Q w L 2 p 4 M j V l N 2 x s N W 9 j T S t y L z d P Q 2 F 4 T z I 5 Y 0 1 a S F Z q e n p K Y 1 l u Z G 1 m V F J P N H g v N 1 h t U 0 1 6 U H F y Y W h Y V 0 Z i R z l y M 1 p q S H o 4 S V I 3 O D Z u T U t 5 O H B J e W N y Z z d G Z W V K V F l r M U Z u K 3 V 6 R U 1 C Z 0 1 6 c n I w S m k 1 Y 1 h G N z c r a 3 N l c W N v Z U x 3 K 0 h n b E 9 l Z j R L U m 5 w e m t M S E R S a z F m W T B F d T Z a e X F r d l B F b F V Z Q k R u R H g 3 V 3 p M U D B i T U d H d G J 6 K 3 k 4 S k R N b G F B e G N L Z H N 6 L 2 h 2 U 1 c v Y 0 5 t S V k 1 Z 3 d k Q V E v c k Y v T D h k M T Z I S k x 4 N W Z E U k N w T 0 l p S W h J T F Q 4 b m J l R H V M e j d C N H V Y R m c x L 0 4 1 c G t M T H V Y b W 1 S K 3 d Q Q z J W N D d 2 M z V M U H J i d U c 0 e E 9 v d n Z n R V d I e D Q 0 Y X p 4 W G p q c W V l N z c 0 b E Z z L 2 0 4 N E o z W H N S N H V m K 3 N i S z R z S E M r d W V V T 3 Z s c j l O L 2 Z O b m N Y c 0 Z V c 0 J B e D F D d z V o N z Q 2 M k 5 E a 3 Y 3 U k F Z R 0 1 u U F N 6 W H k 2 L 0 U v b n F w U z F K c X d j N 3 R k W T d E W E I w b V p 2 L 0 Q 1 T X h 5 U j I 1 N X d C Z y 9 F e G 1 4 b l N x W X R M U V l R Z H V Y d m R u c E 8 3 M 3 p 0 e G g x T F N u d D A 4 K 3 M w Y 2 t 2 Y n M 1 c 1 d M c n p p b z F i b m 8 0 Q k F 5 W H Z 5 M z Z N S 1 h x M W F R b n B k Y l p 6 U G d m U 3 B 0 V n V E d y 9 6 d V R o a W t 3 a V l p S W l P d 2 5 h V T g 2 M T N 6 d 0 Z t Z j B H O G p O S j U z S y t O Z G V x S D V j Y n N B U T d q a n R M R H F H a D J N M E d F b k x 5 U W F x V j F V Y 0 R n Y z J o N T M 3 e n h y S D V v d z l w R 1 p u T m x n e W Z O e k F J W X p w M V l l S H Y v N k N E L y 8 0 a m J p d 2 N I Y m w 1 Z E x M d D M y V D U 5 e X J Y W H R 1 T 0 d F T T M 2 N V p T W k N 2 T D Z 1 M m J 3 U H F m N D h L c X Z j L z J w V 1 g 2 L 2 F Z d X l w N V V I K 2 x Q S l B S e V B J S H F 2 Z U d h d X c r V E Q 1 b U 0 2 Z j E 2 Z W Y y M k l C S D d u S G J 2 c j l 2 M X F 6 a z Z 2 Z m Z i T E N m c D J w e S s r U y s 4 Z z V U e G 9 3 b E t p a U l 5 W j k 4 U k d a a F B o L y 8 1 M F o 4 R H N F N 2 R 3 V m x w V H o w O V J j T T Z k U 0 Z V V j I 3 T 2 R 0 L z I 3 S 0 p 0 S n d z T E Y 1 b W x t M U 5 C a U R j d i 9 w O X V F T j V Y M 0 p 3 R k p o R V J F U k U 5 b U 4 z T 0 V p S W p P T E 5 L L z Z E a j l u T X I z Y z l 4 R X N M N S 9 Q V z R r V m t G a F p R Y W J V M n V J b H Q 5 N W g y T E w z d j B R Y X Z G V 0 R 4 N G Z r S m w z U G V v R 0 h j T k 9 O O V R u e j J N W m J j O D h n Q m x l K 3 V 0 R m 4 1 N z h m d k 9 q K 1 B U R W p r e E 8 2 O T Z q M W 4 1 Z l k w e m 5 u M U 9 i Z k g z R l h K Z z R h L 2 d C L 0 l Q a 3 l l N 0 h u K 2 R i Z n R u L 3 o x S j d m U G 5 n S E F T V D E 3 M T d 1 Q m I x T m R N b X d V M 2 l Z d j d 2 O X l O d W w 1 d W M 0 Q 0 d 3 Z G o 1 c k k v e U N q S T U v M W E x Z T d X c C s v a 2 d T O W 5 P e i t Q V E V q a 2 x O N T l n V U 4 v W D N M Z 0 R B N U h F N 2 V 0 b H F Q S 3 F O a 3 p L S 3 F z Q k 9 D d U l j T z R v c 2 V o M j d o T 1 J N U 2 R G W m w 3 b U x o d 1 B n Q k R v b V A 0 N E p R e l d u a E d j a m d j Y W Y v Z V N 5 c 3 I z S m J n M 3 N m a G N H Q z E y N 0 h Y c k M 3 d C 8 z W E t Z R E J n T W h v e D E 1 U V l 6 e W 9 z W U 4 3 Y U 5 a d z N l R 2 k 5 M W Q r S 0 s 4 c F p z R 0 Z k d l J Y U E t x c X E y T G d u b l l F Z T l y S E t M a X F r e W 1 i R D I 4 d k x i Z V U r Z 1 B 6 U 1 V 2 N U k y Y 3 h K U F h y a j Y r M 3 Q 4 V n F I d y s 3 O F B N T D h B K 3 F z N H R q c 2 R x d z J H e F l Q c X p 2 V k s z c U 9 a a T F v V V Z K U j B l a j l r b X F i d D N Z M W c r S T d F e H N j N G 1 6 N 0 k y V U x 4 K 3 k z d W d U V m o w N l d W S l J q c z l z e G 0 w e E 5 m a H h U R G o y R G 9 l N U R r V n B o R W h F U k V h b W x 2 c k F F M W F I S X Z O K 2 V T L 1 d K Q 2 d y b W 1 t T k h O O W d 2 d 0 9 M V F l I b G 9 p O W 5 z T V N 3 Q l J E Y W l 3 b H l J b n g 5 b j l o d l l Z T C 9 E b 1 Y x S X F O d D J r O U Z Z N y 9 0 U E J v T U J y M l o r M m V k Q X d 4 T G c 5 d m U z Z G x n Q z h E S W F E N 2 l F d W h 3 K 3 F w S W 5 J a U l p S W l M a W d R S 1 R p S W l J a U l p S U J 3 c E 1 J a U l p S W l J a U h p Z 3 d p W W l J a U l p S W V L R E F K Q 0 l p S W l J a T R v R U N r N G l J a U l p S W l B Y 0 t U Q 0 l p S W l J a U l o N G 9 N S W 1 J a U l p S W l I a W d 3 Q 1 F p S W l J a U l 1 S 0 J B c E 9 J a U l p S W l J Z 0 h D a 3 d p S W l J a U l p S W V L R E N K a U l p S W l J a D R v T U F r S W l J a U l p T G l n U U t U a U l p S W l J a U l C d 3 B N S W l J a U l p S W l I a W d 3 a V l p S W l J a U l l S 0 R B S k N J a U l p S W k 0 b 0 V D a z R p S W l J a U l p Q W N L V E N J a U l p S W l J a D R v T U l t S W l J a U l p S G l n d 0 N R a U l p S W l J d U t C Q X B P S W l J a U l p S W d I Q 2 t 3 a U l p S W l J a U l l S 0 R D S m l J a U l p S W g 0 b 0 1 B a 0 l p S W l J a U x p Z 1 F L V G l J a U l p S W l J Q n d w T U l p S W l J a U l p S G l n d 2 l Z a U l p S W l J Z U t E Q U p D S W l J a U l p N G 9 F Q 2 s 0 a U l p S W l J a U F j S 1 R D S W l J a U l p S W g 0 b 0 1 Q M C 9 l L 2 N k S G t Y V l J n S D g 3 R z Z T V G J M c H B I Z E l B c U V r O U 4 0 R n B I e U F E V k V V Q z B p W E p p Q 2 d L S 0 t D a W c z R W h x Q W d S U k d r S 3 g z c F B V Q k N L Q W t w c E V G N j c 1 d H Q z e D l K b G 1 5 e W t 3 S 0 J K W E I r e i t Q R D d z e W R t W G M y Q V h O e T c 5 e E x S R V J F U k V R a 2 d J R 0 p p S W d l S 2 h P e F J Q d T Z R S 0 V 3 W U N W R V J F U T F Z M k F p S X F L S H l s a 2 0 w N z Y r b F p N T n R V W m p 3 R 3 J 1 a j F 5 a G d F c X R O b l F a U k k 4 b H V W S 0 p 4 T 3 d z S 0 I r e H Y y T U 4 r Z D h z d W p j T V R F U k U 5 R k E 1 b W N 2 Z 2 E y T U x B S k N y V k R n W U g y d l l n d T Z E e S t 3 c F d I W G l p S 0 h M S U F O Y X V t O D M 3 S 2 F Q c j F Y Y j B h d C 9 S R k p P d H V E K 3 I v Y i 9 p N H V 4 d C t x c n R Q d F M y L 3 V h O X V j N m Z M e D c y d 0 9 w S V N n b U d x M F d 6 a 1 Z N V 3 V v R E 9 m K z l V S 2 h V N k x 6 N E E y d 0 p P b G V y O X B m a V l q Q j Q r V k p j a U l t d X N p K 3 Z 1 Q W g 5 d i 9 v V S 8 0 U m N y d F c 1 M H Z Q e k 1 I M 1 R P b T F n S z F F c H R m c 0 t T K 1 I 0 W m R V U E N M M G R Y N n R 6 V W Q w W U d i b 0 F J a U o 2 O H J 6 c T N 3 S W Z u e n N O Q V B n O D Z D e W F X R m 1 q c W E y Z G d h d D Z z T m F l T 2 8 3 W l d 6 Y m U w N 0 h m a k J 5 T k 1 U M T Y x M 0 5 G O U R D c 1 B u R U V J e n Q y Z 2 J X W k 9 m W m V E Y 0 Z I d z E 4 Q X J L d T J P e E 1 W Z 2 M v M z d v S 1 J S S X d P M 2 s w Z W Z x S D N J R E U 3 Q z F 1 Q 3 p 1 S z d V V z h B Q U R J S z h 1 S D M z a n Z W S H R Q V X l R W G 5 G b n l p Z l o 5 V l d J Q 2 l r a E s 5 Y l R Q e T h 3 Q U F x W G 0 1 a 0 V t b G V 0 d T R s d j N 5 c F Q 1 M F d 2 d 2 h v b E t U Q m Z k b n J s a U 5 Q O C t m U m 1 4 R 0 9 0 e H M 3 U k N a V X J X d H Z h V W x i T T N 2 O X F M L 2 N l N D B R a E x p M E 1 U Q n N V c m J n O W V 2 N G t w Q 1 B C e X R y Q V N 2 Z V R 3 a U R D c 0 9 I O E N X U 2 R P U l c x U 0 V q V 2 R Q N G R 1 W F h v T k d v O E d 6 M z M 4 R G Z 4 Y z N m U H Z T Y U Z 5 S 2 k 4 S C t h M W Z 3 O F R N a k J N K 2 x W S 3 Z o T 0 h N a W J N e k 5 J U l p W M z J l a V V L b G d Z M j Z P S z R 1 K 3 F M Y m R r N E t C a V l p S U h y c m 5 m U H l 3 S 3 p v U 0 l X b X B 5 Q 3 d 1 e H N p O X U v R 2 N q e D h D N 0 I z Z 1 p t R U p z Y W o r c j J s c E l v W C 9 J e E R L e m k v N H R F N 3 R P e S 8 1 O E F G V k F r U m x a V 0 Z 6 V k 5 n R E 8 z O U Z D W G w 1 M n R k c F J V V U l T a 2 w 2 S 0 5 l O T E 2 K z d 2 d D Z W S m M r L 2 h N b D k r d G Z w U F B P M m J r S 2 Z a a T F n Y l d Z T 1 F Q Z n J H Y k x v Q z N q Y U 5 R S U E v S H J 5 S 0 1 i M j Z J U D F a M D d p e m U 2 O W R Y N 2 9 y a y 8 x Z F Y 4 Q T h P T 1 J n M m p p N E l R W E 8 z U U d B T m l Z b V Z m N y 9 i M W 8 5 M V p r R n h i c W J K d j U x L 2 9 h Z T F p R 3 J m a E t j R i 9 t a X R W M X F M a D Z m M C t l Z 1 J K b G F h O U 5 0 O D g v d 3 B u M 1 B 0 Y i t D W l N H d T g v M j d J U k t y U m F z Y W V H d z V 6 R n p 3 R 0 F B U U w 2 O E d I O W Z Q S W R Y T 2 5 l R H Z Z V m x s Y l p i Z 3 M 3 Q n U 1 R U Q v R j F j a 1 Z P a y s 3 b F l T R T B o R V l 2 U n d z V W Q x K z d F W T l t a G Z Y a S t Y V W Z 0 L 2 k v M y 8 0 T X J 0 K 0 5 M Q X p p Q V U 1 R T M w V W h t Q V Y 5 S H B 4 c n Y w O F p N Q m l P S n B O b z J o U 1 h 5 R 3 M v e k p H R m d J a U t p a D A 0 a U V t T k Y 3 L z U 0 N i 9 B K 1 J H W m 5 R Y V Z S W T J 2 V V R X e U 5 1 d m 5 B c n R u Q n l S b H J C d 3 l w O D N I Q j h i S G 8 5 L 1 V T d 2 Y w T H R t L 0 d n d T J i c T J 3 Z j F h a 2 J m a H c 5 c H N w M l B 5 Z m 5 L d H R 1 c G F Y a T Z X O C 9 S O V R u e S t w Y z M v M 1 l I Q l d H d j I 2 R 1 A 5 U n J B a 0 J j Y m c 3 R 0 h 0 c j N V S z U x c j E 5 M 0 F I a W h m U 2 Y w O V c 4 S k F K a j Z 4 O X A 2 c V d m S D F G b G 9 i R i 9 h M j F E Z U 8 z T D F U Z 0 w y W F E z Q n B Z V 2 Z 3 Y 2 5 L R 2 9 0 M m J j T j N v M T Z 2 b C t 2 c F V 4 L z N s W n l U a m J X b m o y U E 5 t S W t B Z 0 c y W E x t Q l l t M 2 F R R 2 h 0 R E x q Q 1 p T N E Z j R G p 1 W m h j N j J k V 0 1 u U T Y 1 U V Z B a 0 1 B S E E r S m h w d i 9 Q W X o 5 c z Z j a H l i M k R s W D I y M X N L O T h 6 Y 0 M 2 O U c 5 a n J 2 e S 8 r d W x 2 L z U 1 c H F W c 0 R J e l I r a W l w W k F h R z F k N 3 J v c k J k T z J w N D F o N z Z y a j J m Z W F L M V V q T X p z S 1 I 4 T 3 R R c W R W b 1 B H O U d s Z U 1 Q e m 5 v U E h i e W J 3 T U h T R W w r O S t D c m l N d E s x K 3 h S S 0 p h N 2 Z 1 W T F O R T Z h a G N 4 T m Z B T U R P N E l z S T l Q Q k N W R 3 F L e m 5 u T V R V e m d W d W t Y Q m x 1 b n p O V G I 0 M V h S Z j J I W E 1 H d n p 2 Z l d J U D Q 0 W W 1 J a U l 5 Q 0 J z V F U y e G Z 1 Q l F M T D E 0 R H J 1 a U k v R 2 9 Q M G I 5 M j V z V D B N c k 5 R L 3 M r d D d n S U E 3 N z V E Q j h O Z n d G R E F 0 c m 9 0 S D F q e m M 5 M U 9 y Z E t y V V p t U V g 2 O T F F b j F w N T F Y W T d 6 U 3 V S d U E r Z 3 R N c n R h M j J s N G x v U F E 1 b E d s L y 9 J N D N 1 d l d D c T Q w d H B 2 Y 2 J p Q j V M U D h h Z T B H R D h M N 0 J 0 d l Z 5 e n N 2 c T R y e V Y 3 Z H F K V F l 4 O E 1 h d F V h R z g r Z X d v e S 8 x d U 9 J N H d l W T l 1 Z n Z 1 S F l u U W Z D N D B W M T d W T m 0 y S y t R U 0 p t M z R U Z k N Z S W N 1 W D Z 0 M G V 2 d m h y T 0 Z y c E d k O T R q K 0 l 6 T T l C b T B Y e n Q r L 0 x R V S 8 3 b k 9 3 T 0 c 0 T 1 Z P W F h F b k 8 w d n Y 4 V j Z O N 0 N F U j N 4 M 3 E 5 c z Z B S V J q Y S t 1 N 1 g 4 T j h y d 1 Z o M m F D O E E 0 T W V q a D J C c k x z U H V h W E 4 w a m t u T 3 p j W X o z M z h E W T R t U n p y V U I 0 S 0 5 k V 3 d F Q W J u U G V C Z 0 R z d l J x Q 3 A 1 c T N 4 S n l C U X h H W m t v e k l s T 1 F x U G R L O W 1 6 Y k h q c W 1 6 Z E x Z T i 9 Q W n p p T V U x R G N s V H d 0 T F V y T m 8 y V H h J R 0 p p S W l N a G d M W T J O O D J y V W 5 4 c l Z x a m Y y e H R 4 Q 1 J s W W x N Z W Z F R H V a Y S 9 i Y U 9 h R z F Y R H c 2 N l J U d T l R U k 5 t U X N s W n U 3 b F Y 2 a l V 5 T n F 2 L 3 Q 4 N l B D U l d Z S n l Z T V k v N m l I U 2 4 w M 0 V w d E l 4 Q W k w c i 8 0 M z N Q W G x m c i 9 1 O T Z Q O E d a Z U t 2 U U 1 W W D d 2 W T J H R F J y b T F J e X N u Q 2 p B R 0 R j V F Q 4 T 3 Z y N n Q 4 U 1 B y N D d C c U Y r K 2 g 1 d X R I Z H A 0 Z U Q z M H V t d H l P a W 9 D V 3 k r Z X g 5 R j N Q M F J 1 V V J F K z I 3 c 0 x v e n A x U l d z U F Q 1 e V l 0 M U R 3 d U k 2 T F A 2 a l N 3 d 1 F B S X p 0 M n d j a U 9 Y Y X B z U H h W N U U 4 T y 8 v e H J u R j N 5 c X Q y Z j J R U W x a O U F Y Y W Y v S S t M a T M 4 R E 8 w L 2 V S L y 9 U S D h Y U T V Z d n h Z Z k R u c 1 B i R z l k a T A 0 V X p l b z h M V y 9 3 M W 5 D b 0 V P S G R i T z d U M T l M N T c z d m c 0 Q U V C S 2 J n N 1 d u V D Z C R 2 Y w S H d k L 0 Z W Z W N j S m t a R 1 p Y K 1 d E c G t y S C t L W W t w d U R j Z X R X S X p V M 0 I x c 2 1 6 Z E Q y a H N t a 1 V z e j h h e j F F S W h I d W Z Q M G p U T X Q 2 d m 9 a L y 9 6 V W E y e n Z x N 2 F r O E 1 P c z k 5 a k R W R V F N V E V S R V p u S m V s R l N a V z Z x V j U x T j F J d k F N Q T h I T n l x Z k 9 4 U X J P U F Z k N G U 4 b 0 F m d U I 3 Y k l n Q m p X d 1 E 4 M E d 1 V U M w c E o w Z z d E Q z d S M 3 Z P Z G h j b 1 p X M j Y v Z D h Y a 0 w w W H R w N m V R R 0 k x Z C t w O T F l O F h W Y l Q y O E V 4 O G Z p a i 9 G V E V a V 2 F q S k V y V i t E W T N B L 1 J x Y k V Q R m d 4 O U Z z L y s 4 Q T N X a n B t b 0 h U N z N J T l h s d n J a Z n Z n Q z V V b 2 x 1 b j M 4 R W 9 Q U j V t N F h E b n R j N 0 N V S k Z X U V V G V U t w V W l F e E p o c m 1 K Q 1 p 5 c 2 J l Q T R j M k t O d G R Y M E h G O T l Q c 2 N F Q U M 3 V 0 5 q Q V N p N 1 U 5 Z 1 J V b m x z Z 3 N 6 T W V T N T B h a X Z Y Y 1 R Y S X k 5 a F N s O U J 5 Q 3 J z Q U E r O D J m V y t G e F F 1 Z D l Q S D R l c H N U R W 0 5 Z W x Y W l o 5 U 3 B R S U F t S l Q x T V B r N U 9 l T k c 0 a D F N K y 9 O M 2 V E V 3 l S M n B 1 R H N h d l c 0 M 0 J B Y T N 4 e m N q U k 9 C N F J o c 0 0 z c m d F b 2 5 T U 2 p m U G p k b m F 4 T T l Q V n Z B U U R v K 2 N Y S G l F b F B B d 0 J J e E d M M F h Q b 3 h S S 2 o r R n l W c W p S c E t s U X J 1 Y z Z Z Q 0 F O Y T l O U W 4 5 b X J l c T F m M D l q a G l Z a U l p S T d z S E I 2 N k V B Z 0 Y z Q k Z 6 R 3 Q z O E E 2 S F Z 2 N X d m Z 0 x N Z E g 0 Y 0 9 j V 0 h I a m 5 Q W j N 0 T H R Z M j k x Y 2 s x Y n R 2 U m 8 3 V 2 V Y L 2 d l a W d P W G c r d H N 0 M 0 5 4 b G J u Q i 9 t N G p I U 0 0 r M z B W R H M x K 0 h 3 Q l F y R k J n N H Z w Z j h Y V E x B Q X d P Y U E w Q W V M c G x B Q l p z M z R 5 Z F U y Z G p i S T g r e U N z d V J s R H N y W W N T b U 9 w e V g 5 U D d E Y 0 t J O X A x U l d D T E h 5 N z k 4 a j N t R G g 4 S F J 5 a H I r S D h 5 c D h U b y 9 I V D J F b j Q 0 Z T B n N F Z 1 L 2 J K b D l w O U d v M E d t e T Z j e G Z K R C t 6 Q 2 d a U U R l S F R n V U 5 1 Y m 0 y d j F I d z I v Z z B J M n I r R 2 o 0 Q z V B Y V B i Z 2 Z Z V k 5 5 Y z J B d E 1 P b E d a a 0 V C R 2 x s W W 9 w S E 1 B a 3 Y z L 1 F O N 0 M w d H R N R E V X M X k 0 d 3 p S M D B E T S s w N l l C b G g v Y W h k N 1 B t N k 4 y M H V Y Y W Z V b D B X b U l 5 T W 9 O R m 9 z T 2 J V Y 1 h 5 N G N 3 d U d C T F R C M 0 1 I R D B H W E p R c X g 3 Y X p M R 3 J G b U o w T n V m S W R E Z E U 2 M D l Q Q k d Y a 1 k 3 c m l i Z m h a b X V I Q X J r Y 2 N S b n A 4 S F V z N 1 p V N 0 9 m K 2 o r L 2 s 0 Q 0 F 4 T V J F U k V k U m F U b m 9 Z Z G w 0 U F F 1 W W t 2 U H Y x b k 8 1 S n p z c k g 0 d V p F U W l X b z N 2 S z N 5 O E t J O W 9 j R 1 F T V T N o Y m 1 z S E 1 4 T 1 R C M U V 5 M V p Q S z A 3 d W 4 1 d V h n N F B W U X Z k T y t s e j l U a 3 J s a U 5 i S U t D e E N k b H F L e l B l T z d W V H J m T T R 1 R 2 o w Q m t o V 2 1 0 W i 9 R Z j l J R H V v c X E 2 M 0 p l Z H p B S m V q Z X p 4 e G 0 4 L 2 8 1 b X p D e W F X e m J D W H R 2 d 1 h 4 S 2 F u d 2 F m Q 1 R H M T I w O G Z q e k h z Z j Z 3 d z l 5 N W N Y d z B K c U N x Q z A 5 e W E z c U F o N 3 I 0 W m c 1 Y k h E c 0 x P d 3 d K O F R w c 0 x Q e V J t N V J Z V z R r N V d K M U x 4 Y 3 J E N X h C T U h 4 Y 1 J q Z n F 5 L 3 N a R E x 0 c k l N U H d z b k l j T F J 3 Z F F O U U d 1 S 0 t G Y V h U b n F m b T V p Q W p Q d z l p a 1 F p V 3 B x Y j Q 3 U G 1 Y N E d C c G l l V G N I Q U N s c y t n W l N 5 V G F 2 O E 9 w Z W J r N n Z X N n B l Y m t B Q U p G S U J E O G 5 a d 1 R I e D J M T n F X T T R Q U H Q 5 Y m J o U m x Q V X d T W T J N c 0 9 u Q 1 d j e m Z 0 Z 2 5 6 Q m c v S D d L Z U h h S H V K d X Z r M n h m N T M 1 b V B 5 e G p W N F o 4 Q V F T T V J p d l B Q W E J w e U p q c 1 R U T F F O e E t T N E d h b z B H b l J y N z Z O e F g r Z m R k N V d H U m 1 R W D V z R F l 6 M T N t V 1 N x V l d J N m V v c 0 4 1 N z d 4 b 3 F C a V l p S X F J N k t D e V J Z O X p 2 c T J C b V l v T D F i M D N C d W V o S X Z Q W D d M O G d x T E 1 E M 3 I 3 e X A 4 M E 5 I Y m N p V l N 2 e C s r a m d 5 O H Z Q d z d J L 2 Y 0 c S t K M H g 3 W W x O S m t P Q 2 s 1 T 1 Z D c W R D Z j N F S W x F M V M 0 T z Y r d m 9 q Q X N m M U c w Y S t v Z m x 3 T F Z R N 0 F r T n h y N l o 4 M k J V O W o y L 0 p 6 U V l i L y t 4 R n V 2 R 1 R z W l R 6 Z S 8 y a X U y K 2 N r a 2 J t Q l p z M z R 3 O W 9 j R T R O b m V o d H Z j b 0 x U O F B V L z l Z Q z d W R 0 E y T 0 p C S 0 V K O G J D V F d T Q W h L d 0 5 5 a F F L M j V q S k 0 3 T k 1 Q N j k 2 Y W p B U F h R a U V y Q z F z U H l 0 Z j c v O F g w c 3 J E Y X p O a 1 Z Y W m F V U H B k V j N v T T J Z Z j J 2 Z W 8 5 c i s v R j d X R H B p R k 1 i M 2 V n c E E 2 Z U s v U y 9 m d D F 0 d F d J a F p q e l p p S m V P c X J 4 U m k x N m d m O E 4 z c 0 J y T X p N d E 5 P Y W 1 4 Z 1 o 0 N V h P M 2 R D b G l T K 2 F P R G p p Y V B o M X p O M j Z D Y k Z M V j h C S U x J Y W Z r e k 1 P b C 9 W V 0 F r R F B w d j d Z Z F A 0 M E Z n M S 9 B W H R E Z y t I c j Z L e n p Q R l Z G b F d m a n R K c y t I Z 2 R u d m F m e m l 4 e D l F M G c 4 e V J p W W l J a U l h a W t 0 T H h l d i 9 m b 1 R y a V R F W W Y y N E t Y Q 3 d 0 T V N 3 T n U z d 3 k r d m p N S D d k Y X B R b 2 x m a m w 5 W E Y x T 3 V m Y 3 Y v O U V l b j Q r a n I 3 N 0 F h Y j l 1 U T V E b G 4 r S m J W T m 0 x d X V D b k d S N D U y T 2 l v R k F w O G N r L z I v R j I z N m Z 2 Y n R l e m J s R m 1 R V D V H c m x 5 Q l h r M z l I M m F K d F p h Y 2 s 0 M 3 B t O V l o M E 4 w V F o 2 S W p z Z j d z S 1 F B Y W Z Q L 0 t t N 2 l l Z U J 1 d n J Q b 0 I y O T U r Q j k x O W 1 3 S U F W a D Q 3 a k Z j N 2 Q 4 Y 2 4 v M n p I a n N 0 Q l d E N 3 F E W j J o Z G o 0 T 2 p q a n k 3 Z 2 R 3 c 0 x T Q 3 B h a 3 B k Z 1 Z m e E 0 v S E R z U F p 5 a G 9 U Z W o y R j E 3 d j F n a 3 d x U l d K M k Z q N 1 l z U V Y 3 c m d i a j F 6 Y 2 1 3 T G l X e n d 6 V j F X d G R l M k p V M l N 5 Q 0 o r Z C 9 o U E N r U l B U N F l o R m l s b j R I L 3 d X e n N Y Z m 1 Q Q n d O d n d H c G t S R k d k K z J C a U 9 R a 0 R G c S t G T G U r V 0 s 3 V F E x e D V 3 Z W 5 L a T F m Y m 1 z d X d a c 3 h F R F B 6 M m M w e j l Z e T N X a j V 1 Q 2 t n b z l U R D h m T z F 4 b H l R T H Z l Z E 4 x M 3 B m M 0 F E M 1 R w a j A r M j d N V H U w T X U 0 Z S t M N X p H a D k x T 0 M 5 O W R w Y 2 R V Z 0 5 I T G x k O X F a K 1 l E U 1 d m T G 9 M Z 1 l t S W l L a V d 2 Z 3 Y 3 R H J X b k R x S z d N S k M v R G g 2 a k 0 1 V T R z K z E 2 N G l j b 2 t M T T J y d 1 I 3 b m E x b T V X d H F L U U V z N 2 R z e E 9 h Z 2 M v a D U 5 R m c w Y z N i R n R p a 3 o 4 Z n l Q e X p C a y t W T H N t R G 9 i a m Z X c 1 B V T V B U M H h h S 2 s 1 R j N 2 L 2 F Z S m t G K 2 Z q c n d s b X N l b j A 4 e H F 4 Z G l i N 0 5 X b W o z N l p 2 O T d k W F Z Q O E R a M m h x Z l B 2 d m l m V j l i b i 9 1 O X I v Q 2 t S S 1 R s N V N L M 3 V B Z 2 x G O C 9 C e D h F S m Z j c n U 2 Y j B o e j h E W n l n Y j J G a G F J T G x z V H l F Z 3 N R Z W N s Q 3 l H V F N y R m o 2 b X h 0 a 0 N w W G 9 s S 2 l R Q z d I c H Z Q N 3 N U b m 9 M R n E 1 Z W V D O U l j O W d j R U F i a U V V a U t G U X F a Q m J r U T Z s V z Q 3 U G 5 Y O E t V a l d z d 2 Z 0 M X F y Q m t 6 R W V K Y U R v T 3 R p O W U 2 O V V S Z T h k M 1 p P c l h Q R l V t T U l G Y 3 E 0 V z d i Q 0 U 1 V 1 Z u a C 8 r e G F N N k 5 B W l J o S U p U S T J O N z J t W V l G d F B i M 3 p 5 N 0 V q S X B D Y l F h R F R h T m F 5 a 3 h z W V k x Y W t i K 2 p k d m h a K 1 B I Y 2 F 4 O E J 2 W U 5 I R X F 4 S 0 x T M 3 J 6 R m U z W W d L d V h 1 b W t 0 K 1 R z N 2 8 2 Z W V Q a V J 0 K 0 F 6 U W F q T z V T Z G Z y M m N w V j d M Z T J t a j h l V 1 N U U F l 3 M V F O Q m l Z a U l x S m F j T G U x Z z Q y N U R P d m V t b 0 l 1 W l l 0 R l Z 2 U m 0 5 O T d J S 1 N y Q z B O Y n R j T 0 p t b U 9 C N V Z H b z F k b H d P d 3 V K L 2 R 5 Q T V K d 2 N y U n I y d W 5 W T F o w d F F N Z j A r Z W l h R X J 2 c 1 N R N V V 2 e D c 0 e T V E K 3 g r c U d h L 2 5 q e U t Y M D h l d m U v e n Z M V j J G V j d 2 M m h Q R D J y U k R E N z l t K 0 d 6 d k x 1 M C t s V n F O W D A 4 Z X h a Z 2 V 2 V 0 V p T W N M c U U w Z n c z N D N y T 0 R q N 3 Z R Z j J Q T n Y 5 M 2 x k W E h 6 O W N X d m d a d k J y W l Z 3 a 3 N H b z B H S W h I U S 8 1 d l B N S z V u W H d E Q T R 1 Z E c 0 d T A v M X V L d G 5 u M n F o Q 1 V B K 0 d E N 0 Z t M D l s c V p t U 0 1 u T n d m e H R m M k g 2 b i t 0 U U l K Z V h i V G V G V E N x R n V W U 0 t R Q T h 2 b k l 3 S X g 2 e k 5 H N 0 Q 4 N W Z w Z j R O Z n Z 2 W G Y w Y n M 4 d V c x e l h W a W J E S z U y N 1 k r L 1 Z F T n h N T G w x Z X d N e j Q z c j l X R l d m T E t 5 d 3 B n Z F R J Q 0 d L U k N E Y m 0 1 c E F y R m R n Y 2 R C W U R X d 2 J D M m R v R z F t Y m 1 P Q m t a a n I y a E l k Z z B Z W n J P Z V Y 3 d j F o T W 5 J O F B 4 Z k x 1 T 1 Z S Y X J y Y W p a Z 3 R s V n R n M V p 2 b F J u Y l N h M V d u M 1 A 5 L 0 0 0 W W 1 B a U l p S 3 F o V 2 J P T G p q M y 9 p Z l Z U d X h R b T R m M H c 1 T V R N V z N U T 2 d T N G V X R E Q r T G N S V U d F e F h B Q 3 d N V G Z I d G l u d l l N N l d Q K 0 J r W l h Y Z m R k T z l l M 2 Z R V U x 4 Y T l w d j Z p Z 3 V h M X R W V H p W d G l T d D h C Q U l D U G h y K 0 E 5 U H c 4 d k x S e U J R R G d a b k l T U H Q r N 0 M x c 3 Z u c 2 U 4 d 2 N P e G N O Z F d m R G p z T 1 F T N m U r c W M 0 K 0 Q x V U V T b H B t a l B j e i 9 1 O T c 2 a 3 h z Y m E z a y t O U m 9 P Y n l V b E l 5 O C t G b z Z V V l p t M 2 V p T X R 4 T V p n M 2 V E a W 0 5 U n V J N 3 c 3 d l I x d F B i e X d k T V F w e n R 2 d 0 J 1 V U t C a j U 5 O V V X Z V d 1 L 2 Y r O X d 4 Y X V Y b k F 5 Y 2 9 h V W F u S j Z O Z T h G U 3 p L Q X B M U C 9 K b j Q 0 Z F V 4 Z U t W e k 5 3 V E h 4 O E x H W E l i R z l n N j R u b m d i W j Z N a n R l Z W 9 6 O C t u O G t R S D V R d m F a a F V V Q U l E T 1 Z P a j d y b D d S d n J h Y l B o N T d a O D d U K 3 d 1 V j J z c V h G K 3 N F W l N j c m E y e V p O Q U 9 M L z k y Q n d J L 2 1 Z M V N u c n R o M D R T e W 1 Q d l U w K 3 J l N E 8 4 M T N T b T R P R n Y r N 0 E y S 1 J D S H R D Z z N F a E p y c k t w Q S t P V m x a V m h n b F d y T H R p R D F O T 1 V T R z J Y d 3 E 2 N S 9 0 N D N E Q X d F U k V S M V Z K d F o 4 R l R x d F V R Y X R y U z F S M W 4 z L z h Z M 2 8 y R W g 5 c z V X V m x q d z d n c D k x S W k x W l B l V F p 1 a m x a d U h k a T J l c F N O R 2 9 h d V A z e j J k c S t L M D g y M D l 2 W E V 6 T 1 Z I N 3 Z v V 3 J H L z Z i d l F D d n J Q N E J J M W Q r a D g 1 T m Z Q W C s w Q i t X b E l p U G Q y O U R X R k l p b H I z O G 1 u Y W l o Y n F x a i 9 z S 2 p v L 0 Z p W W h 3 W E l p S n d 2 b G I w Y 2 d z e U 1 m W U h u M X c r T V p W V 0 p 1 W j Q 4 a T d I N k M 1 a X h z M G 1 0 T E Z p a 1 V p W U d 5 U F B p a F J x d k R C a n M w N E h I W U 5 u e n o 3 b 2 5 a W X E 2 M j V E R D Z P V G x p N D g y O U V w a V N q Z j R 0 V 2 N O Z l R R N 0 x o N 0 N u O G V l N D B Y d S 9 X R T N N S E Q 5 U D J Z T l h u N X d O Q U 9 5 e X V Y S W 1 5 O U w y U G c 2 U G V a O D Y y W H c 3 Q z d w Q k w r S D N z S k h o V U d K S T d l O H R H b l d l V 2 F 1 T j J W a 2 F W b 1 g z Z G Z a d G k y N V N a Z U h Y V m o x a D E 0 Z 2 h F S W h I e T V j V 0 l 6 V W l E Z H l N S H h H V 2 t Z O F J Q e T V D Z W 4 0 Z T l N K 2 R o N W w v c j h l T F A z M k h E d U N u Y T U r Q j h L L 1 N h T G R t e n M 4 c D F u L z c y Y z c w V D F p e l p z e F B M U j c y T 2 9 Z R n Q 2 M 1 F m a n h z R 0 p p S W l v d n Q w T W Z Z V 3 p 0 M k t o S l d w T 2 J J T E N 4 Q 1 d k R W R u b H J D S 3 F w c 1 Z q U j R k T z Z i T z B u b G Z Q d l B a d l h C K 1 p 6 T F V H a l h V R 2 c z V V p T R 2 l J a D l I S n h 5 Z S 9 U N 2 U r b j B W a n Q 4 T X c y K 2 5 q d W 1 F Q W F D M D k 5 T F J 5 Z 3 J U L z F 5 S G x O e H N y S D l y Q 2 t 5 T m p l d G N T M z N j M T Q 3 T E Y v S H Z s Y 3 Z v M 2 F 3 N X Z o N z V L c n I 3 T m 9 X R H B S V 2 l V c E 5 o S j d O Q V d s N H V r b k t 5 d F Q x Q T V R R m d V c D k r Y U 9 Q c G h S L y t P N E R X W l Q x b 3 g y K 0 d Z Z G 1 o d m J n W U c 0 T 3 h Q Z n J n a i 9 G d k l 6 W W p I Z U Z K a W R w Z 2 F X V m 1 C Z 0 Q 0 O X F Y U m V L M X J E M 3 l 3 W X d 2 Y W Y 3 S U E 3 d z c 2 S D k 3 d S t 6 U k V J b E c 5 Z l Q 0 Q T R E S m I v e T h y c E 1 i R z J s N l l N M U V S T U p a S V V L U l F Z S G Z J S l h U d 2 J s T G x l Y l I 1 Z z R m a i t Y W W R 0 Z S s z W H c 3 U 2 1 U W H Y 3 N H Z u Y 2 Z C N k t Q N F g y Q m E r a m s 1 S X l z b k c 2 a E 5 I d G N N V 0 Z T b 1 Z M c 2 J l d 3 U 2 U V M 5 Z 2 N k Q m J t S m x K c 0 d E Y 0 Z h W G 0 1 K 0 d y L 3 Y 4 a k l 6 O G Z M b m J w a X l z Y T F L R l l v c 0 h u U 2 R I U n E 3 S U 9 0 a z J k a T Z I Z G Z Z Y 1 J Q e X p C N z R G R E 1 H e n l z e X N 4 N E Z l b W J K W T k w T V R B U k V S S G R w L 1 Q 4 U E N 6 Y 3 V W W D d 2 c G 1 6 S z h i M j Z L T z N y Y j d m V U Z l S E Q x N D N Y S j U y a l h E M D N R O W h K Q k h E U 0 N 5 R 2 t W Z 0 N p V V N N a E 1 3 T V B Q U D l O e n B 0 T F U z T n N H b k N O T X p k K 2 l m Z T M v W V h l d m 8 x U X p O b l Y 1 M D J v e n A x Z z R u R U N B d D J i T U d k c k V 5 Z D l Z N G V w b 1 h E b j h j b n o 0 N m 9 z d D N Y M F J t M 3 N 6 T F I 5 Y l B T a F Z K R k l o S G U 3 T j R i R H B a M 2 g 1 W j J h Z U t y T T J S d D I r V U w 2 T 3 J q a H p W a k p z S k 9 a Z 0 d O U m 9 P T 2 l 6 O U F n V n d P a V Z p T U F T M E M w T C 8 1 M 2 F G b m J U M j l z V 2 Z H W E d 5 L 0 h J U k x z Y m Q w Z W 4 z c j Y v T U p Y L 3 k x e n Z z N z J W b m 8 5 L 1 V T b l c z T E Q r L 0 Q 0 U n Z Y Q U F D d D N E e n c 3 c U N o V m M 3 a m F H b W x F M E l j T F h X S D J M c l o y R 0 x i c F F 2 W W R 1 b U N k b H Q 3 c j h a W U 5 Q d 0 Z B T U R H c z Z j d 2 U 4 d E c r R G c 2 W W U 2 Z z R Y a X p l e T l 0 Q 0 h 5 N V V 6 Y 2 s 1 V 1 R q a F I r W H d k V F l H R n V u e k V R Y k R 5 O E F w V 3 R i S F p n M U g y L z g 5 a l B r U 2 d Y Y z U w e X Q 5 b j d O V G F U b y s 5 W G l h d H N z Z S 9 r M X Z O a W h j N 1 Z 0 S G 1 j a W p V Y l B y e n J v a W R G d H k w Y m t s W l F 1 e U R h M 1 F 5 Z T g 1 d C t x a G l P S W l K N H N 4 U W 9 G S W x P V D R l d m d W T z F E K 0 N x M U d p c U 5 H a U t J O U U 1 M 1 h L S l N v c W l r c E 0 0 e m F l V V V G Y 0 x N e E F R b V R H N W M 1 Q U F B S U F C S l J F R l V r b 2 I 5 T z g 2 Z 2 x D U 0 1 Q Y l F Q Q U 5 E Q n l S b H J C d 3 d 4 Y 0 V Y M U l 6 N H p B L 0 V a N m V q a D E 2 e l d 4 e F N W b E 9 C Q 1 R E U j Z O M n V 1 Z C 8 r V m h I a T A 5 d k R V d X c 4 Q U N 1 U n l 5 S 1 R T T 3 R k Y U Y v Z H l Y K 1 d 5 Q 3 d 1 a D F x a G h h b X d N Y z V O N 3 E x T 3 Q w V U N F M m c r R H J l a G V Q e C s 1 U W 9 G e n Q 2 S 3 F m R j F L V k V y Y 1 R F N 1 N l Z D V R c F Z h a l J L b U V X Q 1 N D V k U 5 U F Z u e G 1 C d X h r T X U w Q 3 Z V S V V L a F V L U y t R b 1 V h c G d a b U t z M D E 2 a j B T Q X N L V k c 3 a U s 0 K 3 F i a z V N R F l 5 M H J 0 M l c v b S 9 T U T M 5 M z Q 2 S F R h V G 5 t N D Z C N l F u S H d F U k V S Q S 9 E N H h x W W l P a n h v a T h 3 M 2 Z z V G N V U k V S R V J F U k k 4 N U J p W W l J a U l p S W l J Q k R F e E V S R V J F U k V R Q 0 d K a U l p S W l J a U l n R U 1 E Q V J F U k V S R V J F S l l H Q W l J a U l p S W l J U 3 d N Q k V S R V J F U k V R a 2 d J R 0 p p S W l J a U l o S U F B T V R F U k V S R V J H U k F B W W 1 J a U l p S W l J a U F R e E 1 S R V J F U k V S R U F o a V l p S W l J a U l p S U J E Q X d F U k V S R V J F U k N X Q m d J a U l p S W l J a U V z R E F S R V J F U k V S R U p J Q 0 J p W W l J a U l p S V N B Q U R F e E V S R V J F U m t R Q U d K a U l p S W l J a U l n R U 1 U R V J F U k V S R V J B S V l t S W l J a U l p S W l B U X d N Q k V S R V J F U k V R b G d Z Q 0 l p S W l J a U l o T E F 3 R V J F U k V S R V J D U 0 F n W W 1 J a U l p S W l F Z 0 F B e E 1 S R V J F U k V a R U F C a V l p S W l J a U l p S U J E R X h F U k V S R V J F U U N H S m l J a U l p S W l J Z 0 V N R E F S R V J F U k V S R U p Z R 0 F p S W l J a U l p S V N 3 T U J F U k V S R V J F U W t n S U d K a U l p S W l J a E l B Q U 1 U R V J F U k V S R 1 J B Q V l t S W l J a W V 1 Q k 1 4 Q k x 0 N n d L R n d v Q 1 Z F Q k h W R F F N V E V S R V J Q W E R P T X B u M j l h M m N i S 2 c x R 2 d O V 1 U z K 1 c 3 d H N O d S t u a k R W M U d u Z H h L U z B X e k J i T z E 3 d z l l R D R Y M 3 Z P b F F x Z F d D e H l o V U t 1 V E x p L 1 h 1 U z g v U H c v U k 4 2 N 1 J m M H h L V l V y d X Z z R V N P V j F i O W d O R G I 4 Z l Z V U G R I R F o y V G 9 B b 2 l J a U 9 q e D U y U X V n N i t O T G F L e X N 5 Q l h x W E F 3 U G h h R H Z C b 2 J 1 c X d I c X R t Q z J V a k x 5 N z J 2 Y z J T d V d J M j B 2 R n d r N V d R a n E 3 Q U E 2 W G w 1 U 0 1 u T n d a M n N U T G p h M k d K O D c 2 Y 1 F s N T V l N D N u O G 5 K e T F y M V Z x d F U 1 Z E N w V U t 1 V V Z G c U J 4 a H N 3 c 0 x j Z X p t R F J 5 N E Z v c j k x N j d n c l o 1 O T h N S F E 1 d 0 F B e H l Q Q 3 N P T H d B V 3 l a T k I y N V J V W F l l U F l V d m 4 z c E 5 X Z z B H a n o 3 L 1 R m d 2 Q z S E R 0 e S t O e H F X N E d P e S 9 k Z 1 V m U H p Q a X Z q N E h J a 0 5 p W U N J a U l x S 0 g 0 b F g v R n Z q N D N H a 0 F 3 T 2 R C W j l I R X l o c E 5 i Z T B N W E p W K y t u c U 5 s a n o v R W l i M z Z W L 3 J j K 3 l i T 1 U r d z E y Y m 9 p c T l n S k J a a j U 5 V F p l d m R Y O U 5 2 S l k v a m 0 0 Q j d Z b X N 1 U W 5 w K 0 h 0 c D d l Y 0 x P e G h V d 3 F S V n g 2 T 2 p v d i t S R F d a d W F R a U t z T 0 h D c F J L c E V 2 T D B i b W l 0 V T F Y a W N 6 U H c v Q j h Y R T R k e X N T S n l O d j R r c E N I R l J x T m Z 4 Z F h Q R j Z 0 N T R Z M n J x Z H R t M E x G M 2 R j d X h P U F p Z Z j I 0 Z m w y S G J Y Y n Y 5 e i 9 E N j d j a n N k S H c x O E F B S n l L d k l s R 0 1 n d j R P a n J W Z U g y a V J 4 V U R F e E V S R V Q w V X o v b j R Z V m Q w S k V M U 1 V w R l p Y S X l S Z T N m a k 9 S O C 9 C T m c 3 d 0 0 z Q 0 V t S l I v V i 9 U M G t R S y 8 z c 0 1 a U y s w N z R T K y 9 p M E J B R l A v V 0 Z 2 b j Q 1 c z R P T 3 J k S G h 3 Z m k 3 U z h Y T X d m T W x 5 b j U w Z k l 1 N E 9 H W X Y 2 U T R R Q k t n O X p L M T k 3 U 0 h o Z V p r Z 3 d B M k Q x O U R n T G N Q S 2 9 j d S 8 x e U V N Y j l 2 Z 3 B B N l Z B O G x W c U 5 1 S X g w b l d Q T C t Y O H d C O F l T Q 1 Z x N H V x R 2 p 0 d y t t O U I y Q U h y N U 4 0 V 2 h s a m R U Y 0 h Q e D Y 4 a W d h M n p 2 Q T J z d 2 N E c G F X K 0 9 y R l Y 3 W G 5 B Z 0 N G V W 9 u c m Q y N W o w N F J w N k 5 6 R U Z 3 Q 3 d N L 2 d p Q W o y O E V K V 2 F v b k 1 0 Y 3 h N V H V E M m l Z W m 1 v T W d Z b U l p S W l l a W d r S W p G V z l P N l B 0 d z d 2 U T J S M k Z s U W F O Y l p H M 2 N U V 3 F K c 1 A 3 S m 9 k b k p 5 e G R z Q 1 F l e n E y b l Z k a n Z O S z V H N E I 3 Q z B 4 Q T F W Q U N B R 3 R P S F l O S U p F S l h I e i s 5 K z h 1 V m h 5 S j l Q V W Y z N H V s d l A w Z G 1 R Y j c y Z m V j b E h 3 S U F O b z U v R 3 d D d y 8 1 M z V h T z N o Q m F s U j F S O F B n K 1 B q O F B X Q l B S a m Y 2 e W t B d W o x d 0 g r M 2 F D Z 0 J 3 b T F O N m 5 y M V h R L 0 J V O D V h W U 0 z Q W 9 J b E 9 T R V p t U 3 J M M V d 1 Z D V O b T J Q S D F G b j F j b D l F R H h v R E V 4 R V J F V D A w d H F h b V d E O X d L S l p l U E l k Z D B a R l Z u c H Q 1 M 0 Z R T 0 N o V T k 4 L z A z M V I 2 Y n V 2 d 1 h H S W 5 G d U p P V m l j S 1 N F d T M y a X I w N m R S S D E r V E l B M E F h W T h t R j Z 3 Z k d 4 Q U l D d 3 B E d G 9 a R 0 d K e W g x O X V j V k Z X S D U 0 S H d M Z F B l R m d h U V V B T 0 w v Z 1 V 3 Q k F T b T R P e H E x Y m p k V G N I R 3 l a T k F O Z W p l d 0 J B R E t w R k R Q L 1 d n K 1 J T S V E 3 W C 8 4 S V U y T m p B T U R 3 N z c 5 R 1 k z d E h m R G Z x O V h 1 N k J 5 S k R Z R 0 F p S W l L a W g 4 c k M y Q m l m Z H U y S m N h M W F Z M y 9 z T F V S a 1 p T S l R Z Q W E y K y t W d j I 2 a G V 6 e W M w S T E 3 b D d j Z m 5 M Z F F P a 1 Z 2 N T J s c 1 k y Y k d M d H Q z N U J a L 3 F E T V d y S E d B c U R x T U R n S 2 w v L 0 k 3 a k V X S G E 5 e U 5 Y Z n F k O V h S N W M 3 a 2 R i V D I r T T Z k R W I 4 N 2 R 1 Z 2 x 5 c H J M S m Z J a G F q b W J N T F Z v e D Z R N 3 Z O e j h r W k 5 4 T H Z Z T n F m d j h P c m t U M V N j M 0 1 3 Z n Q x c U R B N W 9 q V z l H a n N i e G l E Q W N 2 b k V O Q U p D U m 4 2 Y 2 R m b m N u S 3 h O O S 9 W d m N k O D F F R H h N R E V 4 R V J F U m 1 F b D Z V V k p n Y T B N W F F a Z G Z M T n l O R T Y 3 d z l j R D h Y Q j Y 2 R l Z 0 c n Z a M k 5 i Y k 5 j d U h y b T I 3 Z E F I a j E 2 M 1 d D V n p W R G V t c m k y O U d q c 1 k z S T B k R H F X Z V N D b 2 x J Q k p I b 2 J y K 1 R S c V B C b W x Q S D h l S E 9 M U m d T M E F a e k J 3 O U R s e V V M c 2 U 2 d H l S a X p a a V Z D Y j M r R 1 F I Z F B 0 U G J 3 U k Z 4 R 0 9 x N G 4 z b 2 F i c l I w S z V I T E V a Y V R E M T d I b T U 3 Y U l I a V V N V E V S R V J F U z F O S 1 p I Y j U z M 3 F Y a z V P S G c 5 d E 1 y M j Z s U T N U S z g 2 V 3 k r Z E I x Q T Z S R T Z w V n N P b 3 d y T k 4 4 U m 5 w T U R V e X J u S k 1 j a z Y y N F B t M l h i c U F 5 L 0 d 4 V 0 R U O E J j U 2 1 w O V Y 0 Z l Y 5 S E o 0 a E V J b X k 2 Y 0 J i e n Q y M 0 N 2 T U h E T W Z 2 c E l Z Z 3 B P N 2 F i Y j F Q c 2 Y y Y y t K b T l j Z z N j R 0 R J R k V M T V k 3 Z j I z Q W 1 l a E l Q T j B 5 R U p m a V l x R F d h T k N w c 1 U 5 Z G I 1 M 0 l v Q m l Z a U l p S W l C N m l I V k 5 u b 2 J I O T N S b j B Z d E p U O G R 3 U D M x W j d 6 S j J z V E J 3 T n V 3 R U F l S F B O U 2 d T N m U y R E 5 t R W 5 h L 2 E v O S t s T z F 4 N n Z V Y X V 3 T X Z v a V F o R G l j d n h V R k F K a T g 0 V G N N Q 1 d 5 T G h N e U 1 X b 1 c 0 a E s 5 K 2 d F d 3 F 4 U 3 V k d T Z G T E U x O D B j W E R F M G Z E c m 1 M d D F F M k t Y c m 9 D U l d B d y 9 K M m N j b n Y y K z l w a W V U Z j J 4 N m Z 4 c E x C c i t B d m F H Q n N Q W D B S b E 9 W d F k x W G 9 2 b 1 V j T E F S R V J F U l B R U X V W c m J 3 d F B 1 N 3 J O V m N v V 2 l 4 b U 4 r T 1 g 0 R X Z a c j U 0 L 0 N O Y S 9 q c 3 V a Y 3 d h L 0 1 H d l A 3 c l Q v a m s y U k Z 3 c 2 J i Q j l y Z m Z R V E 5 u M X l y S D d i d D Z C W E 8 y Y k l S S U p N T D B U Z X Z n N S t n T W I z c 0 h B T U N 0 c G Q v Q l F t c U t X M m 1 w Q U l E L z V p e E F X M C 9 2 S 3 V k S X p N N U N x N F Z 6 d G U 5 L 1 B u W V l D N 1 p 2 M W 1 u a l B X K z Z 6 d n Z 5 N T d H Z W F k T W V u K z N a a W Q w a G w v R D N 4 Z k 9 Z M F B 1 c E d 1 K 1 Y 2 R k h E d 0 V S R V J F U 2 t S M H h h S 2 s 1 R j F 2 K 1 U 1 N G s 1 V 1 p B Y U c r d T h y M D V x Y m c 1 K 0 8 z V V V 2 N z A 1 Q V l k d l h J T y 9 p e X U y V E o 2 Q j k 3 Z H Z o b z I 1 R E 5 j L y 9 V c n c y T U V C c l R F N G 9 E V U E 0 T l l Y M z B G c V p J V E l s R 1 R z R H J r R U M 2 b X B U d H V V M 0 J 6 R V o y Y m 9 2 W D V G b 3 p w M V E v L 2 1 y Z k R 6 c 2 N N N E Z u N E R t e V p P a F Z o V U 9 q e H c 4 W j R k a U V x N X U r Y V N u N U 1 6 Z X Z y N V k r S 0 c z d 0 N O Q n F P N z l L a j J Y b 2 t l U l F 4 T V J F U k V S S H I 4 Z X Z J b 2 Z q M T V 0 T j d Q V z l Q d 3 U 4 b y s v W G N u R 3 R z N 1 l H R E x R T z I y d H A 3 Z T J E Z H p u d m I 5 a k U z c j R l L 2 l p c 2 w 5 K 2 d N b 2 5 Y c D g 0 Y z Y v O G N X S V V Y Q 3 h 0 Z 0 V B d m V z c l Z m V E t x a D l x V l k r T n V U b m t T Z 1 U y Q j U z R n d K Y U J j T G E y Z 2 J X W k 9 V N U d o b U 5 2 Y U F n M l R a a W 0 w L z c x Y m o x e E 1 q S W N 6 N 2 Z y e U 1 W c X F V R m l Z Q 0 l p S W l M U z Q 5 M U J R L 0 Z x V 1 k 5 S W 0 w W H o 2 K z I 4 U X R P S 0 M z R 3 d 0 T V N u e j c 2 b 0 0 x T m R S U 3 V Q L 1 l j T l o w O W k y Y 3 V 2 Y W J k W m 1 K c m l T a 0 l j W G w 2 N U F u d G 5 6 b 0 5 N S 3 E y e H J 0 b 0 9 5 U U 1 B S n l 0 c m J K a z B B N H Y v M 1 l I Q W o r W m p W S 2 V 1 M k h U a E x L W S s 5 V F Q 2 d D J p b G J a Z V N t N F B G L y s 2 Q V d D V E N u d E J n W E l p S j V x U V A x T 0 R V e j l M U l J F U k V S S S t S M 2 s y Y m 8 1 V 2 J C e n p 0 R 3 N I V H J o R 1 d q a G l G b m 4 3 T k R G T E x u S U g v U T E v L 2 x u c j M 3 Y j B h Z 2 c 5 M 2 J z R 2 t Q d j N 3 U n J k Z T J 1 M k 5 a Q m J Z T 1 A 1 d F J L V 2 x Z U E t H M z Z E U j F Q O F N 3 Z D E 5 b T J M Y m x K b G 8 1 K 2 1 O V l N l T 0 l G O W V q S H g 1 T V d J e l N t Z k 5 p O H R J e D l E d n Z r U j Z m a D c y e n B 5 S H h n N k 9 l U E h u N z N B a U l y e m V h e U Y 2 a 0 5 q R F J F U k V S R l J K K 2 R w S D V j Y j N 1 d m Z K Q 2 l a d C t B M l R O d n l t Z l M v V W 1 5 U z B L S z Y 1 a W Y 3 Z W 9 S T V I 0 W G p y O T F V W T F L b z F G a i 8 z V X B Y O X J k d z g 4 T l d M c j J M c U g y d X g 3 T k E r Z F B Y e G c 2 b X h N V T V G M 2 9 T W m l V b V Y 5 d j I r W G x L Y j I 0 R k N w Y 0 x G M k Z 2 W U h Y S U p t N F B P d 3 R 4 R W l n M 2 p w a U F 0 T H h k Z j d m O F h H Z m 4 1 Z U x s V F Y w e l p 1 Q m J G Q 2 d V M l Q 1 c U 9 U b z E 5 c 0 h Y e V R B e j k 3 a X V N K 0 d r W l p n O G N p b m 1 E a D l Y c W V r U 0 d 4 c 0 J F U k V S R T l B Q j k v T X d J R E d y V n V 0 Y n R E O T I 0 a W c 5 M m J L b X g z W m Y 3 L 2 t G N 3 o 4 W l k v Y 1 o 0 a U F X R z Y 3 M 1 N 1 U n V P a G w v S D l j V G J P S H p q S 3 M 2 V l R 5 b G U 5 c X h U U m V 2 R 1 R v Y S 9 T O V d a O W x M e m N q R n N 4 Z D J K S l R h Z V B Z W F p X e m J D e D l F S m N 3 Y 0 5 4 N X Z k Z T h H M G J C S 0 x s e n Q x U T F K T 0 5 s N z R j U m x N a l k y e G R j c E 1 0 U E h 3 Q W d D N D J 0 a m l 3 S 3 o 1 Z U 9 P M 2 5 5 R l g x a n d 6 S U 5 H a l F x U j V F S D I w M U d C M D I 3 S V J l U 1 V s Q U l D N U h U c m h O Z j l X T l J 4 Q l J F U k U 1 Z U l 6 T X h D Z m t Z N G V B c 1 A x V n A 4 N G d x Z j h X O E x I M G F u V z U 0 e E p U O E 9 4 O E J 0 N H M z d X Z L c z h 0 e m R x O E V l O E 5 H U T R I U 3 l 2 a 3 k 0 d W g w V 2 h n Y V d w V z d m b m t T a V d r U m t i S U t T c E V Y b k V 4 W k Z J c G J N M W w y d j F G S l N V N E V S R 0 9 y a j U r c 0 R L c m V p N j V R b 0 Z q T j h Q U X Y w V X J T T V J p Y U R R Y W h D V W x v b 1 d y b S t B M V U z T n p Z R 3 h r c E h P Z G N p c T F H a X F O R 2 l Z U y 9 0 N m V I a j B p U F E 4 T E 1 q Q T k 0 U m l Z a U l p S W l J a E s 2 U X R N b l B T Q m l J a U l p S W h J Q U F N V E V S R V J F U k d S Q U F Z b U l p S W l J a U l p Q V F 4 T V J F U k V S R V J F Q W h p W W l J a U l p S W l J Q k R B d 0 V S R V J F U k V S Q 1 d C Z 0 l p S W l J a U l p R X N E Q V J F U k V S R V J F S k l D Q m l Z a U l p S W l J U 0 F B R E V 4 R V J F U k V S a 1 F B R 0 p p S W l J a U l p S W d F T V R F U k V S R V J F U k F J W W 1 J a U l p S W l J a U F R d 0 1 C R V J F U k V S R V F s Z 1 l D S W l J a U l p S W h M Q X d F U k V S R V J F U k N T Q W d Z b U l p S W l J a U V n Q U F 4 T V J F U k V S R V p F Q U J p W W l J a U l p S W l J Q k R F e E V S R V J F U k V R Q 0 d K a U l p S W l J a U l n R U 1 E Q V J F U k V S R V J F S l l H Q W l J a U l p S W l J U 3 d N Q k V S R V J F U k V R a 2 d J R 0 p p S W l J a U l o S U F B T V R F U k V S R V J H U k F B W W 1 J a U l p S W l J a U F R e E 1 S R V J F U k V S R U F o a V l p S W l J a U l p S U J E Q X d F U k V S R V J F U k N X Q m d J a U l p S W l J a U V z R E F S R V J F U k V S R U p J Q 0 J p W W l J a U l p S V N B Q U R F e E V S R V J F U m t R Q U d K a U l p S W l J a U l n R U 1 U R V J F U k V S R V J B S V l t S W l J a U l p S W l B U X d N Q k V S R V J F U k V R a 3 d N b l F C U k V U M 1 M 2 U E t S M G 5 h S 2 l o e k R r R W p q N G R H W F d q b 2 t v a X F K U k t i U X l U M W h K S D F B S m c 0 V E l C S V l t S G 9 r b 2 l J U 0 F B R E V 4 R T F h S 3 E 4 M H l o T 2 1 B d D F T Y U t o U 3 l H c U 5 Z M j Z F S n F p Y 0 p R V W h V T 1 p 1 U T J t S G w 5 Q 1 l 0 b m Q w R 1 V S R V p F Z U h K S k h S Q T J X S 3 U 4 M E N x T k h N e X h S Z z Z Z d V N V U m g 5 R 2 l v O G s 0 Y n V o U W l J d E t E Z 1 l t S U d p U 0 5 L a C 9 G Q 1 h N T l h R W l J 2 U 2 x P b U F 1 T k t 0 L 1 F a U k F S V V N V T V R F V F V J S l d r c l d M U E V q M V c x Q 1 d K S 0 V s Y l p l Z 3 l p S W l v R W d Z b U l t c V F s R G 1 I R E Y w Q 1 V i M V Q 1 a H c y Z E F s R V J G U U p B e E 1 S T l V n Y W V i e W h T e U N x Z H h w N W 5 L R k x J Q 0 t p U 2 h p W W l L a E I 0 d F R o O U R q a T l 6 V V I w Y U 9 I Z 1 l t S W l J a U l p R W d B Q X h N U k V S R V J F W k V B Q m l Z a U l p S W l J a U l C R E V 4 R V J F U k V S R V F D R 0 p p S W l J a U l p S W d F T U R B U k V S R V J F U k V K W U d B a U l p S W l J a U l T d 0 1 C R V J F U k V S R V F r Z 0 l I c E N X Y 2 t 2 d n N 0 V U t o U U d y Q V N J a U l p S X F K S E R 3 U F R F O D Y 0 U W 1 E S 0 x p a z J Z Q 1 Z F U k V S R V J J O G V C c V l u b k t u R V N Q c z Z K a W Z I Z 0 p V U V B k c m V Q O U 1 j e T R L Y j F O d j V p c F F T M 0 1 5 e V F F U 1 d E R 3 F O c U 4 3 T 1 d 5 N H M w e E k 3 b 2 w z d S t 6 d 3 F q U W c 3 b 2 w w U W s y d C t U O G N m d j l N S X N k V W N H N X h t a l V 1 c D F s Q 3 E 2 L z h 6 c U N 3 e D N 4 U k J L V G E x Y n A 5 Y 0 t N W G V X T W N I V 0 J F U k V U V U V E R X h Q T 0 J 1 c F Z Q c z Z O R D B O Y W 8 z R 2 d O V V F Q Y n I r Q 0 h m R D d s d k 8 5 W E l 1 R F l C c H g x c m g 2 U j F k T U 9 s S U l F U 2 k y d j I 5 a T h x V z R j V T l I U k N j W m w x a j J 6 M H h q c G g 1 d k 9 W O V Z n c U V a V n B n M W 9 r V y t P Q 0 1 m N T J Q b G F 2 R W 1 I d 2 t F Q y 9 1 Y l M 4 W W l M N E k 4 c 1 d J U F I y U V V X e F M 3 Y m 4 r a l h I Q z U w R i t L U C t r T W 9 w T k V K e H F M Z m h m d H R 5 N H l q a z J S N 3 B p e E o 0 T 3 R h c G R v U m J q e F Q w Z E 1 Q b E l J U D Z P Z E s z V k 1 V U k U 5 S G d 5 c X J r S l B j N U 1 K Q k x 0 N j d 5 U 0 V 1 e V B p O E V R N y 9 y N 0 x U c F J R N U Z Z W U l v W n g x c G h U d n R v Z E h i T 3 F 0 T 3 h x N j U 2 N F Z x b U p U N 3 R j a F B X V W t X T j d a Z G M 4 T U 9 o Z U F k N F d C W W h P a 2 V H e j R Q O D h I N 0 h 5 Q n F Q R T R z M H V K N X B p W E d I V y t P Z l l S Z m d h b E V N d F V h R X h B T F R L b T F 6 R m F Y L 3 Z O L 0 9 O e E 0 4 b j d 0 R k V R N 0 V P Z F I 0 M 1 V E N 1 B K e E t 0 T U 1 2 V j c z Z 2 J W V W 8 y T T d Y c G h B K z F n W G E 5 L 3 Z q S E Z H Z 2 t H Q n l Z Q 3 l N e E Z W R F l V Y X h D W U p T Y k 5 E V k p R d E 8 1 d k p x Y T d p W V l v T z F O e n l R a 0 c r S z V i M n V Z M S t z S X h a V U U r S i t m a W 9 V U T d 4 V D h m N l o 1 a G p h T 0 F Y Z F h E S n J 2 T S t L a k 1 W c W Z O M 3 p C b D d l M X c 3 Z m h 6 V E d Z T z l V V 0 J q e k 9 V O G l v a W N S Q X h Q c C t Q S E t a Z l R 6 O E l L M F F w Q W l l a E l v M U N K R V p N c 3 c 3 b k J y Y l A z Z l J U U 3 p 6 Y S 9 W Y 1 l m a U h m R E Z S V j l Z b W l p U l d t U l N Z M k Q 2 K 3 B J U F Z s L 3 p R a W V u Y k d 3 Y 2 R C b l R q N 2 Z D T D F l O U l E T l d Z V W F i V z l V Z T I 4 U z Z F R X U 2 a F d Q b T h a W V k v M T l y Y k I 4 Y U J M b E t q T z V i d W d z Z V U 5 M i t 1 T E d I T W V H L z F 0 W G Z Z Q V d m Q m Z s V n U z O W 0 y M X Q 0 c C s w d D V K Y V U v c S 9 s e j N B M 0 d J d l Z H T j R r V 2 J z T k F L e E 1 T b 1 B I a m 1 o b n F E U W k 5 S G J M M E J 2 c 1 R N U n F P S l l G c V V W Z G J r S X M w d U M z N j U 3 S U t q W k d Q O D k w Q U 1 E N m d j R 3 d x a E J r a 2 d x b G 1 I d 2 t V U H Y r a j N B M y t G Z 1 g 2 Q T F N Y z A r M X d P Y U l t b n V Q N H Z M T T B I S k R I O E g 5 S S 9 5 U z h F M 1 A 2 e l d l a D R p S U d p W U d K d E l S b j V l T F Q 4 N m Z 4 d U p 1 d m Z E Z 2 5 5 Z 2 d l b l I 0 V 1 J a a D V W T 2 h H S D J n S G Q 0 N D J C W T d o M T J B Y 3 c y O U h o Z F N i R E Q x Y U F D a 0 V q V i t I e E F D U D V z Q 3 d i W k t 0 U W d m b l B Y S H B w d H V h R z J m a X p V R F F p Q 1 Z x T E d p O X p X T V U 3 V E d 0 N W V i S U t Q W U d B c z d S Z W p 0 a l N u M 2 5 F O F N q a V R Z W S 9 j d E p 5 e S s 0 S W V Q T 2 t k Z 3 p Z Q 1 F L d T E y U k x u Z 2 5 4 Z 2 5 2 Z n N x T 2 o z e W R M W D d 0 M F c 1 W U d X b 0 Y 3 N 3 R k U j B C O W 5 u V n R y V X l L U T J M Q V J 2 N z Z H e n Y 5 Y m R 1 Y U l z Y m V 4 Z 0 F z R G 5 D R F V C c E V O T V h 4 Z 0 x 0 Y y 9 I U D h B d m E 5 d 3 M 3 U j Z C W U p Z R 1 J X Q T F U a W J y M F d v M X l Z V 2 V x Z 0 Z J d G d s Z 0 U y T 1 l K O T Z n S k d k O H F y c z d I b E Z 0 O X p l d W V q e V V p b 2 9 h Q m d Z b T B U Q 1 F T b E t o V T J I M H J D d F l t V X N 4 c D N 3 b G l F V 0 1 U U F R t N n V t U m h Z Y W N J T E R 6 W E R H T V B 0 Y 0 h X L z E y R X V a R k t i O X Z M c W R a N D g y Q m J h Q U Q 4 M G k 4 V W J S M k Z K M D F K S 3 B C a T Z y R U F Y R X l 4 U V R l W F R L e n F G d 3 J M c 2 w 0 V 3 F V U 0 5 Y L 3 R m d 2 R T a k F W a D N 3 d 0 5 o R 1 p a W T N 2 c 2 E z Q 3 l F W j Y x Y z N E V W N m a m I 1 Z U t Q N W J S a U p O Z W p u a 1 Y 2 b F R Y Q n E 2 W E 5 P K 3 Z a V m x G Z G l o T 2 5 I V z J G V z I y Z 0 0 5 a z d W M m Z k U G p C T l d o R F R H N U l C W U R Q W k 9 o V k l 0 d 3 A 4 M z N m Q 3 N U N 0 s y b D Z o Q U l j R T d K M X B o c 0 h j c W 5 2 T k o w a D d i M 0 M 0 U C 8 2 d D B 2 a j J 4 a m d q T H R B U U F u T G p U Q 0 J G W k 1 2 e X Z j U W 8 2 T z J W W H F l d l R D M z R 3 M W h N Y 2 w z U U x B d 0 Q 4 R W U 2 d X M 5 M 2 4 5 M z Z Z M m Z Z V 2 5 2 T k p y d l o r O W Z t Z 1 U 4 M 0 R J W V V 3 T U J F U l B m N F l t R W h y W E t 0 Q S 9 I U W x H Q U N 3 S W Z 3 N l l u S n p z S 0 J U V j d o Y l d C c T R N c U t I N T Q w V 0 N R a E t z Y 0 U v T V U 3 N D V h b 1 g z b W x i Z F p o Y 1 R L N D V S a D l v Q j Z W Y W h G L z d Y M E V 2 d H d 6 Q j g y M l B j c 0 d p O D A y U k l 6 Z k d L O D N 1 N E 5 P d T R W V j Z r S 1 F T T l g 3 c E Y 0 c l B n b n l 4 K 3 B v W E J 1 e m 9 p b m Z h U m 1 O T W l 3 U z l 2 V T N X V W d X b X Q 0 b l J 2 d j h w M U J 0 T E w v c n F 2 Y j d Y b X Y 1 V n R 2 M H g 2 R E o 2 d U p Z T 1 V Y T 3 p L S U t y c k J p V G p n V G l 6 U l l K K 0 x C V E J N U W k 0 S W N y M 3 Z q e F N t T j g y Z U 1 H b n Z O S l J x R l N n a G 5 I V 3 V I S W J Y d l l T Q l V Z M 2 l R R j F 6 S X N N Z T F Z Q U J M e l R U S E V P M F h u R 3 M x c 0 N 6 Q 3 R R b z B B R U p V a j B 3 Y W 1 I M E 8 5 W V c 2 a 3 d 1 S 3 U 0 Y k F 6 c l R x T W N Y R 1 F I M H p L Z X B H U 0 M 2 V T R j Y n N S U m p a T n J O Z W V i e n Z U a 2 1 x R G F X M 1 l t N V h B a 3 M 4 M k V S R T k x a G l Z U 0 t 1 R G 9 6 T S s 2 d E l k a T g r Z m h V c W p 4 c W 5 F M n h p N m F 4 d W U 4 Z k h G U U s v R z Z P R G 9 y R E 5 K Q k 5 I a m F t b V B H M m p 0 a 0 l 1 e E x l U D E 3 b T l z V l l n N T d h T G h a N U 9 Q b m 0 3 N k p 4 T U l 5 N 1 R B b 3 Z Q T m N D N 0 p G Z 0 F 3 M E N z V l B k M H l j R E J l Z U p L R m R v N D V l T j Q z Q 2 R 1 a l h M R D R R b F A 4 Z n N N R G I 3 Z U 9 4 Z k 8 r U 2 R v a G F O V T U 4 c 0 p a N 2 V z M T F 6 M n d N Z H h k W j l 1 T l R B d E 1 Q U n F n Y z R 5 V m l S S n J C b 1 R n d z d Q K 1 d I Z k R B e j F j T T N F c n h 4 e m Z Y U G F C V 0 t U Q n V 5 Z G J Z T m F K M H R u M n p J e F V X T l h 2 Q 3 Z w N X B D T 2 x V S W 9 Y O T N T Q W k 2 d 1 k y N G N H b 1 d X a j Z v Z n J W W F E 0 M 2 d I b m t t d 3 h P V E J X Y j F n Q 0 F M V k d C R 2 5 a U G Y 5 N H h S d n J 3 e n h 3 T G R N U 0 g z V 0 9 n S 1 N X c 3 d y V 1 p I N k h L T X p 2 R U h W Z j U 3 Z z A 2 a 1 M 5 M U V K R V J J O H V C a W J T T W N L M 0 d i d 3 N y V E R y e E J G a 3 k r V l F h Z F R Z S G h X Q j d W R V J N S k Z J N E d C b W p r Y W 1 a a k N S Y 0 V a N k 1 x d 1 Z O V S 9 1 Z H M 5 a 3 h x b 2 F u M n N S Q 2 x N Q X N P N k d C e G F k Y n d x e H F Q U 0 g 4 a T h 1 K 3 V K Q W 5 D T U 9 4 T l Z 1 V F o r Z H c 0 T H c x U 1 V m b k U 2 M H c z d W 5 t N k 5 F S l l a S 0 k 4 S W 4 1 N X R x M j d 6 Z V B B R 2 Z k c j J w Y z F 6 R k d l c H N 5 e W F m c U x n d F Y 2 N y 9 u M 3 l K U 0 l Q U H V v V m h w T j h k d E h I S V J a Y m N H S T d t S l h D V k Z V T 3 V F d U 8 5 M C 8 0 b 1 Z r b X d a a 0 F J b X B Z O X A r V m t M c 2 Z H U V p m U n d p N G Z a Z 0 x E R m 9 W W V N 4 W G 8 1 W m F C d H d O a m N T Z m Z W R z h 2 a j F J d G d y R z R O R E F 0 N 0 J 5 S m x F S X A x d D N 3 U U V L Z U d Y N 3 N l N 1 Z P M T l Q b l Z L S W R Y d D N m N 3 I 3 U F U y N 2 4 w S 0 J x a D J V U 0 V W S E R 4 Y 0 J F V l h S M G N z R S 9 3 M G R n M W R V U W J J b 0 l n M U p k K 2 t O T G l V c U Z P L 2 w 1 d U p O Z i s 5 O G t F e j B 3 O V J p W T l B M W I w K 2 R X a m 5 t T m J T V W l E W U p H b m N U a E J I d T g z e k V L e m U z e U 1 L e E p T c l h I V k 9 a d V V Z U S 9 C M T F H Y U x v V k R z V T c 0 S T B X Q 1 F o T 3 R j Y T A x c V Z E M 0 w 2 L z B y a E 8 1 N n N 0 c V V T T m w v Y T F 4 e E N 2 M U 5 K c n B s b G o r c k Z X Y 0 R T W F k x V y 9 p d 2 p Q c 2 t U U H Y 5 d G c 5 N 0 F M S 0 Z h S k 1 l M V l B S 1 l F e H V L V l p u Y 2 d y a 0 9 2 V D B l b m J H d 1 l H S X o z e n p U S D N o a E g 3 Q n A r Q V Y 2 V 1 J k c j k 1 V 3 M y b F E v S k 1 4 Y X I 4 V l B m c T V o M W 9 p W E 9 K T m t o d m F q N k 5 a d H F 3 O T J p R 0 p N R F k y d H M 5 M 0 9 v T j J 5 a 0 N v e H F k c W Z h Z G s 2 e T Z p Y 0 l J U 0 t p a G 9 1 Q m l m U 3 l r V W 9 4 d D B O b n Z O Y T h K U T d F e G V C U W Z C e X V w c W V D e T l y U z Q 2 Z z h p R l Q y V T Z n M 3 Z L M E t N Y V R D N U F V Y n c 5 M l J K V G N X U E V Z c z B x Q 1 J h U W s y R E F 6 V 2 J u T z N L T k x i d G l h Q j l y a 0 l 0 T T h G V U R w Y 3 I x M V p E N F p R W U 5 J W D V t b 1 R C a E 1 M V E x I c 2 N o T n N q W E t C c l Z R Q j I y W W w r T 0 Z L W X l 3 T G J v S l J U Z S 9 n d z g 2 b H p 6 V T F G K 1 h C V 0 t 6 R 2 h D T 0 J X U F Z V S 0 p w W U Y y T E J H W D l z a m 5 E R k Y 5 M 0 R k S W J s U l d U S j h G T 2 9 0 O D U x S X J K a 0 9 1 O W Y 4 R T N F N W d o W G p E d m N C a n V I W G 9 E T X V M U 2 5 T c U V 1 N 2 N F M k V k O G R o b W d r M W 1 C N T c r d E l M R E N 0 O G 5 t c U 5 L V U J 5 N m d P b 2 M z Y n F s Q m 5 P T j d W Z E N 1 N F d o U 2 p r V 2 1 K V H J 1 Z l E 3 M W h a N n E 0 N z Z G N 1 J F V F V j R E V 3 V W J W Y 1 p C W j R z M F V B M 2 1 3 U k F L V m F q Y l N p U X F R V 0 Z x S k V Y Y m N o T 0 V U M U x 1 b l R l a n Z W b l B i U l Z i W X A x U 0 o 4 Z j Z V e E F 1 M X p k Z m J 2 a V h W Q 2 x 0 e F k 3 e k g 2 N 0 k 5 M V J G a V d S W j F y Y W 0 2 Y m o w R 1 Z a c G t U N G 1 s W m h O N X V H Z m l v U 3 d R Q T R O O F l K M 3 g 3 d V h R Q j Z y L y 9 k e E d O e X A 0 V H V w M X Z p d C t 1 Z V d x Z k c x S n B S R m g w c m l u K 2 l u Q k R p V X F N a 1 g 2 S l d O Q X B F a F A v Q z h T N V p G d E l S Q n I 4 R y t P R X Z 5 S m N 0 U 0 V H S 0 E x W U c 4 T G R z V 0 h n W m Z 4 e T F R d G Z Y d l R G O E g 4 N j R k M z J V W m d V V U R x V T h V Y W 1 K V z V r V m o 5 a F R I d k h I T X p 2 R U l u R k Y 1 c G l 6 c 2 1 X K 1 B t c F V B Q k F p Y X I w V 3 R K S 3 o y M k p S U n E 5 N G J O W X F i O T l i Y W s w S W p 6 N 2 I w Z D B k Y 2 5 D e G 9 H W D c r a 2 N S R V Q w K 0 d K Z 2 9 s b 3 p F b 3 Z o S X J P Q W k 2 e n V Q L 3 d S M W J l O H B K c m I z S S t V U W l t Q T B s b l E 3 c 2 U r T 0 V m c 2 p I Y X U 4 M 0 h Q K 2 l U W E 9 q Q U 5 i W n l D b 1 k x T G g v M G R q S G Z B O X l I Z T h M Z k 5 S M 2 l X Q l d Z Y 2 J 3 V n Z 5 M E l z N k J T S j N t N F o 2 R j F o U m o r S l N J T 0 l i Q X U 0 e V l y e G V m Y 3 d k S F h K Q W d C M G R N N k d x W k V h Z m p Z R m N M Y 2 9 n c k 8 1 S E k z T V N t Q m 5 x b 0 N W a V F M Z l h Q Y k J r U V I 3 e k c 0 W G p V a 0 J j Z k M z e m N m Y l J 3 T m d W a U d 3 U E 9 1 V G p P O T Z Y O U 9 w Y z h i e F Z s V S t p M 0 d 0 N G 5 F a 3 d S N T d Z e D J 4 U H N 3 R H J 6 Z F B n S 0 x T a 0 x 4 e X Q z T E 1 j Z l M y U F Y 1 d X F q c z h M c l d v O U d 0 b F U 4 T 2 l 3 V U x p Y 3 M y Z 1 Z J d m d i N n Q v d U h G V 3 N U R y t 2 d V N q Z D U 5 W X B N R 3 N k d F V 2 T 0 V 4 R V J B M G J B e E 1 S a 1 I 3 W E 1 r c D d S M 3 l z Q y t 2 b G Z P V 0 x 0 Z F p H Y l o r c H F t e D l t R H N X b l d 1 R 3 F h M W p v T m F J R U o 1 b G d X Z W F K T 1 B Y Y T U 0 W X V x c 3 p u d k Z K e H J 3 T 1 V Y Q 1 Y z W j F r N F l 2 d V l Y Q 1 Z G Z X Y w e n N 4 c H A 5 d D d O d m R V Q z J 5 T 2 N O W G V 3 N n k y d D J C b X B O S k 9 l Z D d I U F F Q L 1 B u T U J u c F o x S D N v b 0 F 2 Q l Z 6 e k E 4 d m F N T E l y U E 5 B U U R G c X R M W k 9 F M k 5 k Q V B U d V d S Y m Z I S y t L Z X d y R F p 1 T H l T a z l 6 d D N 5 M 3 F Z S X Y 1 U n F B d 0 R h d 0 Z o W m x 0 e F l j Q m l r a E l H S m l P a X h 4 O E J F U k t U S D R i T H B 2 e n Z v V 1 Z S V l N G S 0 J G Q T V t S l h y W F R u c V E 4 a F Z H Z V A r M F A z Y m R j c 2 J Z b H Z H W T F l N l d 0 a 2 R r Z m 9 j b 2 p Q U k x 4 S H R u b W 1 O b n R E U D J 4 e n B p U W t B Y 0 p n Z k d R a U x T S U t W Q W l w U U N h Y l h u V H k w c 2 5 X U 2 h m S X A w S V N r R l V u U V J D Q j N W Y 2 J j b 3 d 0 R V h 6 c 0 R K d k h U a W h F S k Y 2 U k M 3 e W x P c F h 5 N W J q T G U 3 Y X l h Q z A 2 e l J 4 V G t M e G 1 J T n p p V F p R Z 1 N n a F Y w Z W l s V m l k S E h P R X B 5 d V h K O U Q 4 Z l l B S U h o T U U r d E N I S D N o V E Y x d m k 0 a U l I a E 1 N V E V S R W x k e k 9 O O E 9 1 V z g 3 d 3 N 5 b U F u M D F C e l F l V V d Y d k R F M X N p W E x G b H l F V T B 0 Y T M 5 Y 2 Z k a m I 2 d 2 p G c D F y a H B S Q 0 t h Y T F q d E g 3 Y k Z V V D Y w T D h O Z m d T L 2 d 4 M 3 c y Z E J m b G d S M G h q e G V X W j R 0 M z A w W H R y W H Z 0 Y l h x a z N i d X Z T a 1 Z W U W V s Z 0 N n U U Z u N n Y 2 Y k s w N V d m V G J K R l U 5 c 0 M y S n V W W U l C b k d n W j R w a 0 d 1 R W 1 O N 2 x B d E V J Z z E y M z N M R z Y 4 M F R z S G 5 J c F Z w Z k 4 3 M 0 l C R W N T U 2 d Q V D U w R y s r R 3 Z 3 N V R y T i t F Z E V S S T g v Q m l Z a W 9 n c m t L a k Z t S E c 4 S n V V c U 0 2 V z N x T n R R c V I y N k V M T G t 4 V E N R U D d n Z n V m Y k d s Y X p u b G x a V C s 4 N T F l W k l M Y 0 V p T j g y K 3 M 2 W H Z B V m Z y Q k x C T 0 J W L 3 p 2 b z Q 1 N k J y e T c 1 N E t N d U V i Q X d W b U h m c y t k c n Z P Y n k 0 T V k 0 R U 9 k W X E 3 Y j F J Y l B Z R 0 F C Z 1 h p R X d K Z V N a N F h h K 0 d k N X N r Y U R U Z G x s d 0 U y U V V t N k M 1 W F I 0 K 1 B O c 0 0 w V G 5 t V 0 Z o a G N k d W F B d H o z V n h w R G 9 S Y m o 5 Z V l K V 0 I v b W d Z L 0 9 O Y 1 V u W F c 5 Q 1 Z N L z N S R V J F R F J j R E V 4 R l J t Y 1 F D V T B 3 O U d v Q k x x Z F o 0 M F M 4 U n c v V 3 N u M V R l K z Z C V W k 2 b 0 1 2 V X N 1 T k l W W X B O R j V S c W c r N 1 k x M X h M U m p B W k F a c T d E c m x q T z Z 1 V 2 J o O W V h M z B k O G p I Y T U 2 R m 4 v V n g 4 M m l H T X Q 3 W D l l K 2 I y R l g 4 N 3 B x T m x K b H J k d V c y e G 5 0 Z k U r V F h R R E F z Z H V s U F Q 0 T 0 Z T Y m N P S H E 3 R V F D Z 2 0 w d W 1 k d H R m R V c 1 W U d l c U 5 q a z d a M k R 6 a 0 V y N i s 1 S U 9 m U X I y M W k 5 d l d 0 S 0 R 1 N V Z S c m J B a H p S e G Z u c k x K R m d F V l l I K 2 F C M k Z 4 e n Z O Y 3 h x a z c z U z B S R W p 5 O E d K a U o 2 N G 1 Y S m p i S H V o Z 2 R X W G Z O Q 2 d V S 0 N G L z B T O F V Y M 0 1 M M X R Y V 1 J 5 U k d Y T D h N T 1 Z 4 d W p s b G d F U k F E V 0 F z R X d E a 2 9 3 W E F B Q V p y V W x F U V Z S T G 5 F b X l S V 0 9 y d 2 l x e n V 3 S D N Q c E Z E d W Y 4 U z d E S H R X Q U R j W k 1 Y N G E 4 Z 2 x 2 S H V 5 Q m Q 0 O V d U b 1 p 3 e U N 2 V k h o Y k Z V R X F V V U 1 z M G t B c 0 F q b z V a K 0 4 z c H h D Y 1 R y U 0 R T a U 9 D V 2 x N N m Z i W l N M W V p D T F l K U 0 x j S l R I d W 1 3 T W x I Z V Y x M U N m R z B L M E 5 j O V h X Z m I w Z H Y y a U 1 x K 3 V 4 Y V R V a T N D a k 9 P d F l H N m t n c W x S Y W U w e E 9 l W T R m c W N S e k k x V T Z G b 2 h I U D J Y N E F D e F N J T X V 6 d G x R c W t Y N C t y S V B m Z z c x U m h Q c l F 2 e l N M e F F T a 1 F i e k 9 r V E J 6 c l F F a X k 4 M H h V d D c y M l B O Z 0 J D S V J J Q z F p U U p 5 b F J p W F V t M W d Y T G E y V T J 5 d U 9 T W W V D W V J J Q k h 6 Y z l T W U E 0 S k 9 1 N F h B d 2 s r T z d r Q 1 l Z d k x P e m R q S G R 0 Q 0 l U d k h 1 c U J Z e E V H b 2 p L d X A 3 V U d r Q 2 x G a 0 d o R n F G R U x V W W Y 5 d 3 l N O U V 0 O E l K O G x F U k V a R m d N V E V U M 1 I 3 d V N i b 3 Y v M n J p a F V T d U J n V m 9 M R l h j U H h m R F Z E M j k 0 T 2 p F R m 9 1 a V d X Q l R m Q n N 1 Q W 1 P d n R r e G l y T U Z W a W Z h V U h I e U Z y W H R D V E l y O G 8 y c 1 F p d 0 5 G W m k v Y 0 J n d U 1 x S 3 N l N 3 B Z U H g 2 M 1 J O L 2 h M d G o 4 W V d t d F Q 1 M 0 9 U Z U x Z Z 3 p U M D R O V 1 g x b z F 5 c 0 1 I b l h U d k 9 h M U l x a E 9 Z a k 1 R Y W h H V m F J R H B I Z D B G Y k Q 4 c 2 l M T z R h c n A y R W 9 V Q W h 3 Y W x F T z d S c 2 x J Y z h o U k Z l M n R j T 1 l a b V c 2 T 1 N V a l p Y O V F u V V d t e D N m S 2 g 0 e V l 4 V j I z M 0 t H Q m t E N 1 A z d n B u U H N w a j l J U X Q r d V d N M U l M c F Z q V T V T Y j h i Z k 1 C b E E 1 Y m 5 O N G 1 C c y 8 3 S n V P d m 0 2 N D R r M l N I W X B V W U J R b 0 p k a 1 k 3 U T Z F U 0 N 5 N 2 U v W H J 6 M i 9 m d 0 t S R V J V V U 1 n M G 1 n M G Z M c j F D V G J t M E Y 1 Y 1 R F a 0 d B S 3 d a T U J n Z G 5 W d 0 1 Y Q k Z S N 2 V T R j Z K L 2 0 r V j Z z d S t F Q l k 0 a 2 F 6 L 2 t r M X p p T U N 3 Q V V h a k Z p Y 3 N 5 M D A x K 0 x B S m d i c S t C c F d h V H R 3 U 2 k z S W R 3 Z E Y x T n N x c X h K V k o y N X A x c W d 2 V 0 0 y W G 1 x c T I y T n h N O H N D e m N w K 3 V L O G 9 z O W d Z b W N V b W t L d E t l N D l V b X R M L z F H b 1 J O Q U E w R U V H a k F U U m x 0 W X B G R 2 p p W n k 5 R 2 t s b E 9 t Z j N u U k Y v L 0 d P T 0 h F a T Z k c j F U N D I x e H d X e H N w Y X J X R 2 x B V k N v a 0 t C W U p Z R l N M W U t K U k E x Y l B l c 3 B C Y W R h S X l I Z k Z Q O X J u S X F 4 a D l x Z 3 M z T V d K Z 2 J F Y V o 5 V n F r e W x F V U V p M H V D T G k 3 N G 9 V c F o r b m R 3 d G l 2 Q k t z e n V R R 2 F 0 U W 9 o S m p m Y m c 3 e H J X T X I 5 V T l W Y X h Y c G R a O X d r a 3 N R c j F P R k d I W k p x Y m V 6 a 1 Z F U k h V a k V v b X F Q T W J L d 1 B T R V k y Q 2 l o c W 8 r Q X h Q U m 8 0 U 0 J p W W p J Y 1 B R R k p y R W h D a U V p S W l J a U l t b 0 l H S m l J a U l p S W l J Z 0 V N R E F S R V J F U k V S R U p Z R 0 F p S W l J a U l p S V N 3 T U J F U k V S R V J F U W t n S U d K a U l p S W l J a E l B Q U 1 U R V J F U k V S R 1 J B Q V l t S W l J a U l p S W l B U X h N U k 5 R Z 2 l j V G 1 o a T Z C c U 4 3 e C s 1 c U k 2 T k h E d 0 V S R U R a S k k 2 b W 5 v R W 9 q c W 5 V a n F a Z W d T a U l p b 0 V n W W 1 J b X F R a k t 3 S E d M b 0 V v b n B u W k 4 z Z j B D V V F F V k V s R E V 4 R T F D Q 1 p P R X l B M k 1 U V j B H V V E x U n V 4 a V J 0 T U h D Y 2 F 1 Z 3 d p S X F x R W d Z b U l H a V N S e E F L b U h s O G F 1 Z 3 l p Z W 1 Q c X N S U W l z Y 3 p R W l J B U l V T V U 1 U R V R V W U V r c 3 U 4 U G N a e U 4 3 b X F o Q k U 1 d T R 3 d H h u S X l T V z N R M W R D a E V S N l d G a z Z B S 0 l p T z Z I e E x J N 3 p K c 2 R R R W 5 h S 2 l o e k R r T W p q N E 5 H W F d q b 3 N v a X F K U k t i U X l U M W d w R j F m N W c 0 V E l C S V l t S G 9 r b 2 l J U 0 F B R E V 4 R T F l Q 0 t K Q m F U T 3 N 5 Q j F u b V h v V W 9 p S W l P Z 3 h 3 e U Y 1 U k V S R V J F U k V B a G l Z a U l p S W l J a U l C R E F 3 R V J F U k V S R V J D V 0 J n S W l J a U l p S W l F c 0 R B U k V S R V J F U k V K S U N C a V l p S W l J a U l T Q U F E R X h F U k V S R V J r U U F H S m l J a U l p S W l J Z 0 V N V E V S R V J F U k V S Q U l Z b U l p S W l J a U l p Q V F 3 T U J F U k V S R V J F U W x n W U N J a U l p S W l J a E x B d 0 V S R V J F U k V S Q 1 N B Z 1 l t S W l J a U l p R W d B Q X h N U k V S R V J F W k V B Q m l Z a U l p S W l J a U l C R E V 4 R V J F U k V S R V F D R 0 p p S W l J a U l p S W d F T U R B U k V S R V J F U k V K W U d B a U l p S W l J a U l T d 0 1 C R V J F U k V S R V F r Z 0 l H S m l J a U l p S W h J Q U F N V E V S R V J F U k d S Q U F Z b U l p S W l J a U l p Q V F 4 T V J F U k V S R V J F Q W h p W W l J a U l p S W l J Q k R B d 0 V S R V J F U k V S Q 1 d C Z 0 l p S W l J a U l p R X N E Q V J F U k V S R V J F S k l D Q m l Z a U l p S W l J U 0 l D U m 9 R c 2 d J c n B m R 2 x V K 1 N 0 S l d R W m x 6 Q 0 J w N V B E V H F R a 0 9 Y U k k 4 U m t k Z 2 N J c W t u a k t 3 S H d N U m h B a 1 F T Q z B P W F J F U k V E e E V E R X h F M W F L c T g w e W h P b U F 0 M V N h S 2 h T N k h I b E V a Z E N F M V J P R X F L d 3 F I T T N B W l R q e T h o c 2 V 4 d T Z M S 0 l p T 2 d o N F p B O E l t c X d W S G 1 u V V J n O W 1 t R 0 p I a H A x U 1 N J S 2 8 w Z E R s W G Z h M E t V U U V k R k R 3 c 0 J F U k E y U 1 J w V 1 A 0 b 1 M 1 a G k 2 R G 5 s R E Z D W E 9 o V W V V Y n V n d 2 l J b m 9 J R 0 p p S X F F R X F T V n Z G b m l V e U d I V k p J a 3 J T V m h t N k R D S W l l Z 2 d Z b U l p b 1 F W T G 1 I R E o w Q 2 Z T R V U r W W N O b l F K U k V U M E V E Q X d F V k d E c E p I S E c 3 b 0 V l c 0 p w N U h H R 0 x v R 0 l p Q j R D Q m l Z a W F w Q T R k V G d a R 3 I 4 S G l Z a W V E Q X h N U k V S R V J F U k V B a G l Z a U l p S W l J a U l C R E F 3 R V J F U k V S R V J D V 0 J n S W l J a U l p S W l F c 0 R B U k V S R V J F U k V K S U N C a V l p S W l J a U l T Q U F E R X h F U k V S R V J r U U F H c G l l Y 2 l W a W l m V j J p V W h 1 d 0 V p S W l J a U t p U n c 4 R D B 4 U E 9 3 Z H h j K 3 p x e n V N a U F s U k F S R V J F U l B Y b 1 l t S j V 3 e n V Z e T d l d m I r W G t H c k l U b z B S R 1 Z M W U 5 D W F g v L 1 B C N i 8 w d 2 d a e F N i V l h p K 3 B R S H J m M X l s U 1 N u Q X p 5 d 0 l S V 1 R L b 0 5 h T D d Q b D l G b D F P d H N T e T R D U k x 6 V F F F Q X g y N D N x b F h O a 2 R r e X h P V 1 o 2 V 3 l M e l R Y S D N s a k h h a j h U S W l L a V J 3 V U Q w e E 9 1 a l l P a j l 2 V 1 p w R H N H c k l U b z B T Q l h p Z k h z d n g z U i t h O G V r S 3 Q w L z R u M F d 0 T W Z m Y m Q x c T l Q N X J x W m J Z Y 3 p C T m 5 q M 1 p B d k J O c 0 4 y Z D h J W E Y v M n F i Q z l T U 3 B C Y 1 d M c 2 d w U U V 3 N 1 Z n c l B M M m p D e V l k Q 1 l S S X B L b F R u V F V K V G J m Q z h 1 Q W 1 1 R j F n a W l L b E J P K 2 Z h W T U r M j d 0 a D l U W F B h c 1 B a N T B G K z Z Q V j N k O X d w Q z F v Q X N D S E 1 I W k 9 Q Q k N J b X g x e n d P Q 0 l p b 2 t l R m t h R U x J T V B x N 0 9 3 S 0 M y T V Q 1 Q 3 R L Y 0 N V d E Z Z a 0 Y r W E N W V 1 J p N k x D S 0 Q y U i 9 u a U x 3 U 0 k 3 e l V O Q k Z T e W Y w O T E 2 Z F F p L 0 h 1 c W V h d 2 t T c n d a W T h i Q U l B Y m 1 a W m 9 h c E 1 Q S T d G d 2 9 G R 2 9 4 Z G g w M H c w c l F o c k R 6 Y U l Z M j R j R 1 F W S k R B R n B 5 d 1 E r S D R o M 2 d Z V m 1 F N k J 3 W l B n L 3 l 3 L 3 N k S S s r c i 9 v c E 1 q V W 8 v Q z V W Y U J E T W p G Z l k r Y 3 g 3 d m 4 v S E g 0 Z 3 R O R V p s d G 9 i M i 9 p Z 2 9 V R X B 4 T X R F T W J o M X k 0 V 1 J R R E t B M T J l K 0 1 j N F N v c l J u d W 4 3 R H J Y N G J X b S 8 z M 2 R 4 N 0 0 r e W Z p d T k 3 W D d P Z 2 N S R V Q x W k d K a W V j T V p p T V F a N 0 4 4 S G Z r Z U h R Q V B q b G F n Z y s 3 d E x E M E d V U k d j e W 1 t M j R B Z 0 R l Y U o 5 V D Z H S 1 Z h a E c 4 d S s y Q k N R Q n h z c F l y L 3 Q z Z n Y 4 V k d W Z H g 3 S H Y y Y 2 1 N N W 1 a M 0 s r U W h D U k F i a E J J Q 0 J j Q l F S Z H Z n T j E 2 b 2 R x d V M 5 Z D Y z W H J a M W V Y b F Z r d n R X c V V Y Z l c z V n V s W m J 0 e T J 1 c m 9 L M V d p K z Q 2 d 1 d G b D h J V 2 x U d m h H Z 2 d K R U F L N U V F a k l m V E t a e k 9 3 Z k N V U E N 6 Q W t C Z 1 J U N X Z Q O G k 1 N X c 1 N T V t O G d N a z N 6 K y 8 1 U F l I a n Y x e W Z y W j M x V V h w N V Z y R V N u U j d 0 Y W 9 q V U 4 5 K 2 J y T G w 1 V l h w a V d r b l F m W m 8 4 W V h x a k 5 F M H Y 3 V W h Y V l l 0 R E k 2 T G I 5 T j I 4 Q S 9 M N 0 p m V l R Z Z m Y w a G l 3 d D N K Y X B 5 V U 9 P Y X Z I V k c v V X Z L O G Z x O T F z e k Z X S H I w c n l p U F F O K 0 g v M X h o b l Z K V W 1 E V 0 x U Y T h V e T l j d m x X d n B k U n J l b X B E e U 5 j c z I 1 O G t U N W R G Y z d L c U E 4 Z F d I R W h V V l l 0 R H Q r W l g 2 b k Q 3 e V V 2 e U l t e G R j d l U 4 K z V o R X A w Z H p j N E 5 u e E Q v W m 4 2 U m R E W k c 2 Z j l 6 Z W t Q Z D Z m d k 9 J a 3 o 0 U E F J Q V R F W m l n Z X d x S z l M O T d 5 K 1 Q y Z X J X a 2 Z M Z X V H N W 1 0 a W N s R E I z d F l 3 R G 0 z c V M 1 R 1 g x Y k h h V W J h R V k x S k d Q a W F 2 c C t 1 e W R X c k p l a z Y y T 3 J R Y 3 o y e k Y y L 3 R U d E h D Y l J s N l l Q d 2 V Y V D d z c 0 N R c E w 2 N U Z j N 0 p x O U 5 y T 0 5 C V W x O d X J 2 Y 3 F z Q z k v a W l P a z V U L 2 5 T c D J y e F d q V T F v M W 8 4 b W x l b m F F Y l d 5 O U R P e j V Q V V p l d V R M V V h w O V Y 1 c k d K V G J w c F p u R k N y Z j Y 5 T n l N Y m Z y S H p u R j Z a d U 5 J S F h I Y j l P a m s w b j V u d E 9 h d E h L c 2 w 1 U V A 3 T j M v c k o r T k 5 6 e j A 3 W T d 1 K z F T c 2 N 2 Y l p 6 b U 9 4 V 2 4 3 N l Z W U k 0 0 O X Z M M m R F b l N L e n Z T O W N x T z l K T S t i L z Z r T X Y x V D R i N C t 4 N U t j S F h w d 1 l u b l F 0 W l V 0 V H U x c W l B e D V U a U l 3 Q V F C T 0 Q 0 R U p T b m E 1 Z E 9 l W V F 2 M T I 4 M G I 1 L 0 g 0 O X N Q S l R M Y j c 2 R 2 1 W R V J R L z I w S U J 6 N m p l Y m g w d V M 3 a X N L U F V N U n l r d m J N L 1 J x U 2 J x R 1 J i Y n J w M U 4 z U 1 p K Z U x S b W 1 4 M W J u S 1 N 1 b V Z Z V 0 p U V n B T U G x R T k h U Y l Z 1 K z N 5 O W p T V G V P V E x V U 3 B N Y X R L b 3 V C W k p V c j N i c n R t W m g z U j d m c V V 1 N m l s V j g w d T Y 3 S z F w Z W 1 E Q 0 h s M C 9 z c W J Q Y z Z 0 Y n c z W G Z p Z 0 t 0 c j Q z V n R K U j Y v Z U h L T F l x e W V 5 V k o 0 V m F m W H J 4 c X M r N z d y R U N 2 N 0 V o W H l a R W 9 Q V H R q V z Z B c 3 p z e T l K d 1 N U M 3 F w Y U h I c H Z 6 M U J k b F Z H b m 5 O a l d r T m Z r O W J 3 W H F i d V J 4 Z H J h V 0 g x a i t D S E Y 5 c 3 k 2 Y l R v V W 8 1 V U h F M 1 R a c 0 N P N k 1 i d E t i N V N t Y V Z W V n Z K N i 9 i S 3 Z w Y y 9 Q a l c w e l B B U U J 3 T G h D W U l F b j Y v d G h D R m R m V j Z 2 T 3 F n M n J v Y 0 9 2 b X B l L 3 J Q M l p j d 1 V 3 V E x o a H J h d U s w Z k g r U 0 p H b n l B T m Z X d k Z P V 2 9 w K 3 R 5 V l Z z Z U t k Z W 5 s a 2 N L T W Z 6 K 2 l 6 e S t R M l Z O M G J v O W 1 W R m t x U X d p M S t 4 N F o y S 0 M r O V V V V k t U a X V 1 a W R m K 0 t B c j E v M 1 J w S j B q V W p h b 1 B X M W p T N G J k c m I 1 R k p K Z m F T d U g 5 b j N 1 U X Z X N U t x e H c 2 Y n Y 1 a D N V e n k v Z U d U U 0 R G R z c x N m Z k W G J 0 R V Q 2 N 0 s x Y 0 Z 1 b V p y N T d z U j R Z W D Y 3 Y j h 5 d E 5 a N X Q r T k t u T T l M M X V P Q l N q O S 9 Z T T F l e U 1 1 a j R 6 W T J Z V 2 J z d V F K T V U 3 a n B j b 1 B y R X V S M k V X d n h a T T N h V V I w V z F h W F J P d l Z W W F N k U 0 5 y V D N v L 0 F B Q U d D N E V K a 2 l T c l l k R l R s M X l 1 V 3 o 3 N V F H V k h H O V R R N G R Z Z H l 6 N 1 M 5 U 0 5 6 Z E U 5 a E V Z M G c 4 T F h X N V R m M D J P c T h V M 3 J O b T d 0 V E 5 Y L 1 Z h T G x z W F h w M T l p Y m x 4 a D J m Z G Z s M l R w V 1 N Y U j F L Z G 5 V b 3 d k R 3 B S S W R I M G V H Z G Z a W W h m Z S 9 q O F R J a 0 5 Y V F l a Q m h T d X p l N G F l b S t w d T R 1 Y 3 V t U j N Y d W t s Z F J I Y X N H Y V B L M n V q c E 1 r e m M 0 O H B F d l R q d W l U b n F B W H l v V G t S d D J R W G E x M 3 l s T D B p N 1 c 1 K 3 U 4 Z D Z m c m 5 j Z n Q w U T N h M U h L Z l E x Q 0 x D M X I y T 3 F M b X o 3 O G V H e j I 4 R W x R M V d O a n Y x V m x s c W 4 y T i 8 z c D J x d G J X e G 1 w d D N V Q 0 9 p M n d i O D N G Q k s 2 c V A 2 Y m Y 3 d 1 Z S d E R B Q U R R R z R F S k F W R j J 1 M T Z k O V U w O X R P b 3 p m V j U x V U Q 2 L 1 g r K 1 d s M n B K Z W F r S 2 s 1 S T F Q U 1 Z O Y V p G U l N u Q T R a Y m Z T a 1 I 2 R G E 5 U V p 2 T m R M M j l O V l V q L 3 d Y d 2 8 4 V n p 4 Q 3 Y 5 c V l w Y m p 3 V H I w O H E x a m p F c H Y 2 b k k r M m U 1 V V M 0 Z G F l e G d o V k 5 J V y t 4 N z J G R l p x V 1 V p O U p 5 b 3 h x M D h v R G l Y c S t l S V N p Z T h y c V B E N U R i K z N 1 R G g y R m l j M T Z a V W U 2 R n F 6 S m x j W G 9 u Z 2 4 2 O S 9 Y W i t y Z 2 l X U j l Y S k l k K 3 d B b V d Y T H R P V D I z S T B 1 Z F Y 4 W H I 0 O D l I e W R G b D B X L z d B R z F z Y 0 s 2 d H I 3 T 2 o 3 c 1 R G L z F X Z 2 Q 3 Y k R w c V V 0 M 0 J L N T V 0 b m l r d k w 3 a j h m Q 0 k y N j Z m c m N s V n Z L T l R Q N X d Z U E l 0 V j c 3 Y U Z m R 2 E 0 M V J j S W F y M G x P V D B o b T N K O H N D O V p K Z l Z S Z W 5 C Q z Z E V k 1 U M i 9 N T W 5 s M 0 F B Q 1 l J e k N o a n l p N 1 h i K z l m S 1 l X Y n R 1 a S 8 5 c S t S V z Z 2 V j M 1 S m 0 r c 0 9 h W F B k b 2 N F Z U h o R H d 4 Z G d 6 Y z U r Z E R a R j Z j a 0 8 y U n N h M H l k T m w 2 R U N M c z k v c j l 6 U z Y 5 S 3 V O V 1 V x T m R H d l J y R T N L T m x u U D g w W n B t d D R v V F E y c 0 s r c X Q y U k 9 t Z n h o M U 1 C Q 1 l m a k Z 0 c H g 3 N l M 3 N m U y V F F 5 c 0 t l U k l T b l o x Y U g 1 a z h w V W t O a W s x R W k z b G x j b T Z z Y 1 h s V 2 w w Z k x P d V B j V X l 0 b U d S N 2 Z y a j F S d T E 1 W E M w b H U x U D B x M G h 3 c E x a e k V 6 S k x a O H B 2 a W N N S F h Z Z j N 4 Z n F p T n V 1 O S 9 Z T V Z V W l V 1 M k o 2 e n E r d m p k W G J 1 M U 0 w S z Z N d U 1 Q T V Y 3 L 0 R v T 3 p s V k t r e H M 2 b E 9 p Z D h 6 N F A 4 N E k r V n l 6 R n V D S n p n N 2 R I M k t k V 1 Z s a m h F c n F v M E t l a 3 d o T U F J R F R R M k J D R U t 0 a D B U M E Z S Y m 9 o T z F l L z I x S 3 N w U l Y 3 M U 9 6 e E R Q Y X d n T E 5 p M 2 9 x e D h 2 b 0 1 Q W D N w Z G o z N G x 6 R 2 0 x N j A 0 a 0 J E N D g v V F V l d j N t c 3 E w a G Y v Z y 8 w Y m F i V n d R Z E 9 6 R 1 k x T G F G N j l j e n R x c 2 c w V 1 E 2 U 2 x L Q 3 c 2 T k Z z e m N G d m g 3 V 1 U 2 W j N x Z 2 9 U b T F S N H d u T z h Q a 0 5 X d 3 g v V W p X N T V a Y U p L N n F Q a 0 R P d V M w V E 9 H c X B i a m d l b D N X e l B W M F d Y U m Z l U D J C c 2 9 O S D F 1 Z E o 3 d l Z w N T l N S 1 E w R U p r U F N v M U 5 L V G N m M D d J e n R J W T l u U l B V d D N U c z J h O V Z Q a D N V Q U F N N D R B a E 5 N S l R 0 Z G V u V E t O R D E 4 M F Z T d H J h b l d w c n B h M W J h M T Z s Q m J t e n k r N E R J W j R I e V V F d U h X c k 1 3 N l R V e H V E S G 0 r d G k x Y 0 M x Y m 4 2 Y 0 4 5 M 2 F W d m F a R n V M W n E 5 N m F R Y n l S N V Q z a G h 4 M G 1 2 d S 9 i U l F O K 1 Z X Q l c z K 1 d 0 S H M x S 0 t T Z E 0 y Z l Z D Y W I 1 Z m g 2 b z Z Y N 2 t s W F N j T 3 J y Q 2 t m S H R l a n E 0 Y 0 V 6 e G U 0 d W l 5 S n N Y V U h 0 d V B l M 0 9 M V 3 Z 5 U l V J S 0 J s U j d h c G 8 3 b D V Y V m R Y a T B L S 1 N Z U n F i M E t 6 c m U 3 V U 5 6 N D l 2 M X B 5 c 2 F t V k V E V H p R O V c 1 R j N o O V B U N G Z C e U J C b G V n Q U F u Q z B F S n B 5 V X p X T F I 5 T l E w V F U 5 T k c r e W h B Q U h O e F d m b V B q K 1 p z b H Z E U X p R a E 9 P S z I 2 e i s z W k d y e H p t R n E 5 M W 8 x W l d p R D F 0 V E V L Z H p x R z N C W W t x U X I z c j c 0 b E 1 l M H Q 4 b W x G N 1 l N M X p 0 b E t m T D Z E T 1 h I T i t 1 R z d P T 2 g 0 c U 9 L N U F I d m 0 5 V G J u S 3 l h a 0 l H c H N j T V d L S 2 5 y c m I z V D J t Z l Q y S n p Z V n I x Z G x p S j N s M F V M M X V U S z d i W H F z Y W 0 3 K 3 N 6 N C 9 H Q m l 1 W k t k W j J k R 3 V x M 1 R L a 2 1 x Y T d m c i t l T G d Q W l Y y T l h T S D A x R G 5 B Q U E 0 W F F R b U F C Z T B y S m p n T l V o Z W 4 2 R W I z N S t r d l U w d V p V U z E 2 N G M 5 b T h q M j E z M 3 R X S V E 2 c 1 Z 5 c z R v N 2 x R Z G V H d W 8 v Z j M x M z J 0 M m p u T U g x Y W 1 T a E Q w d D h P U D Z S N 0 N 2 Z H B y T W t t d X F I d W J h Y S 9 z V m U z a G 1 1 S U t 6 a m t O S G 5 D Q W s w b 0 p H b G N V c F B l M 0 o y c X g 3 N 0 0 w O G N W e W J w b D l J R 2 d G d X h E W F I w R E h 0 T 3 B P d F l j W W 0 r V H E 5 L z F T S 3 h W Q W d D Y 1 N R U W 1 B R G h C b U 1 X d n g 2 Z n Q x U D V t c D c 2 V F U y V z Z i M U Z 2 R l U w d X p W M D Z R Z m N X V k 9 p V 1 h o M 2 N t a n d E K z I v M n o 3 d F Q 5 Z W J 1 V k N V N l B m c i s y U D I 2 Z W R T Q l V 5 c H J P M T B k W F J a V n R 6 b z B l V 2 p 3 M 2 x N T k h i W S t n Z W 1 T M U 8 0 b U Z Y O H F U V k 5 P Y k t z Z X Z t a D M 0 R n g x Y T d o U 0 l r N H Z M S m 1 G d V V T b l J 4 d m 0 v d C 9 4 W j d R N U p F b n p p d m J v W H l m c 0 N i c C s z c 3 F 4 V 2 x J K z F E U k k w b T R j Q U h B N k N F d 0 F F T U w w M U h w T l A 0 W H J H O X c y V m J V N G d 0 c V R G e X k r Y k V D d k h 4 b l R x b 2 N t b G 1 0 b V J s M m Z n S G J y S i t N M U 4 v Z G d 5 R k s 2 T T J G S G Z a U z Y v S V p H e D d Y M E 9 k N 2 F h Z F c r S n B j d V R U c 1 N P T 1 l L N j V J e n J F d n R Y c X V l b m J H d F Q 3 b m V 0 e i t Z c E d r c E R Y c n E w c j d y c 0 F i Q 3 J D R k U 3 L 3 R M V X R u U j d w S z c 0 Z E Z u U D B n Q 0 F I Q U 1 n U W t B e m 9 C O V B j M F F U c H d W V 3 Q 5 c m h 1 U 1 l T Y S 8 v V G Z D e E l Z M z Z 4 Z 2 1 o e U 9 z e n R P S k F n b 1 p G d H A r M X d M V H F Z S H p Q O D Q v c X h l M F p L b T J J V k l U T n F 3 M j F z Z X J v c 2 d S b W x W b z d y Y n B q K 1 R p N X Z k M 3 J p T m J X e E F W S 0 J i d j h o b X J h S E h L R U R Y d 2 o z T j d 1 S E x O L 1 F O Z X R x W W 1 W S k k x T k 1 P O G 1 D Q U R B b V V a Z 0 F v Q U J D c l A 0 Z G J U R E p x L 1 B D Q 3 J U T y 9 i R G Z P N E p N e l Z K Q T J 5 Q T R B d F I 5 V m Z W M m w y Q 2 x u N F d T L 1 A r W i s 5 U X h U c z Z O U z Z w U 2 V 0 c V k v V m 1 h Y X I 4 N n Q 0 M D l x Y m N L b j F 2 M U F H M W R s c D E r N 0 l p Y l Q w Y 3 J T Y 3 Y y Y U V Y d D J m c T E 4 V W p k T z N J R 2 l V N V B h c H N k c 3 J y T T V R V D I z T F M 1 N T J 1 W m s r W V Z o N U k x R k J Y a D N M a l F 1 O T l C U U R B M l V C Z 0 F v Q U J L a 2 h v M H F h N k d N M z l h S 0 x H S l R Y c F d L d U g 2 b G F I U H R 5 W H J F a W J O N m d K d 2 p H V n p V N U Y y T H p h M l J B b F N i T D N h a E 9 l N V B U b 3 k r b z R y Y S t O b G F 1 b l p i Y l B M N z I r c T d z e l p Y N T g 2 Q 0 R 5 V m R m a 3 J E a V F v T k t H Q 0 4 w N V p y K 3 N o b D k z R j F U b z d v S U t k Z m 9 z Q 3 J Q N F p F Z z Y x Q m F 1 T z V h U D A 5 Y k Q w W H B 3 U X J s d X l x M 1 N p S m c y L 2 Y y S E U z W G 5 z a U s 5 Y 0 1 W V 0 x h M U k 2 d m 4 r a E c 1 T 2 N T Y T h V c E l 1 Z D V k R m M z c T F N T y t Q W D F K W H I y Q z c 4 V k N N S k o x U 2 g w T U F B Q 1 F D R X d B T T J K T 1 g 3 T k Q 4 e i 9 P M X N T N U d h M n R q Q T h l d G h s O T V j Y T E 2 Z E V x c G 9 u b z F T Z W h 0 N 3 R J S n F t e D J C c j Z l M 2 x Q c U p r a 1 B Y N 1 J i a j N 3 e F N q Z C t N S 2 5 Q Y X l 5 R 1 g z T 3 l h d n B j M j l 1 L z l X c T Z j R E t Q c j h z S k 9 2 Y k 1 4 a X p a c m I 2 Z 2 t y a m V l e j Q 5 d m k 1 S F d 3 O U g 2 d 2 N U e W 5 W L z B W N U o w d V F o U i 9 Y N H R K M z Y 4 U m V q T l A z T j d w V m U 4 W T d P Z m p m Z S 9 T b 0 9 0 O X Y x d 3 B i a H N s b D h 1 a T E v W U 9 W N 2 J a M V c 1 U y s 2 W E h h c l R 6 Y U x Y N j A 5 T G N s e l l w b W R B Z 0 N j R 2 d J V E F Q U z R N d j J 3 e H N T S G 0 1 N 1 B q V 3 Z W d T l l c 0 c 5 Q z l K Z z l w N l B Q M X c 1 U E t W T l h x a 0 5 Y d 0 t 6 K 2 h X V k 9 I S G o 5 L 1 k z Y T F y a D l a b z Z N Z H R q N 3 R 5 U 1 B 0 W G p t c 3 d l d U N K d l h N W X Q x V l V E R 2 d z V W h T V 1 d P R U p p Y j N u Z j I 2 d T Z C Q 3 B V Y 2 p s Q m J w T m 4 z Z E U 5 T k t k S F h t b 2 F E M V Z Y U H p E b X B F V E p z V 2 J z d F F T M m V Z N W h Y d E R T c F R 2 Q 0 w 5 c 0 V i R m 1 j O D Z q W X B y M W h Y c G g w O D Y 5 Z 1 N u U j l O V D Z q V T J z Y m 5 m V G 5 4 W k 1 h M k I 3 M D J F c l V 0 V F V 4 c F U y e G 9 1 c j k 5 U W t 0 T 3 Z 5 V U 9 P N n J i O F N 0 U F h B d 0 F R a X V I M y s 2 b F B B S E R l Y V d a e j B q U E N y K 0 M 5 b y 8 0 Y X R Y U 0 d 5 V 0 h 0 R 2 x D T D k z T X B x b W Z X R F F E d z l X Q V l S d E R I S W p O T U F I Q U J P e C 9 D a 2 l S R j J r S 1 h P Z 0 l B Y 0 x a W k J u c 0 F B Q U F B Q V B E W G l z Q U V B Q U F B Q U N Z S V R B Q U F B Q U J n Z 3 N B R U F B Q U F B Q 1 l J V E F B Q U F B Q m d n c 0 F F Q U F B Q U F D W U l U Q U F B Q U F C Z 2 d z Q U V B Q U F B Q U N Z S V R B R E 9 T N G J G T m R o R H d B V 0 9 2 N E 1 B Y 0 d F Z 0 1 B R T R M e G 5 o R 1 l N O U J G e m d q U E R N d 1 I 0 Q 0 F P Q W N J R E F C T 0 M r R n h j d 2 M 3 Q 0 h n Q W h j V 2 M 5 V m d E d 0 V B Y 0 E 0 U W 1 B Q 2 N s K 3 h K Z D h s a V R 4 M 3 N Z Z U F D W m J H b n l a N T g 5 M k F Q Q X d C d 0 R o Q 1 l B S n l Y R E d 1 a 0 h P b F B E d l l 3 Y 0 l G e X B Q O V N o a V Z p c 0 l j Q k F E Z 0 h D R X d B e m x 2 V 3 F P b H l a U z F t c G d u b m p N V 2 V L b G Z X W W x t a n B n L z J V Q U F B N T R q a D k v d j l n e j B J Q V B n c S 9 G M H Q 4 d F Q 5 U W Q 3 R z V m S j N W T W p 2 Y X h 2 c 0 l l R n J 4 T E M 0 W k l S b k t p e m 1 L d G 1 U N 3 B K a G p S e n N J U U V B e m h M R E 1 J e W d Z d 1 F t Q U F B Q U F B Z 2 R t Q 2 p K Q X d B Q U F B Q V R C Q 1 l B Q U F B Q U 1 F R m d B Z 0 F B Q U F B V E J D W U F B Q U F B T U V G Z 0 F n Q U F B Q U F U Q k N Z Q U F B Q U F N R U Z n Q W d B Q U F B Q V R C Q 1 l B Q U F B Q U 1 F R m d B Z 0 F B Q U F B V E J D W U F B Q U F B T U V G Z 0 F n Q U F B Q U F U Q k N Z Q U F B Q U F N R U Z n Q W d B Q U F B Q V R C Q 1 l B Q U F B Q U 1 F R m d B Z 0 F B Q U F B V E J D W U F B Q U F B T U V G Z 0 F n Q U F B Q U F U Q k N Z Q U F B Q U F N R U Z n Q W d B Q U F B Q V R C Q 1 l B Q U F B Q U 1 F R m d B Z 0 F B Q U F B V E J D W U F B Q U F B T U V G Z 0 F n Q U F B Q U F U Q k N Z Q U F B Q U F N R U Z n Q W d B Q U F B Q V R C Q 1 l B Q U F B Q U 1 F R m d B Z 0 F B Q U F B V E J D W U F B Q U F B T U V G Z 0 F n Q U F B Q U F U Q k N Z Q U F B Q U F N R U Z n Q W d B Q U F B Q V R C Q 1 l B Q U F B Q U 1 F R m d B Z 0 F B Q U F B V E J D W U F B Q U F B T U V G Z 0 F n Q U F B Q U F U Q k N Z Q U F B Q U F N R U Z n Q W d B Q U F B Q V R C Q 1 l B Q U F B Q U 1 F R m d B Z 0 F B Q U F B V E J D W U F B Q U F B T U V G Z 0 F n Q U F B Q U F U Q k N Z Q U F B Q U F N R U Z n Q W d B Q U F B Q V R C Q 1 l B Q U F B Q U F B Q U F B Q U F B Q U F B Q U F B Q U F B Q U F B Q U F B Q U F B Q U F B Q U F B Q U F B Q U F B Q U F B Q U F B Q U F B Q U F B Q U E r S n I 1 Z j h Q M 0 Z v V X R q R U F 5 Q U F B Q U F F b E Z U a 1 N 1 U W 1 D Q y I s C g k i V G h l b W U i I D o g I i I s C g k i V H l w Z S I g O i A i b W l u Z C I s C g k i V m V y c 2 l v b i I g O i A i I g p 9 C g = = " / > < / e x t o b j > < / e x t o b j s > < / s : c u s t o m D a t a > 
</file>

<file path=customXml/itemProps1.xml><?xml version="1.0" encoding="utf-8"?>
<ds:datastoreItem xmlns:ds="http://schemas.openxmlformats.org/officeDocument/2006/customXml" ds:itemID="{22429FB7-6DDE-4920-8C05-D281B0350898}">
  <ds:schemaRefs/>
</ds:datastoreItem>
</file>

<file path=customXml/itemProps2.xml><?xml version="1.0" encoding="utf-8"?>
<ds:datastoreItem xmlns:ds="http://schemas.openxmlformats.org/officeDocument/2006/customXml" ds:itemID="{574E42D7-3471-476F-B84B-EF7241F1ADF9}">
  <ds:schemaRefs/>
</ds:datastoreItem>
</file>

<file path=docProps/app.xml><?xml version="1.0" encoding="utf-8"?>
<Properties xmlns:vt="http://schemas.openxmlformats.org/officeDocument/2006/docPropsVTypes" xmlns="http://schemas.openxmlformats.org/officeDocument/2006/extended-properties">
  <Company>学科网</Company>
  <Paragraphs>790</Paragraphs>
  <Slides>67</Slides>
  <Notes>32</Notes>
  <TotalTime>0</TotalTime>
  <HiddenSlides>1</HiddenSlides>
  <MMClips>0</MMClips>
  <ScaleCrop>0</ScaleCrop>
  <HeadingPairs>
    <vt:vector baseType="variant" size="6">
      <vt:variant>
        <vt:lpstr>Fonts used</vt:lpstr>
      </vt:variant>
      <vt:variant>
        <vt:i4>23</vt:i4>
      </vt:variant>
      <vt:variant>
        <vt:lpstr>Theme</vt:lpstr>
      </vt:variant>
      <vt:variant>
        <vt:i4>1</vt:i4>
      </vt:variant>
      <vt:variant>
        <vt:lpstr>Slide Titles</vt:lpstr>
      </vt:variant>
      <vt:variant>
        <vt:i4>67</vt:i4>
      </vt:variant>
    </vt:vector>
  </HeadingPairs>
  <TitlesOfParts>
    <vt:vector baseType="lpstr" size="91">
      <vt:lpstr>Arial</vt:lpstr>
      <vt:lpstr>微软雅黑</vt:lpstr>
      <vt:lpstr>Wingdings</vt:lpstr>
      <vt:lpstr>OPPOSans B</vt:lpstr>
      <vt:lpstr>Calibri Light</vt:lpstr>
      <vt:lpstr>Calibri</vt:lpstr>
      <vt:lpstr>幼圆</vt:lpstr>
      <vt:lpstr>宋体</vt:lpstr>
      <vt:lpstr>黑体</vt:lpstr>
      <vt:lpstr>Times New Roman</vt:lpstr>
      <vt:lpstr>Courier New</vt:lpstr>
      <vt:lpstr>楷体</vt:lpstr>
      <vt:lpstr>华文楷体</vt:lpstr>
      <vt:lpstr>Franklin Gothic Book</vt:lpstr>
      <vt:lpstr>等线</vt:lpstr>
      <vt:lpstr>隶书</vt:lpstr>
      <vt:lpstr>Tahoma</vt:lpstr>
      <vt:lpstr>华文行楷</vt:lpstr>
      <vt:lpstr>Impact</vt:lpstr>
      <vt:lpstr>Wingdings 2</vt:lpstr>
      <vt:lpstr>Arial Black</vt:lpstr>
      <vt:lpstr>Constantia</vt:lpstr>
      <vt:lpstr>方正姚体</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Java</Application>
  <AppVersion>23.0300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creator>rbm.xkw.com</dc:creator>
  <cp:revision>1</cp:revision>
  <cp:lastPrinted>2024-05-08T08:49:12.002</cp:lastPrinted>
  <dcterms:created xsi:type="dcterms:W3CDTF">2024-05-08T08:49:12Z</dcterms:created>
  <dcterms:modified xsi:type="dcterms:W3CDTF">2024-05-08T00:49:12Z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ies>
</file>